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8" r:id="rId2"/>
    <p:sldId id="283" r:id="rId3"/>
    <p:sldId id="308" r:id="rId4"/>
    <p:sldId id="282" r:id="rId5"/>
    <p:sldId id="309" r:id="rId6"/>
    <p:sldId id="280" r:id="rId7"/>
    <p:sldId id="284" r:id="rId8"/>
    <p:sldId id="310" r:id="rId9"/>
    <p:sldId id="311" r:id="rId10"/>
    <p:sldId id="333" r:id="rId11"/>
    <p:sldId id="314" r:id="rId12"/>
    <p:sldId id="315" r:id="rId13"/>
    <p:sldId id="313" r:id="rId14"/>
    <p:sldId id="316" r:id="rId15"/>
    <p:sldId id="279" r:id="rId16"/>
    <p:sldId id="317" r:id="rId17"/>
    <p:sldId id="318" r:id="rId18"/>
    <p:sldId id="278" r:id="rId19"/>
    <p:sldId id="320" r:id="rId20"/>
    <p:sldId id="277" r:id="rId21"/>
    <p:sldId id="339" r:id="rId22"/>
    <p:sldId id="321" r:id="rId23"/>
    <p:sldId id="322" r:id="rId24"/>
    <p:sldId id="323" r:id="rId25"/>
    <p:sldId id="324" r:id="rId26"/>
    <p:sldId id="293" r:id="rId27"/>
    <p:sldId id="326" r:id="rId28"/>
    <p:sldId id="325" r:id="rId29"/>
    <p:sldId id="276" r:id="rId30"/>
    <p:sldId id="328" r:id="rId31"/>
    <p:sldId id="329" r:id="rId32"/>
    <p:sldId id="297" r:id="rId33"/>
    <p:sldId id="330" r:id="rId34"/>
    <p:sldId id="331" r:id="rId35"/>
    <p:sldId id="332" r:id="rId36"/>
    <p:sldId id="281" r:id="rId37"/>
    <p:sldId id="334" r:id="rId38"/>
    <p:sldId id="335" r:id="rId39"/>
    <p:sldId id="336" r:id="rId40"/>
    <p:sldId id="337" r:id="rId41"/>
    <p:sldId id="338" r:id="rId42"/>
    <p:sldId id="342" r:id="rId43"/>
    <p:sldId id="286" r:id="rId44"/>
    <p:sldId id="340" r:id="rId45"/>
    <p:sldId id="341" r:id="rId46"/>
    <p:sldId id="304" r:id="rId47"/>
    <p:sldId id="275" r:id="rId48"/>
    <p:sldId id="274" r:id="rId4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C95F5-D284-4B8E-B60F-6CABB292B0AD}" v="2364" dt="2023-09-10T22:37:38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corsico" userId="56fde0917fae900b" providerId="LiveId" clId="{3ACC95F5-D284-4B8E-B60F-6CABB292B0AD}"/>
    <pc:docChg chg="undo custSel addSld delSld modSld sldOrd">
      <pc:chgData name="alessandro corsico" userId="56fde0917fae900b" providerId="LiveId" clId="{3ACC95F5-D284-4B8E-B60F-6CABB292B0AD}" dt="2023-09-10T22:38:53.018" v="15630" actId="20577"/>
      <pc:docMkLst>
        <pc:docMk/>
      </pc:docMkLst>
      <pc:sldChg chg="del">
        <pc:chgData name="alessandro corsico" userId="56fde0917fae900b" providerId="LiveId" clId="{3ACC95F5-D284-4B8E-B60F-6CABB292B0AD}" dt="2023-07-10T02:06:53.908" v="5547" actId="47"/>
        <pc:sldMkLst>
          <pc:docMk/>
          <pc:sldMk cId="2733716244" sldId="259"/>
        </pc:sldMkLst>
      </pc:sldChg>
      <pc:sldChg chg="del">
        <pc:chgData name="alessandro corsico" userId="56fde0917fae900b" providerId="LiveId" clId="{3ACC95F5-D284-4B8E-B60F-6CABB292B0AD}" dt="2023-07-10T02:06:53.404" v="5546" actId="47"/>
        <pc:sldMkLst>
          <pc:docMk/>
          <pc:sldMk cId="2158022390" sldId="260"/>
        </pc:sldMkLst>
      </pc:sldChg>
      <pc:sldChg chg="del">
        <pc:chgData name="alessandro corsico" userId="56fde0917fae900b" providerId="LiveId" clId="{3ACC95F5-D284-4B8E-B60F-6CABB292B0AD}" dt="2023-07-10T02:06:52.366" v="5545" actId="47"/>
        <pc:sldMkLst>
          <pc:docMk/>
          <pc:sldMk cId="1982181516" sldId="261"/>
        </pc:sldMkLst>
      </pc:sldChg>
      <pc:sldChg chg="del">
        <pc:chgData name="alessandro corsico" userId="56fde0917fae900b" providerId="LiveId" clId="{3ACC95F5-D284-4B8E-B60F-6CABB292B0AD}" dt="2023-07-10T02:06:51.822" v="5544" actId="47"/>
        <pc:sldMkLst>
          <pc:docMk/>
          <pc:sldMk cId="3813518910" sldId="262"/>
        </pc:sldMkLst>
      </pc:sldChg>
      <pc:sldChg chg="del">
        <pc:chgData name="alessandro corsico" userId="56fde0917fae900b" providerId="LiveId" clId="{3ACC95F5-D284-4B8E-B60F-6CABB292B0AD}" dt="2023-07-10T02:06:51.277" v="5543" actId="47"/>
        <pc:sldMkLst>
          <pc:docMk/>
          <pc:sldMk cId="2786229164" sldId="263"/>
        </pc:sldMkLst>
      </pc:sldChg>
      <pc:sldChg chg="del">
        <pc:chgData name="alessandro corsico" userId="56fde0917fae900b" providerId="LiveId" clId="{3ACC95F5-D284-4B8E-B60F-6CABB292B0AD}" dt="2023-07-10T02:06:50.761" v="5542" actId="47"/>
        <pc:sldMkLst>
          <pc:docMk/>
          <pc:sldMk cId="446053742" sldId="264"/>
        </pc:sldMkLst>
      </pc:sldChg>
      <pc:sldChg chg="del">
        <pc:chgData name="alessandro corsico" userId="56fde0917fae900b" providerId="LiveId" clId="{3ACC95F5-D284-4B8E-B60F-6CABB292B0AD}" dt="2023-07-10T02:06:50.273" v="5541" actId="47"/>
        <pc:sldMkLst>
          <pc:docMk/>
          <pc:sldMk cId="2848477783" sldId="265"/>
        </pc:sldMkLst>
      </pc:sldChg>
      <pc:sldChg chg="del">
        <pc:chgData name="alessandro corsico" userId="56fde0917fae900b" providerId="LiveId" clId="{3ACC95F5-D284-4B8E-B60F-6CABB292B0AD}" dt="2023-07-10T02:06:49.771" v="5540" actId="47"/>
        <pc:sldMkLst>
          <pc:docMk/>
          <pc:sldMk cId="2506261988" sldId="266"/>
        </pc:sldMkLst>
      </pc:sldChg>
      <pc:sldChg chg="del">
        <pc:chgData name="alessandro corsico" userId="56fde0917fae900b" providerId="LiveId" clId="{3ACC95F5-D284-4B8E-B60F-6CABB292B0AD}" dt="2023-07-10T02:06:49.225" v="5539" actId="47"/>
        <pc:sldMkLst>
          <pc:docMk/>
          <pc:sldMk cId="3137624594" sldId="267"/>
        </pc:sldMkLst>
      </pc:sldChg>
      <pc:sldChg chg="del">
        <pc:chgData name="alessandro corsico" userId="56fde0917fae900b" providerId="LiveId" clId="{3ACC95F5-D284-4B8E-B60F-6CABB292B0AD}" dt="2023-07-10T02:06:48.690" v="5538" actId="47"/>
        <pc:sldMkLst>
          <pc:docMk/>
          <pc:sldMk cId="4097945954" sldId="268"/>
        </pc:sldMkLst>
      </pc:sldChg>
      <pc:sldChg chg="del">
        <pc:chgData name="alessandro corsico" userId="56fde0917fae900b" providerId="LiveId" clId="{3ACC95F5-D284-4B8E-B60F-6CABB292B0AD}" dt="2023-07-10T02:06:45.766" v="5534" actId="47"/>
        <pc:sldMkLst>
          <pc:docMk/>
          <pc:sldMk cId="3246509910" sldId="269"/>
        </pc:sldMkLst>
      </pc:sldChg>
      <pc:sldChg chg="del">
        <pc:chgData name="alessandro corsico" userId="56fde0917fae900b" providerId="LiveId" clId="{3ACC95F5-D284-4B8E-B60F-6CABB292B0AD}" dt="2023-07-10T02:06:46.828" v="5535" actId="47"/>
        <pc:sldMkLst>
          <pc:docMk/>
          <pc:sldMk cId="2181479737" sldId="270"/>
        </pc:sldMkLst>
      </pc:sldChg>
      <pc:sldChg chg="del">
        <pc:chgData name="alessandro corsico" userId="56fde0917fae900b" providerId="LiveId" clId="{3ACC95F5-D284-4B8E-B60F-6CABB292B0AD}" dt="2023-07-10T02:06:47.563" v="5536" actId="47"/>
        <pc:sldMkLst>
          <pc:docMk/>
          <pc:sldMk cId="695676079" sldId="271"/>
        </pc:sldMkLst>
      </pc:sldChg>
      <pc:sldChg chg="del">
        <pc:chgData name="alessandro corsico" userId="56fde0917fae900b" providerId="LiveId" clId="{3ACC95F5-D284-4B8E-B60F-6CABB292B0AD}" dt="2023-07-10T02:06:48.137" v="5537" actId="47"/>
        <pc:sldMkLst>
          <pc:docMk/>
          <pc:sldMk cId="2107828092" sldId="272"/>
        </pc:sldMkLst>
      </pc:sldChg>
      <pc:sldChg chg="del">
        <pc:chgData name="alessandro corsico" userId="56fde0917fae900b" providerId="LiveId" clId="{3ACC95F5-D284-4B8E-B60F-6CABB292B0AD}" dt="2023-07-10T02:10:15.681" v="5571" actId="2696"/>
        <pc:sldMkLst>
          <pc:docMk/>
          <pc:sldMk cId="776359586" sldId="273"/>
        </pc:sldMkLst>
      </pc:sldChg>
      <pc:sldChg chg="delSp modSp mod">
        <pc:chgData name="alessandro corsico" userId="56fde0917fae900b" providerId="LiveId" clId="{3ACC95F5-D284-4B8E-B60F-6CABB292B0AD}" dt="2023-07-10T02:10:51.840" v="5603" actId="207"/>
        <pc:sldMkLst>
          <pc:docMk/>
          <pc:sldMk cId="3327053189" sldId="274"/>
        </pc:sldMkLst>
        <pc:spChg chg="mod">
          <ac:chgData name="alessandro corsico" userId="56fde0917fae900b" providerId="LiveId" clId="{3ACC95F5-D284-4B8E-B60F-6CABB292B0AD}" dt="2023-07-10T02:10:51.840" v="5603" actId="207"/>
          <ac:spMkLst>
            <pc:docMk/>
            <pc:sldMk cId="3327053189" sldId="274"/>
            <ac:spMk id="2" creationId="{E7601AF5-EF53-0C29-B877-6741870D4595}"/>
          </ac:spMkLst>
        </pc:spChg>
        <pc:spChg chg="del">
          <ac:chgData name="alessandro corsico" userId="56fde0917fae900b" providerId="LiveId" clId="{3ACC95F5-D284-4B8E-B60F-6CABB292B0AD}" dt="2023-07-10T02:10:43.733" v="5602" actId="478"/>
          <ac:spMkLst>
            <pc:docMk/>
            <pc:sldMk cId="3327053189" sldId="274"/>
            <ac:spMk id="3" creationId="{A4AB06BF-68E1-1BE3-63F9-38D76771F589}"/>
          </ac:spMkLst>
        </pc:spChg>
      </pc:sldChg>
      <pc:sldChg chg="modSp mod">
        <pc:chgData name="alessandro corsico" userId="56fde0917fae900b" providerId="LiveId" clId="{3ACC95F5-D284-4B8E-B60F-6CABB292B0AD}" dt="2023-09-10T11:37:29.303" v="14933" actId="20577"/>
        <pc:sldMkLst>
          <pc:docMk/>
          <pc:sldMk cId="4253098971" sldId="275"/>
        </pc:sldMkLst>
        <pc:spChg chg="mod">
          <ac:chgData name="alessandro corsico" userId="56fde0917fae900b" providerId="LiveId" clId="{3ACC95F5-D284-4B8E-B60F-6CABB292B0AD}" dt="2023-07-10T01:50:16.430" v="5481" actId="1076"/>
          <ac:spMkLst>
            <pc:docMk/>
            <pc:sldMk cId="4253098971" sldId="275"/>
            <ac:spMk id="2" creationId="{E7601AF5-EF53-0C29-B877-6741870D4595}"/>
          </ac:spMkLst>
        </pc:spChg>
        <pc:spChg chg="mod">
          <ac:chgData name="alessandro corsico" userId="56fde0917fae900b" providerId="LiveId" clId="{3ACC95F5-D284-4B8E-B60F-6CABB292B0AD}" dt="2023-09-10T11:37:29.303" v="14933" actId="20577"/>
          <ac:spMkLst>
            <pc:docMk/>
            <pc:sldMk cId="4253098971" sldId="275"/>
            <ac:spMk id="3" creationId="{A4AB06BF-68E1-1BE3-63F9-38D76771F589}"/>
          </ac:spMkLst>
        </pc:spChg>
      </pc:sldChg>
      <pc:sldChg chg="modSp mod">
        <pc:chgData name="alessandro corsico" userId="56fde0917fae900b" providerId="LiveId" clId="{3ACC95F5-D284-4B8E-B60F-6CABB292B0AD}" dt="2023-09-09T15:17:12.206" v="12450" actId="20577"/>
        <pc:sldMkLst>
          <pc:docMk/>
          <pc:sldMk cId="2652948123" sldId="276"/>
        </pc:sldMkLst>
        <pc:spChg chg="mod">
          <ac:chgData name="alessandro corsico" userId="56fde0917fae900b" providerId="LiveId" clId="{3ACC95F5-D284-4B8E-B60F-6CABB292B0AD}" dt="2023-09-09T15:14:54.076" v="12114" actId="255"/>
          <ac:spMkLst>
            <pc:docMk/>
            <pc:sldMk cId="2652948123" sldId="276"/>
            <ac:spMk id="2" creationId="{E7601AF5-EF53-0C29-B877-6741870D4595}"/>
          </ac:spMkLst>
        </pc:spChg>
        <pc:spChg chg="mod">
          <ac:chgData name="alessandro corsico" userId="56fde0917fae900b" providerId="LiveId" clId="{3ACC95F5-D284-4B8E-B60F-6CABB292B0AD}" dt="2023-09-09T15:17:12.206" v="12450" actId="20577"/>
          <ac:spMkLst>
            <pc:docMk/>
            <pc:sldMk cId="2652948123" sldId="276"/>
            <ac:spMk id="3" creationId="{A4AB06BF-68E1-1BE3-63F9-38D76771F589}"/>
          </ac:spMkLst>
        </pc:spChg>
      </pc:sldChg>
      <pc:sldChg chg="addSp delSp modSp mod modAnim">
        <pc:chgData name="alessandro corsico" userId="56fde0917fae900b" providerId="LiveId" clId="{3ACC95F5-D284-4B8E-B60F-6CABB292B0AD}" dt="2023-09-09T14:36:00.856" v="11604" actId="20577"/>
        <pc:sldMkLst>
          <pc:docMk/>
          <pc:sldMk cId="3980339724" sldId="277"/>
        </pc:sldMkLst>
        <pc:spChg chg="mod">
          <ac:chgData name="alessandro corsico" userId="56fde0917fae900b" providerId="LiveId" clId="{3ACC95F5-D284-4B8E-B60F-6CABB292B0AD}" dt="2023-09-09T14:25:37.069" v="11457" actId="14100"/>
          <ac:spMkLst>
            <pc:docMk/>
            <pc:sldMk cId="3980339724" sldId="277"/>
            <ac:spMk id="2" creationId="{E7601AF5-EF53-0C29-B877-6741870D4595}"/>
          </ac:spMkLst>
        </pc:spChg>
        <pc:spChg chg="mod">
          <ac:chgData name="alessandro corsico" userId="56fde0917fae900b" providerId="LiveId" clId="{3ACC95F5-D284-4B8E-B60F-6CABB292B0AD}" dt="2023-09-09T14:28:24.374" v="11493" actId="20577"/>
          <ac:spMkLst>
            <pc:docMk/>
            <pc:sldMk cId="3980339724" sldId="277"/>
            <ac:spMk id="3" creationId="{A4AB06BF-68E1-1BE3-63F9-38D76771F589}"/>
          </ac:spMkLst>
        </pc:spChg>
        <pc:spChg chg="del">
          <ac:chgData name="alessandro corsico" userId="56fde0917fae900b" providerId="LiveId" clId="{3ACC95F5-D284-4B8E-B60F-6CABB292B0AD}" dt="2023-07-09T22:37:42.156" v="3327" actId="478"/>
          <ac:spMkLst>
            <pc:docMk/>
            <pc:sldMk cId="3980339724" sldId="277"/>
            <ac:spMk id="5" creationId="{7A711BD4-E9CF-362B-8DAA-9124AEEEA71B}"/>
          </ac:spMkLst>
        </pc:spChg>
        <pc:spChg chg="add mod">
          <ac:chgData name="alessandro corsico" userId="56fde0917fae900b" providerId="LiveId" clId="{3ACC95F5-D284-4B8E-B60F-6CABB292B0AD}" dt="2023-09-09T14:25:42.761" v="11482" actId="1035"/>
          <ac:spMkLst>
            <pc:docMk/>
            <pc:sldMk cId="3980339724" sldId="277"/>
            <ac:spMk id="6" creationId="{0B32CD56-5F31-027C-6A77-002945DF4878}"/>
          </ac:spMkLst>
        </pc:spChg>
        <pc:spChg chg="add mod">
          <ac:chgData name="alessandro corsico" userId="56fde0917fae900b" providerId="LiveId" clId="{3ACC95F5-D284-4B8E-B60F-6CABB292B0AD}" dt="2023-09-09T14:36:00.856" v="11604" actId="20577"/>
          <ac:spMkLst>
            <pc:docMk/>
            <pc:sldMk cId="3980339724" sldId="277"/>
            <ac:spMk id="10" creationId="{FAC0FEFA-6526-0DAD-6FE5-CDA562FDB27D}"/>
          </ac:spMkLst>
        </pc:spChg>
        <pc:picChg chg="add mod">
          <ac:chgData name="alessandro corsico" userId="56fde0917fae900b" providerId="LiveId" clId="{3ACC95F5-D284-4B8E-B60F-6CABB292B0AD}" dt="2023-09-09T14:31:57.254" v="11537" actId="1038"/>
          <ac:picMkLst>
            <pc:docMk/>
            <pc:sldMk cId="3980339724" sldId="277"/>
            <ac:picMk id="8" creationId="{9A009722-8868-65BC-E986-18A8DEE07DF5}"/>
          </ac:picMkLst>
        </pc:picChg>
        <pc:picChg chg="add del mod">
          <ac:chgData name="alessandro corsico" userId="56fde0917fae900b" providerId="LiveId" clId="{3ACC95F5-D284-4B8E-B60F-6CABB292B0AD}" dt="2023-09-09T14:27:12.661" v="11486" actId="478"/>
          <ac:picMkLst>
            <pc:docMk/>
            <pc:sldMk cId="3980339724" sldId="277"/>
            <ac:picMk id="9" creationId="{1A0F6FD3-99F6-6A54-8DE1-ADBDC3958E20}"/>
          </ac:picMkLst>
        </pc:picChg>
        <pc:picChg chg="add mod">
          <ac:chgData name="alessandro corsico" userId="56fde0917fae900b" providerId="LiveId" clId="{3ACC95F5-D284-4B8E-B60F-6CABB292B0AD}" dt="2023-09-09T14:32:19.894" v="11539" actId="1037"/>
          <ac:picMkLst>
            <pc:docMk/>
            <pc:sldMk cId="3980339724" sldId="277"/>
            <ac:picMk id="12" creationId="{B58FEF32-6B19-4E63-7D9B-54D15D69DC13}"/>
          </ac:picMkLst>
        </pc:picChg>
        <pc:picChg chg="add mod">
          <ac:chgData name="alessandro corsico" userId="56fde0917fae900b" providerId="LiveId" clId="{3ACC95F5-D284-4B8E-B60F-6CABB292B0AD}" dt="2023-09-09T14:35:03.436" v="11558" actId="14100"/>
          <ac:picMkLst>
            <pc:docMk/>
            <pc:sldMk cId="3980339724" sldId="277"/>
            <ac:picMk id="14" creationId="{1F4718F4-02D6-838D-52C3-50E0A3E7CC40}"/>
          </ac:picMkLst>
        </pc:picChg>
      </pc:sldChg>
      <pc:sldChg chg="addSp delSp modSp mod ord modAnim">
        <pc:chgData name="alessandro corsico" userId="56fde0917fae900b" providerId="LiveId" clId="{3ACC95F5-D284-4B8E-B60F-6CABB292B0AD}" dt="2023-09-09T14:19:33.120" v="11449"/>
        <pc:sldMkLst>
          <pc:docMk/>
          <pc:sldMk cId="3540023668" sldId="278"/>
        </pc:sldMkLst>
        <pc:spChg chg="mod">
          <ac:chgData name="alessandro corsico" userId="56fde0917fae900b" providerId="LiveId" clId="{3ACC95F5-D284-4B8E-B60F-6CABB292B0AD}" dt="2023-09-09T14:07:10.228" v="10937" actId="255"/>
          <ac:spMkLst>
            <pc:docMk/>
            <pc:sldMk cId="3540023668" sldId="278"/>
            <ac:spMk id="2" creationId="{E7601AF5-EF53-0C29-B877-6741870D4595}"/>
          </ac:spMkLst>
        </pc:spChg>
        <pc:spChg chg="mod">
          <ac:chgData name="alessandro corsico" userId="56fde0917fae900b" providerId="LiveId" clId="{3ACC95F5-D284-4B8E-B60F-6CABB292B0AD}" dt="2023-09-09T14:05:30.856" v="10926" actId="14100"/>
          <ac:spMkLst>
            <pc:docMk/>
            <pc:sldMk cId="3540023668" sldId="278"/>
            <ac:spMk id="3" creationId="{A4AB06BF-68E1-1BE3-63F9-38D76771F589}"/>
          </ac:spMkLst>
        </pc:spChg>
        <pc:spChg chg="del mod">
          <ac:chgData name="alessandro corsico" userId="56fde0917fae900b" providerId="LiveId" clId="{3ACC95F5-D284-4B8E-B60F-6CABB292B0AD}" dt="2023-07-09T21:09:57.156" v="2531" actId="478"/>
          <ac:spMkLst>
            <pc:docMk/>
            <pc:sldMk cId="3540023668" sldId="278"/>
            <ac:spMk id="5" creationId="{7A711BD4-E9CF-362B-8DAA-9124AEEEA71B}"/>
          </ac:spMkLst>
        </pc:spChg>
        <pc:picChg chg="add mod">
          <ac:chgData name="alessandro corsico" userId="56fde0917fae900b" providerId="LiveId" clId="{3ACC95F5-D284-4B8E-B60F-6CABB292B0AD}" dt="2023-09-09T14:07:56.904" v="11029" actId="14100"/>
          <ac:picMkLst>
            <pc:docMk/>
            <pc:sldMk cId="3540023668" sldId="278"/>
            <ac:picMk id="6" creationId="{FDF0455F-B69A-694B-16F1-7100023D4A4C}"/>
          </ac:picMkLst>
        </pc:picChg>
        <pc:picChg chg="mod">
          <ac:chgData name="alessandro corsico" userId="56fde0917fae900b" providerId="LiveId" clId="{3ACC95F5-D284-4B8E-B60F-6CABB292B0AD}" dt="2023-07-09T21:13:23.683" v="2564" actId="1076"/>
          <ac:picMkLst>
            <pc:docMk/>
            <pc:sldMk cId="3540023668" sldId="278"/>
            <ac:picMk id="7" creationId="{CD18804D-88D0-E870-51B5-F3D5E41FF861}"/>
          </ac:picMkLst>
        </pc:picChg>
        <pc:picChg chg="add del mod">
          <ac:chgData name="alessandro corsico" userId="56fde0917fae900b" providerId="LiveId" clId="{3ACC95F5-D284-4B8E-B60F-6CABB292B0AD}" dt="2023-09-09T14:02:48.438" v="10705" actId="478"/>
          <ac:picMkLst>
            <pc:docMk/>
            <pc:sldMk cId="3540023668" sldId="278"/>
            <ac:picMk id="8" creationId="{DDEF4D1E-A6E3-05FE-A61F-D223EF5A28F1}"/>
          </ac:picMkLst>
        </pc:picChg>
        <pc:picChg chg="add mod">
          <ac:chgData name="alessandro corsico" userId="56fde0917fae900b" providerId="LiveId" clId="{3ACC95F5-D284-4B8E-B60F-6CABB292B0AD}" dt="2023-09-09T14:07:40.292" v="11011" actId="1038"/>
          <ac:picMkLst>
            <pc:docMk/>
            <pc:sldMk cId="3540023668" sldId="278"/>
            <ac:picMk id="10" creationId="{099AA227-B48B-4490-2FBC-9350D1A0FAFA}"/>
          </ac:picMkLst>
        </pc:picChg>
        <pc:picChg chg="add del mod">
          <ac:chgData name="alessandro corsico" userId="56fde0917fae900b" providerId="LiveId" clId="{3ACC95F5-D284-4B8E-B60F-6CABB292B0AD}" dt="2023-07-09T21:45:41.905" v="3153" actId="478"/>
          <ac:picMkLst>
            <pc:docMk/>
            <pc:sldMk cId="3540023668" sldId="278"/>
            <ac:picMk id="10" creationId="{2026138D-6945-2B59-6FB8-289BCB333AC9}"/>
          </ac:picMkLst>
        </pc:picChg>
        <pc:picChg chg="add del mod">
          <ac:chgData name="alessandro corsico" userId="56fde0917fae900b" providerId="LiveId" clId="{3ACC95F5-D284-4B8E-B60F-6CABB292B0AD}" dt="2023-07-09T21:45:42.437" v="3154" actId="478"/>
          <ac:picMkLst>
            <pc:docMk/>
            <pc:sldMk cId="3540023668" sldId="278"/>
            <ac:picMk id="12" creationId="{23A16CDD-A97B-7ED4-56D6-0420AD64AD2C}"/>
          </ac:picMkLst>
        </pc:picChg>
        <pc:picChg chg="add mod">
          <ac:chgData name="alessandro corsico" userId="56fde0917fae900b" providerId="LiveId" clId="{3ACC95F5-D284-4B8E-B60F-6CABB292B0AD}" dt="2023-09-09T14:09:29.449" v="11088" actId="1036"/>
          <ac:picMkLst>
            <pc:docMk/>
            <pc:sldMk cId="3540023668" sldId="278"/>
            <ac:picMk id="12" creationId="{5EF237EF-C3BD-D8E6-7DA0-9E9372068814}"/>
          </ac:picMkLst>
        </pc:picChg>
        <pc:picChg chg="add del mod">
          <ac:chgData name="alessandro corsico" userId="56fde0917fae900b" providerId="LiveId" clId="{3ACC95F5-D284-4B8E-B60F-6CABB292B0AD}" dt="2023-07-09T21:45:43.066" v="3155" actId="478"/>
          <ac:picMkLst>
            <pc:docMk/>
            <pc:sldMk cId="3540023668" sldId="278"/>
            <ac:picMk id="14" creationId="{C6A12E88-A3F5-8218-582B-75908B192DAF}"/>
          </ac:picMkLst>
        </pc:picChg>
        <pc:picChg chg="add del mod">
          <ac:chgData name="alessandro corsico" userId="56fde0917fae900b" providerId="LiveId" clId="{3ACC95F5-D284-4B8E-B60F-6CABB292B0AD}" dt="2023-09-09T14:02:47.609" v="10704" actId="478"/>
          <ac:picMkLst>
            <pc:docMk/>
            <pc:sldMk cId="3540023668" sldId="278"/>
            <ac:picMk id="16" creationId="{F1C83EE6-CE5A-DD54-C0DB-CE0C48113F54}"/>
          </ac:picMkLst>
        </pc:picChg>
      </pc:sldChg>
      <pc:sldChg chg="addSp delSp modSp mod">
        <pc:chgData name="alessandro corsico" userId="56fde0917fae900b" providerId="LiveId" clId="{3ACC95F5-D284-4B8E-B60F-6CABB292B0AD}" dt="2023-09-10T22:06:46.001" v="15570" actId="1035"/>
        <pc:sldMkLst>
          <pc:docMk/>
          <pc:sldMk cId="3054044711" sldId="279"/>
        </pc:sldMkLst>
        <pc:spChg chg="mod">
          <ac:chgData name="alessandro corsico" userId="56fde0917fae900b" providerId="LiveId" clId="{3ACC95F5-D284-4B8E-B60F-6CABB292B0AD}" dt="2023-07-09T20:55:27.406" v="2035" actId="1076"/>
          <ac:spMkLst>
            <pc:docMk/>
            <pc:sldMk cId="3054044711" sldId="279"/>
            <ac:spMk id="2" creationId="{E7601AF5-EF53-0C29-B877-6741870D4595}"/>
          </ac:spMkLst>
        </pc:spChg>
        <pc:spChg chg="mod">
          <ac:chgData name="alessandro corsico" userId="56fde0917fae900b" providerId="LiveId" clId="{3ACC95F5-D284-4B8E-B60F-6CABB292B0AD}" dt="2023-09-10T22:06:23.841" v="15461" actId="20577"/>
          <ac:spMkLst>
            <pc:docMk/>
            <pc:sldMk cId="3054044711" sldId="279"/>
            <ac:spMk id="3" creationId="{A4AB06BF-68E1-1BE3-63F9-38D76771F589}"/>
          </ac:spMkLst>
        </pc:spChg>
        <pc:spChg chg="del mod">
          <ac:chgData name="alessandro corsico" userId="56fde0917fae900b" providerId="LiveId" clId="{3ACC95F5-D284-4B8E-B60F-6CABB292B0AD}" dt="2023-07-09T20:55:39.055" v="2037" actId="478"/>
          <ac:spMkLst>
            <pc:docMk/>
            <pc:sldMk cId="3054044711" sldId="279"/>
            <ac:spMk id="5" creationId="{7A711BD4-E9CF-362B-8DAA-9124AEEEA71B}"/>
          </ac:spMkLst>
        </pc:spChg>
        <pc:spChg chg="add del mod">
          <ac:chgData name="alessandro corsico" userId="56fde0917fae900b" providerId="LiveId" clId="{3ACC95F5-D284-4B8E-B60F-6CABB292B0AD}" dt="2023-09-09T13:20:26.872" v="9687" actId="478"/>
          <ac:spMkLst>
            <pc:docMk/>
            <pc:sldMk cId="3054044711" sldId="279"/>
            <ac:spMk id="17" creationId="{E71822BA-65E3-1634-421B-9B98B979A84F}"/>
          </ac:spMkLst>
        </pc:spChg>
        <pc:spChg chg="add mod">
          <ac:chgData name="alessandro corsico" userId="56fde0917fae900b" providerId="LiveId" clId="{3ACC95F5-D284-4B8E-B60F-6CABB292B0AD}" dt="2023-09-10T22:06:33.369" v="15504" actId="1035"/>
          <ac:spMkLst>
            <pc:docMk/>
            <pc:sldMk cId="3054044711" sldId="279"/>
            <ac:spMk id="18" creationId="{2E45CB33-0A1E-4783-1781-E557B2845F3F}"/>
          </ac:spMkLst>
        </pc:spChg>
        <pc:spChg chg="add del mod">
          <ac:chgData name="alessandro corsico" userId="56fde0917fae900b" providerId="LiveId" clId="{3ACC95F5-D284-4B8E-B60F-6CABB292B0AD}" dt="2023-09-09T13:21:01.416" v="9696" actId="478"/>
          <ac:spMkLst>
            <pc:docMk/>
            <pc:sldMk cId="3054044711" sldId="279"/>
            <ac:spMk id="19" creationId="{B90FF323-9460-DC1B-2D5E-42E266D38025}"/>
          </ac:spMkLst>
        </pc:spChg>
        <pc:spChg chg="add mod">
          <ac:chgData name="alessandro corsico" userId="56fde0917fae900b" providerId="LiveId" clId="{3ACC95F5-D284-4B8E-B60F-6CABB292B0AD}" dt="2023-09-10T22:06:46.001" v="15570" actId="1035"/>
          <ac:spMkLst>
            <pc:docMk/>
            <pc:sldMk cId="3054044711" sldId="279"/>
            <ac:spMk id="20" creationId="{1C82DCE8-9A62-0728-3939-D8DD62DB743A}"/>
          </ac:spMkLst>
        </pc:spChg>
        <pc:spChg chg="add mod">
          <ac:chgData name="alessandro corsico" userId="56fde0917fae900b" providerId="LiveId" clId="{3ACC95F5-D284-4B8E-B60F-6CABB292B0AD}" dt="2023-09-10T22:06:37.430" v="15522" actId="1036"/>
          <ac:spMkLst>
            <pc:docMk/>
            <pc:sldMk cId="3054044711" sldId="279"/>
            <ac:spMk id="23" creationId="{59848494-05A3-F518-6570-AA45CFC4E05E}"/>
          </ac:spMkLst>
        </pc:spChg>
        <pc:spChg chg="add mod">
          <ac:chgData name="alessandro corsico" userId="56fde0917fae900b" providerId="LiveId" clId="{3ACC95F5-D284-4B8E-B60F-6CABB292B0AD}" dt="2023-09-10T22:06:41.532" v="15543" actId="1035"/>
          <ac:spMkLst>
            <pc:docMk/>
            <pc:sldMk cId="3054044711" sldId="279"/>
            <ac:spMk id="25" creationId="{C7C1C5F3-E41E-33D3-1C9D-71797122276D}"/>
          </ac:spMkLst>
        </pc:spChg>
        <pc:spChg chg="add mod">
          <ac:chgData name="alessandro corsico" userId="56fde0917fae900b" providerId="LiveId" clId="{3ACC95F5-D284-4B8E-B60F-6CABB292B0AD}" dt="2023-09-10T22:06:28.479" v="15482" actId="1036"/>
          <ac:spMkLst>
            <pc:docMk/>
            <pc:sldMk cId="3054044711" sldId="279"/>
            <ac:spMk id="27" creationId="{4F004A76-799A-F98E-27E2-B23D462CA0C6}"/>
          </ac:spMkLst>
        </pc:spChg>
        <pc:picChg chg="add mod">
          <ac:chgData name="alessandro corsico" userId="56fde0917fae900b" providerId="LiveId" clId="{3ACC95F5-D284-4B8E-B60F-6CABB292B0AD}" dt="2023-09-09T13:21:35.366" v="9698" actId="1076"/>
          <ac:picMkLst>
            <pc:docMk/>
            <pc:sldMk cId="3054044711" sldId="279"/>
            <ac:picMk id="6" creationId="{FC49E02B-1580-7DBE-B190-54897062C55C}"/>
          </ac:picMkLst>
        </pc:picChg>
        <pc:picChg chg="add del mod">
          <ac:chgData name="alessandro corsico" userId="56fde0917fae900b" providerId="LiveId" clId="{3ACC95F5-D284-4B8E-B60F-6CABB292B0AD}" dt="2023-09-09T13:20:19.866" v="9682" actId="478"/>
          <ac:picMkLst>
            <pc:docMk/>
            <pc:sldMk cId="3054044711" sldId="279"/>
            <ac:picMk id="8" creationId="{4D4F761A-B931-A233-2D75-A99D5E82E24B}"/>
          </ac:picMkLst>
        </pc:picChg>
        <pc:picChg chg="add del mod">
          <ac:chgData name="alessandro corsico" userId="56fde0917fae900b" providerId="LiveId" clId="{3ACC95F5-D284-4B8E-B60F-6CABB292B0AD}" dt="2023-09-09T13:20:20.579" v="9683" actId="478"/>
          <ac:picMkLst>
            <pc:docMk/>
            <pc:sldMk cId="3054044711" sldId="279"/>
            <ac:picMk id="10" creationId="{7B2AB38C-0BF7-25D2-96CF-B2448DD07693}"/>
          </ac:picMkLst>
        </pc:picChg>
        <pc:picChg chg="add mod">
          <ac:chgData name="alessandro corsico" userId="56fde0917fae900b" providerId="LiveId" clId="{3ACC95F5-D284-4B8E-B60F-6CABB292B0AD}" dt="2023-09-09T13:21:47.169" v="9700" actId="1076"/>
          <ac:picMkLst>
            <pc:docMk/>
            <pc:sldMk cId="3054044711" sldId="279"/>
            <ac:picMk id="11" creationId="{7805C699-7A7C-7897-EE71-1B412CD957FE}"/>
          </ac:picMkLst>
        </pc:picChg>
        <pc:picChg chg="add del mod">
          <ac:chgData name="alessandro corsico" userId="56fde0917fae900b" providerId="LiveId" clId="{3ACC95F5-D284-4B8E-B60F-6CABB292B0AD}" dt="2023-09-09T13:20:21.530" v="9684" actId="478"/>
          <ac:picMkLst>
            <pc:docMk/>
            <pc:sldMk cId="3054044711" sldId="279"/>
            <ac:picMk id="12" creationId="{515243A4-DDBF-B33F-4B5C-81E9CBA8A253}"/>
          </ac:picMkLst>
        </pc:picChg>
        <pc:picChg chg="add del mod">
          <ac:chgData name="alessandro corsico" userId="56fde0917fae900b" providerId="LiveId" clId="{3ACC95F5-D284-4B8E-B60F-6CABB292B0AD}" dt="2023-09-09T13:20:22.096" v="9685" actId="478"/>
          <ac:picMkLst>
            <pc:docMk/>
            <pc:sldMk cId="3054044711" sldId="279"/>
            <ac:picMk id="14" creationId="{908A1A7B-4B8B-3ACC-DD01-A6B030163922}"/>
          </ac:picMkLst>
        </pc:picChg>
        <pc:picChg chg="add mod">
          <ac:chgData name="alessandro corsico" userId="56fde0917fae900b" providerId="LiveId" clId="{3ACC95F5-D284-4B8E-B60F-6CABB292B0AD}" dt="2023-09-09T13:22:05.941" v="9702" actId="1076"/>
          <ac:picMkLst>
            <pc:docMk/>
            <pc:sldMk cId="3054044711" sldId="279"/>
            <ac:picMk id="15" creationId="{B2A33039-C3F2-C026-520C-3BB3601CC545}"/>
          </ac:picMkLst>
        </pc:picChg>
        <pc:picChg chg="add del mod">
          <ac:chgData name="alessandro corsico" userId="56fde0917fae900b" providerId="LiveId" clId="{3ACC95F5-D284-4B8E-B60F-6CABB292B0AD}" dt="2023-09-09T13:20:22.914" v="9686" actId="478"/>
          <ac:picMkLst>
            <pc:docMk/>
            <pc:sldMk cId="3054044711" sldId="279"/>
            <ac:picMk id="16" creationId="{5F7716D3-8648-BCC7-3698-4CB075FAD425}"/>
          </ac:picMkLst>
        </pc:picChg>
        <pc:picChg chg="add mod">
          <ac:chgData name="alessandro corsico" userId="56fde0917fae900b" providerId="LiveId" clId="{3ACC95F5-D284-4B8E-B60F-6CABB292B0AD}" dt="2023-09-09T13:22:23.440" v="9705" actId="1076"/>
          <ac:picMkLst>
            <pc:docMk/>
            <pc:sldMk cId="3054044711" sldId="279"/>
            <ac:picMk id="22" creationId="{A57898C3-B85B-3949-8481-458064AB0436}"/>
          </ac:picMkLst>
        </pc:picChg>
      </pc:sldChg>
      <pc:sldChg chg="addSp delSp modSp mod modAnim">
        <pc:chgData name="alessandro corsico" userId="56fde0917fae900b" providerId="LiveId" clId="{3ACC95F5-D284-4B8E-B60F-6CABB292B0AD}" dt="2023-09-10T21:31:23.120" v="15247" actId="1076"/>
        <pc:sldMkLst>
          <pc:docMk/>
          <pc:sldMk cId="3358564880" sldId="280"/>
        </pc:sldMkLst>
        <pc:spChg chg="mod">
          <ac:chgData name="alessandro corsico" userId="56fde0917fae900b" providerId="LiveId" clId="{3ACC95F5-D284-4B8E-B60F-6CABB292B0AD}" dt="2023-09-10T21:23:21.137" v="15116" actId="255"/>
          <ac:spMkLst>
            <pc:docMk/>
            <pc:sldMk cId="3358564880" sldId="280"/>
            <ac:spMk id="2" creationId="{E7601AF5-EF53-0C29-B877-6741870D4595}"/>
          </ac:spMkLst>
        </pc:spChg>
        <pc:spChg chg="mod ord">
          <ac:chgData name="alessandro corsico" userId="56fde0917fae900b" providerId="LiveId" clId="{3ACC95F5-D284-4B8E-B60F-6CABB292B0AD}" dt="2023-09-10T21:21:49.121" v="15108" actId="1036"/>
          <ac:spMkLst>
            <pc:docMk/>
            <pc:sldMk cId="3358564880" sldId="280"/>
            <ac:spMk id="3" creationId="{A4AB06BF-68E1-1BE3-63F9-38D76771F589}"/>
          </ac:spMkLst>
        </pc:spChg>
        <pc:spChg chg="add del mod">
          <ac:chgData name="alessandro corsico" userId="56fde0917fae900b" providerId="LiveId" clId="{3ACC95F5-D284-4B8E-B60F-6CABB292B0AD}" dt="2023-09-09T10:00:42.063" v="6674" actId="478"/>
          <ac:spMkLst>
            <pc:docMk/>
            <pc:sldMk cId="3358564880" sldId="280"/>
            <ac:spMk id="9" creationId="{58E8DA7C-4064-2400-4AA7-BF59C125266A}"/>
          </ac:spMkLst>
        </pc:spChg>
        <pc:spChg chg="add del mod">
          <ac:chgData name="alessandro corsico" userId="56fde0917fae900b" providerId="LiveId" clId="{3ACC95F5-D284-4B8E-B60F-6CABB292B0AD}" dt="2023-09-09T10:00:50.715" v="6677" actId="478"/>
          <ac:spMkLst>
            <pc:docMk/>
            <pc:sldMk cId="3358564880" sldId="280"/>
            <ac:spMk id="10" creationId="{B40AAE93-1EAE-488C-AF29-E910B049D09B}"/>
          </ac:spMkLst>
        </pc:spChg>
        <pc:spChg chg="add del mod">
          <ac:chgData name="alessandro corsico" userId="56fde0917fae900b" providerId="LiveId" clId="{3ACC95F5-D284-4B8E-B60F-6CABB292B0AD}" dt="2023-09-09T10:00:54.034" v="6678" actId="478"/>
          <ac:spMkLst>
            <pc:docMk/>
            <pc:sldMk cId="3358564880" sldId="280"/>
            <ac:spMk id="11" creationId="{C1D82EF0-3298-0E52-4921-B594C1F4D066}"/>
          </ac:spMkLst>
        </pc:spChg>
        <pc:spChg chg="add del mod">
          <ac:chgData name="alessandro corsico" userId="56fde0917fae900b" providerId="LiveId" clId="{3ACC95F5-D284-4B8E-B60F-6CABB292B0AD}" dt="2023-09-09T10:00:46.346" v="6675" actId="478"/>
          <ac:spMkLst>
            <pc:docMk/>
            <pc:sldMk cId="3358564880" sldId="280"/>
            <ac:spMk id="12" creationId="{73B118AD-C527-F20C-33DB-327D6FB79804}"/>
          </ac:spMkLst>
        </pc:spChg>
        <pc:spChg chg="add mod">
          <ac:chgData name="alessandro corsico" userId="56fde0917fae900b" providerId="LiveId" clId="{3ACC95F5-D284-4B8E-B60F-6CABB292B0AD}" dt="2023-09-10T21:23:29.172" v="15117" actId="1076"/>
          <ac:spMkLst>
            <pc:docMk/>
            <pc:sldMk cId="3358564880" sldId="280"/>
            <ac:spMk id="13" creationId="{85F681EA-8142-42C7-7F97-7D62222F63CF}"/>
          </ac:spMkLst>
        </pc:spChg>
        <pc:spChg chg="add mod">
          <ac:chgData name="alessandro corsico" userId="56fde0917fae900b" providerId="LiveId" clId="{3ACC95F5-D284-4B8E-B60F-6CABB292B0AD}" dt="2023-09-10T21:31:16.483" v="15245" actId="20577"/>
          <ac:spMkLst>
            <pc:docMk/>
            <pc:sldMk cId="3358564880" sldId="280"/>
            <ac:spMk id="14" creationId="{789DB21E-7E97-9160-ADAD-BDDC42F9BAEF}"/>
          </ac:spMkLst>
        </pc:spChg>
        <pc:spChg chg="add mod">
          <ac:chgData name="alessandro corsico" userId="56fde0917fae900b" providerId="LiveId" clId="{3ACC95F5-D284-4B8E-B60F-6CABB292B0AD}" dt="2023-07-09T19:30:20.771" v="1089" actId="1076"/>
          <ac:spMkLst>
            <pc:docMk/>
            <pc:sldMk cId="3358564880" sldId="280"/>
            <ac:spMk id="15" creationId="{F764E21D-40EF-00DF-1DAF-0F3679E5B276}"/>
          </ac:spMkLst>
        </pc:spChg>
        <pc:spChg chg="add mod">
          <ac:chgData name="alessandro corsico" userId="56fde0917fae900b" providerId="LiveId" clId="{3ACC95F5-D284-4B8E-B60F-6CABB292B0AD}" dt="2023-07-09T19:30:13.692" v="1088" actId="1076"/>
          <ac:spMkLst>
            <pc:docMk/>
            <pc:sldMk cId="3358564880" sldId="280"/>
            <ac:spMk id="16" creationId="{C2A22676-B765-60C0-C584-7DABD6B85651}"/>
          </ac:spMkLst>
        </pc:spChg>
        <pc:spChg chg="add mod">
          <ac:chgData name="alessandro corsico" userId="56fde0917fae900b" providerId="LiveId" clId="{3ACC95F5-D284-4B8E-B60F-6CABB292B0AD}" dt="2023-07-09T19:30:07.168" v="1087" actId="1036"/>
          <ac:spMkLst>
            <pc:docMk/>
            <pc:sldMk cId="3358564880" sldId="280"/>
            <ac:spMk id="17" creationId="{6DA458CA-AF0D-10B4-C5B2-C0CDA9231BF2}"/>
          </ac:spMkLst>
        </pc:spChg>
        <pc:spChg chg="add mod">
          <ac:chgData name="alessandro corsico" userId="56fde0917fae900b" providerId="LiveId" clId="{3ACC95F5-D284-4B8E-B60F-6CABB292B0AD}" dt="2023-09-10T21:21:42.198" v="15091" actId="113"/>
          <ac:spMkLst>
            <pc:docMk/>
            <pc:sldMk cId="3358564880" sldId="280"/>
            <ac:spMk id="19" creationId="{EAC841FA-B1E9-6222-94BE-552050701D71}"/>
          </ac:spMkLst>
        </pc:spChg>
        <pc:spChg chg="add mod">
          <ac:chgData name="alessandro corsico" userId="56fde0917fae900b" providerId="LiveId" clId="{3ACC95F5-D284-4B8E-B60F-6CABB292B0AD}" dt="2023-09-10T21:31:23.120" v="15247" actId="1076"/>
          <ac:spMkLst>
            <pc:docMk/>
            <pc:sldMk cId="3358564880" sldId="280"/>
            <ac:spMk id="20" creationId="{31DD9A41-BA96-3236-AD13-D6B7D2D1B93D}"/>
          </ac:spMkLst>
        </pc:spChg>
        <pc:picChg chg="add del">
          <ac:chgData name="alessandro corsico" userId="56fde0917fae900b" providerId="LiveId" clId="{3ACC95F5-D284-4B8E-B60F-6CABB292B0AD}" dt="2023-07-09T19:06:57.036" v="3" actId="478"/>
          <ac:picMkLst>
            <pc:docMk/>
            <pc:sldMk cId="3358564880" sldId="280"/>
            <ac:picMk id="4" creationId="{74575266-6FC0-488C-F027-6025F3360542}"/>
          </ac:picMkLst>
        </pc:picChg>
        <pc:picChg chg="mod">
          <ac:chgData name="alessandro corsico" userId="56fde0917fae900b" providerId="LiveId" clId="{3ACC95F5-D284-4B8E-B60F-6CABB292B0AD}" dt="2023-07-09T19:06:56.720" v="2" actId="14100"/>
          <ac:picMkLst>
            <pc:docMk/>
            <pc:sldMk cId="3358564880" sldId="280"/>
            <ac:picMk id="7" creationId="{CD18804D-88D0-E870-51B5-F3D5E41FF861}"/>
          </ac:picMkLst>
        </pc:picChg>
        <pc:picChg chg="add del mod ord">
          <ac:chgData name="alessandro corsico" userId="56fde0917fae900b" providerId="LiveId" clId="{3ACC95F5-D284-4B8E-B60F-6CABB292B0AD}" dt="2023-09-09T10:00:04.850" v="6668" actId="478"/>
          <ac:picMkLst>
            <pc:docMk/>
            <pc:sldMk cId="3358564880" sldId="280"/>
            <ac:picMk id="8" creationId="{AD635302-50A1-9ADE-6BDF-D4889D53FF22}"/>
          </ac:picMkLst>
        </pc:picChg>
        <pc:picChg chg="add mod ord">
          <ac:chgData name="alessandro corsico" userId="56fde0917fae900b" providerId="LiveId" clId="{3ACC95F5-D284-4B8E-B60F-6CABB292B0AD}" dt="2023-09-10T21:21:23.047" v="15088" actId="1076"/>
          <ac:picMkLst>
            <pc:docMk/>
            <pc:sldMk cId="3358564880" sldId="280"/>
            <ac:picMk id="18" creationId="{41801940-94F5-1E20-4450-A1CA15E721D7}"/>
          </ac:picMkLst>
        </pc:picChg>
      </pc:sldChg>
      <pc:sldChg chg="addSp delSp modSp mod ord modAnim">
        <pc:chgData name="alessandro corsico" userId="56fde0917fae900b" providerId="LiveId" clId="{3ACC95F5-D284-4B8E-B60F-6CABB292B0AD}" dt="2023-09-09T15:39:24.565" v="13033" actId="27636"/>
        <pc:sldMkLst>
          <pc:docMk/>
          <pc:sldMk cId="4241429507" sldId="281"/>
        </pc:sldMkLst>
        <pc:spChg chg="mod">
          <ac:chgData name="alessandro corsico" userId="56fde0917fae900b" providerId="LiveId" clId="{3ACC95F5-D284-4B8E-B60F-6CABB292B0AD}" dt="2023-09-09T09:52:40.844" v="6385" actId="27636"/>
          <ac:spMkLst>
            <pc:docMk/>
            <pc:sldMk cId="4241429507" sldId="281"/>
            <ac:spMk id="2" creationId="{E7601AF5-EF53-0C29-B877-6741870D4595}"/>
          </ac:spMkLst>
        </pc:spChg>
        <pc:spChg chg="del mod">
          <ac:chgData name="alessandro corsico" userId="56fde0917fae900b" providerId="LiveId" clId="{3ACC95F5-D284-4B8E-B60F-6CABB292B0AD}" dt="2023-09-09T09:52:16.978" v="6362" actId="478"/>
          <ac:spMkLst>
            <pc:docMk/>
            <pc:sldMk cId="4241429507" sldId="281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9-09T15:39:24.565" v="13033" actId="27636"/>
          <ac:spMkLst>
            <pc:docMk/>
            <pc:sldMk cId="4241429507" sldId="281"/>
            <ac:spMk id="6" creationId="{FAE44478-A2AE-1050-70F0-5B9187607BC5}"/>
          </ac:spMkLst>
        </pc:spChg>
        <pc:spChg chg="add del mod">
          <ac:chgData name="alessandro corsico" userId="56fde0917fae900b" providerId="LiveId" clId="{3ACC95F5-D284-4B8E-B60F-6CABB292B0AD}" dt="2023-09-09T09:52:20.830" v="6363" actId="478"/>
          <ac:spMkLst>
            <pc:docMk/>
            <pc:sldMk cId="4241429507" sldId="281"/>
            <ac:spMk id="8" creationId="{3E4C92C3-3429-53EB-D2F6-3FA7D871720C}"/>
          </ac:spMkLst>
        </pc:spChg>
      </pc:sldChg>
      <pc:sldChg chg="delSp modSp mod ord">
        <pc:chgData name="alessandro corsico" userId="56fde0917fae900b" providerId="LiveId" clId="{3ACC95F5-D284-4B8E-B60F-6CABB292B0AD}" dt="2023-09-09T09:58:51.097" v="6662"/>
        <pc:sldMkLst>
          <pc:docMk/>
          <pc:sldMk cId="1607209159" sldId="282"/>
        </pc:sldMkLst>
        <pc:spChg chg="mod">
          <ac:chgData name="alessandro corsico" userId="56fde0917fae900b" providerId="LiveId" clId="{3ACC95F5-D284-4B8E-B60F-6CABB292B0AD}" dt="2023-09-09T09:42:10.007" v="6175"/>
          <ac:spMkLst>
            <pc:docMk/>
            <pc:sldMk cId="1607209159" sldId="282"/>
            <ac:spMk id="2" creationId="{E7601AF5-EF53-0C29-B877-6741870D4595}"/>
          </ac:spMkLst>
        </pc:spChg>
        <pc:spChg chg="mod">
          <ac:chgData name="alessandro corsico" userId="56fde0917fae900b" providerId="LiveId" clId="{3ACC95F5-D284-4B8E-B60F-6CABB292B0AD}" dt="2023-09-09T09:42:34.758" v="6182" actId="27636"/>
          <ac:spMkLst>
            <pc:docMk/>
            <pc:sldMk cId="1607209159" sldId="282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9-09T09:42:39.526" v="6183" actId="1076"/>
          <ac:spMkLst>
            <pc:docMk/>
            <pc:sldMk cId="1607209159" sldId="282"/>
            <ac:spMk id="6" creationId="{E59F79CC-6A8C-46AD-973A-66936E876A0D}"/>
          </ac:spMkLst>
        </pc:spChg>
        <pc:spChg chg="mod">
          <ac:chgData name="alessandro corsico" userId="56fde0917fae900b" providerId="LiveId" clId="{3ACC95F5-D284-4B8E-B60F-6CABB292B0AD}" dt="2023-09-09T09:42:42.410" v="6184" actId="1076"/>
          <ac:spMkLst>
            <pc:docMk/>
            <pc:sldMk cId="1607209159" sldId="282"/>
            <ac:spMk id="8" creationId="{009B82ED-0EBE-3C19-42B6-140E20EF0391}"/>
          </ac:spMkLst>
        </pc:spChg>
        <pc:spChg chg="del mod">
          <ac:chgData name="alessandro corsico" userId="56fde0917fae900b" providerId="LiveId" clId="{3ACC95F5-D284-4B8E-B60F-6CABB292B0AD}" dt="2023-09-09T09:42:26.269" v="6178" actId="478"/>
          <ac:spMkLst>
            <pc:docMk/>
            <pc:sldMk cId="1607209159" sldId="282"/>
            <ac:spMk id="9" creationId="{A3BEFB57-FCA6-074F-048B-D541CB0111DB}"/>
          </ac:spMkLst>
        </pc:spChg>
        <pc:spChg chg="mod">
          <ac:chgData name="alessandro corsico" userId="56fde0917fae900b" providerId="LiveId" clId="{3ACC95F5-D284-4B8E-B60F-6CABB292B0AD}" dt="2023-09-09T09:42:59.892" v="6188" actId="1076"/>
          <ac:spMkLst>
            <pc:docMk/>
            <pc:sldMk cId="1607209159" sldId="282"/>
            <ac:spMk id="10" creationId="{4E4373AE-7E24-ACC1-E243-FC8A5BF23782}"/>
          </ac:spMkLst>
        </pc:spChg>
        <pc:spChg chg="mod">
          <ac:chgData name="alessandro corsico" userId="56fde0917fae900b" providerId="LiveId" clId="{3ACC95F5-D284-4B8E-B60F-6CABB292B0AD}" dt="2023-09-09T09:42:55.074" v="6187" actId="1076"/>
          <ac:spMkLst>
            <pc:docMk/>
            <pc:sldMk cId="1607209159" sldId="282"/>
            <ac:spMk id="11" creationId="{1AFD4853-02B0-9C7B-5F6F-AD73CF1BEB07}"/>
          </ac:spMkLst>
        </pc:spChg>
        <pc:spChg chg="del mod">
          <ac:chgData name="alessandro corsico" userId="56fde0917fae900b" providerId="LiveId" clId="{3ACC95F5-D284-4B8E-B60F-6CABB292B0AD}" dt="2023-09-09T09:42:48.611" v="6186" actId="478"/>
          <ac:spMkLst>
            <pc:docMk/>
            <pc:sldMk cId="1607209159" sldId="282"/>
            <ac:spMk id="12" creationId="{DAEF7096-F244-69FC-4A44-0E2F96D0A428}"/>
          </ac:spMkLst>
        </pc:spChg>
        <pc:picChg chg="mod">
          <ac:chgData name="alessandro corsico" userId="56fde0917fae900b" providerId="LiveId" clId="{3ACC95F5-D284-4B8E-B60F-6CABB292B0AD}" dt="2023-09-09T09:41:10.534" v="6171" actId="1076"/>
          <ac:picMkLst>
            <pc:docMk/>
            <pc:sldMk cId="1607209159" sldId="282"/>
            <ac:picMk id="4" creationId="{74575266-6FC0-488C-F027-6025F3360542}"/>
          </ac:picMkLst>
        </pc:picChg>
      </pc:sldChg>
      <pc:sldChg chg="addSp delSp modSp mod">
        <pc:chgData name="alessandro corsico" userId="56fde0917fae900b" providerId="LiveId" clId="{3ACC95F5-D284-4B8E-B60F-6CABB292B0AD}" dt="2023-09-09T09:33:46.820" v="5873" actId="478"/>
        <pc:sldMkLst>
          <pc:docMk/>
          <pc:sldMk cId="636841936" sldId="283"/>
        </pc:sldMkLst>
        <pc:spChg chg="del">
          <ac:chgData name="alessandro corsico" userId="56fde0917fae900b" providerId="LiveId" clId="{3ACC95F5-D284-4B8E-B60F-6CABB292B0AD}" dt="2023-09-09T09:33:46.820" v="5873" actId="478"/>
          <ac:spMkLst>
            <pc:docMk/>
            <pc:sldMk cId="636841936" sldId="283"/>
            <ac:spMk id="5" creationId="{7A711BD4-E9CF-362B-8DAA-9124AEEEA71B}"/>
          </ac:spMkLst>
        </pc:spChg>
        <pc:spChg chg="mod">
          <ac:chgData name="alessandro corsico" userId="56fde0917fae900b" providerId="LiveId" clId="{3ACC95F5-D284-4B8E-B60F-6CABB292B0AD}" dt="2023-07-10T02:11:09.273" v="5605" actId="20577"/>
          <ac:spMkLst>
            <pc:docMk/>
            <pc:sldMk cId="636841936" sldId="283"/>
            <ac:spMk id="6" creationId="{5E6B5C30-CEA6-5C42-8D9C-B8242543E708}"/>
          </ac:spMkLst>
        </pc:spChg>
        <pc:spChg chg="mod">
          <ac:chgData name="alessandro corsico" userId="56fde0917fae900b" providerId="LiveId" clId="{3ACC95F5-D284-4B8E-B60F-6CABB292B0AD}" dt="2023-09-09T09:33:34.816" v="5856" actId="20577"/>
          <ac:spMkLst>
            <pc:docMk/>
            <pc:sldMk cId="636841936" sldId="283"/>
            <ac:spMk id="8" creationId="{6E607E67-3715-5979-63C2-27FBB8B7B6EF}"/>
          </ac:spMkLst>
        </pc:spChg>
        <pc:spChg chg="mod">
          <ac:chgData name="alessandro corsico" userId="56fde0917fae900b" providerId="LiveId" clId="{3ACC95F5-D284-4B8E-B60F-6CABB292B0AD}" dt="2023-09-09T09:28:37.422" v="5735" actId="20577"/>
          <ac:spMkLst>
            <pc:docMk/>
            <pc:sldMk cId="636841936" sldId="283"/>
            <ac:spMk id="9" creationId="{738B9E61-0735-807F-C554-F9E2A8C470AE}"/>
          </ac:spMkLst>
        </pc:spChg>
        <pc:spChg chg="del">
          <ac:chgData name="alessandro corsico" userId="56fde0917fae900b" providerId="LiveId" clId="{3ACC95F5-D284-4B8E-B60F-6CABB292B0AD}" dt="2023-09-09T09:31:31.205" v="5799" actId="478"/>
          <ac:spMkLst>
            <pc:docMk/>
            <pc:sldMk cId="636841936" sldId="283"/>
            <ac:spMk id="11" creationId="{2C3631BD-23E9-1E45-F0C0-103C74911D31}"/>
          </ac:spMkLst>
        </pc:spChg>
        <pc:spChg chg="mod">
          <ac:chgData name="alessandro corsico" userId="56fde0917fae900b" providerId="LiveId" clId="{3ACC95F5-D284-4B8E-B60F-6CABB292B0AD}" dt="2023-09-09T09:33:43.632" v="5872" actId="1036"/>
          <ac:spMkLst>
            <pc:docMk/>
            <pc:sldMk cId="636841936" sldId="283"/>
            <ac:spMk id="12" creationId="{8C7B6899-1D0D-FC67-21C7-78F7E4389A3A}"/>
          </ac:spMkLst>
        </pc:spChg>
        <pc:spChg chg="mod">
          <ac:chgData name="alessandro corsico" userId="56fde0917fae900b" providerId="LiveId" clId="{3ACC95F5-D284-4B8E-B60F-6CABB292B0AD}" dt="2023-09-09T09:33:40.254" v="5864" actId="1036"/>
          <ac:spMkLst>
            <pc:docMk/>
            <pc:sldMk cId="636841936" sldId="283"/>
            <ac:spMk id="13" creationId="{891230E0-4DAD-C74D-F1B8-F5D7670B19CA}"/>
          </ac:spMkLst>
        </pc:spChg>
        <pc:picChg chg="add del">
          <ac:chgData name="alessandro corsico" userId="56fde0917fae900b" providerId="LiveId" clId="{3ACC95F5-D284-4B8E-B60F-6CABB292B0AD}" dt="2023-09-09T09:29:03.696" v="5737" actId="478"/>
          <ac:picMkLst>
            <pc:docMk/>
            <pc:sldMk cId="636841936" sldId="283"/>
            <ac:picMk id="3" creationId="{8CA01B8D-D5DA-91C3-D008-65B94A5C754F}"/>
          </ac:picMkLst>
        </pc:picChg>
      </pc:sldChg>
      <pc:sldChg chg="addSp delSp modSp add mod addAnim delAnim modAnim">
        <pc:chgData name="alessandro corsico" userId="56fde0917fae900b" providerId="LiveId" clId="{3ACC95F5-D284-4B8E-B60F-6CABB292B0AD}" dt="2023-09-10T21:24:02.652" v="15123" actId="14100"/>
        <pc:sldMkLst>
          <pc:docMk/>
          <pc:sldMk cId="3669069425" sldId="284"/>
        </pc:sldMkLst>
        <pc:spChg chg="mod">
          <ac:chgData name="alessandro corsico" userId="56fde0917fae900b" providerId="LiveId" clId="{3ACC95F5-D284-4B8E-B60F-6CABB292B0AD}" dt="2023-09-10T21:24:02.652" v="15123" actId="14100"/>
          <ac:spMkLst>
            <pc:docMk/>
            <pc:sldMk cId="3669069425" sldId="284"/>
            <ac:spMk id="2" creationId="{E7601AF5-EF53-0C29-B877-6741870D4595}"/>
          </ac:spMkLst>
        </pc:spChg>
        <pc:spChg chg="del mod">
          <ac:chgData name="alessandro corsico" userId="56fde0917fae900b" providerId="LiveId" clId="{3ACC95F5-D284-4B8E-B60F-6CABB292B0AD}" dt="2023-09-09T10:06:34.462" v="6687" actId="478"/>
          <ac:spMkLst>
            <pc:docMk/>
            <pc:sldMk cId="3669069425" sldId="284"/>
            <ac:spMk id="3" creationId="{A4AB06BF-68E1-1BE3-63F9-38D76771F589}"/>
          </ac:spMkLst>
        </pc:spChg>
        <pc:spChg chg="add mod">
          <ac:chgData name="alessandro corsico" userId="56fde0917fae900b" providerId="LiveId" clId="{3ACC95F5-D284-4B8E-B60F-6CABB292B0AD}" dt="2023-09-09T10:18:23.005" v="6965" actId="255"/>
          <ac:spMkLst>
            <pc:docMk/>
            <pc:sldMk cId="3669069425" sldId="284"/>
            <ac:spMk id="6" creationId="{6350A22A-23C1-7BE6-C662-F9EB96CF72BB}"/>
          </ac:spMkLst>
        </pc:spChg>
        <pc:spChg chg="del mod">
          <ac:chgData name="alessandro corsico" userId="56fde0917fae900b" providerId="LiveId" clId="{3ACC95F5-D284-4B8E-B60F-6CABB292B0AD}" dt="2023-09-09T10:06:43.735" v="6689" actId="478"/>
          <ac:spMkLst>
            <pc:docMk/>
            <pc:sldMk cId="3669069425" sldId="284"/>
            <ac:spMk id="9" creationId="{58E8DA7C-4064-2400-4AA7-BF59C125266A}"/>
          </ac:spMkLst>
        </pc:spChg>
        <pc:spChg chg="del mod">
          <ac:chgData name="alessandro corsico" userId="56fde0917fae900b" providerId="LiveId" clId="{3ACC95F5-D284-4B8E-B60F-6CABB292B0AD}" dt="2023-09-09T10:06:45.905" v="6690" actId="478"/>
          <ac:spMkLst>
            <pc:docMk/>
            <pc:sldMk cId="3669069425" sldId="284"/>
            <ac:spMk id="10" creationId="{B40AAE93-1EAE-488C-AF29-E910B049D09B}"/>
          </ac:spMkLst>
        </pc:spChg>
        <pc:spChg chg="del mod">
          <ac:chgData name="alessandro corsico" userId="56fde0917fae900b" providerId="LiveId" clId="{3ACC95F5-D284-4B8E-B60F-6CABB292B0AD}" dt="2023-09-09T10:06:48.233" v="6691" actId="478"/>
          <ac:spMkLst>
            <pc:docMk/>
            <pc:sldMk cId="3669069425" sldId="284"/>
            <ac:spMk id="11" creationId="{C1D82EF0-3298-0E52-4921-B594C1F4D066}"/>
          </ac:spMkLst>
        </pc:spChg>
        <pc:spChg chg="del mod">
          <ac:chgData name="alessandro corsico" userId="56fde0917fae900b" providerId="LiveId" clId="{3ACC95F5-D284-4B8E-B60F-6CABB292B0AD}" dt="2023-09-09T10:06:50.166" v="6692" actId="478"/>
          <ac:spMkLst>
            <pc:docMk/>
            <pc:sldMk cId="3669069425" sldId="284"/>
            <ac:spMk id="12" creationId="{73B118AD-C527-F20C-33DB-327D6FB79804}"/>
          </ac:spMkLst>
        </pc:spChg>
        <pc:spChg chg="del mod">
          <ac:chgData name="alessandro corsico" userId="56fde0917fae900b" providerId="LiveId" clId="{3ACC95F5-D284-4B8E-B60F-6CABB292B0AD}" dt="2023-09-09T10:06:55.491" v="6693" actId="478"/>
          <ac:spMkLst>
            <pc:docMk/>
            <pc:sldMk cId="3669069425" sldId="284"/>
            <ac:spMk id="13" creationId="{85F681EA-8142-42C7-7F97-7D62222F63CF}"/>
          </ac:spMkLst>
        </pc:spChg>
        <pc:spChg chg="add del mod">
          <ac:chgData name="alessandro corsico" userId="56fde0917fae900b" providerId="LiveId" clId="{3ACC95F5-D284-4B8E-B60F-6CABB292B0AD}" dt="2023-09-09T15:36:05.722" v="12806" actId="20577"/>
          <ac:spMkLst>
            <pc:docMk/>
            <pc:sldMk cId="3669069425" sldId="284"/>
            <ac:spMk id="14" creationId="{789DB21E-7E97-9160-ADAD-BDDC42F9BAEF}"/>
          </ac:spMkLst>
        </pc:spChg>
        <pc:spChg chg="del mod">
          <ac:chgData name="alessandro corsico" userId="56fde0917fae900b" providerId="LiveId" clId="{3ACC95F5-D284-4B8E-B60F-6CABB292B0AD}" dt="2023-07-09T19:47:56.422" v="1541" actId="478"/>
          <ac:spMkLst>
            <pc:docMk/>
            <pc:sldMk cId="3669069425" sldId="284"/>
            <ac:spMk id="15" creationId="{F764E21D-40EF-00DF-1DAF-0F3679E5B276}"/>
          </ac:spMkLst>
        </pc:spChg>
        <pc:spChg chg="add del mod">
          <ac:chgData name="alessandro corsico" userId="56fde0917fae900b" providerId="LiveId" clId="{3ACC95F5-D284-4B8E-B60F-6CABB292B0AD}" dt="2023-09-09T10:06:41.595" v="6688" actId="478"/>
          <ac:spMkLst>
            <pc:docMk/>
            <pc:sldMk cId="3669069425" sldId="284"/>
            <ac:spMk id="16" creationId="{8DFE907A-0434-96AE-1560-EA0336E34E5C}"/>
          </ac:spMkLst>
        </pc:spChg>
        <pc:spChg chg="del mod">
          <ac:chgData name="alessandro corsico" userId="56fde0917fae900b" providerId="LiveId" clId="{3ACC95F5-D284-4B8E-B60F-6CABB292B0AD}" dt="2023-07-09T19:47:57.334" v="1542" actId="478"/>
          <ac:spMkLst>
            <pc:docMk/>
            <pc:sldMk cId="3669069425" sldId="284"/>
            <ac:spMk id="16" creationId="{C2A22676-B765-60C0-C584-7DABD6B85651}"/>
          </ac:spMkLst>
        </pc:spChg>
        <pc:spChg chg="del mod">
          <ac:chgData name="alessandro corsico" userId="56fde0917fae900b" providerId="LiveId" clId="{3ACC95F5-D284-4B8E-B60F-6CABB292B0AD}" dt="2023-07-09T19:47:58.177" v="1543" actId="478"/>
          <ac:spMkLst>
            <pc:docMk/>
            <pc:sldMk cId="3669069425" sldId="284"/>
            <ac:spMk id="17" creationId="{6DA458CA-AF0D-10B4-C5B2-C0CDA9231BF2}"/>
          </ac:spMkLst>
        </pc:spChg>
        <pc:picChg chg="del mod">
          <ac:chgData name="alessandro corsico" userId="56fde0917fae900b" providerId="LiveId" clId="{3ACC95F5-D284-4B8E-B60F-6CABB292B0AD}" dt="2023-09-09T10:06:30.951" v="6686" actId="478"/>
          <ac:picMkLst>
            <pc:docMk/>
            <pc:sldMk cId="3669069425" sldId="284"/>
            <ac:picMk id="8" creationId="{AD635302-50A1-9ADE-6BDF-D4889D53FF22}"/>
          </ac:picMkLst>
        </pc:picChg>
      </pc:sldChg>
      <pc:sldChg chg="addSp delSp modSp add del mod">
        <pc:chgData name="alessandro corsico" userId="56fde0917fae900b" providerId="LiveId" clId="{3ACC95F5-D284-4B8E-B60F-6CABB292B0AD}" dt="2023-09-09T14:36:22.153" v="11605" actId="47"/>
        <pc:sldMkLst>
          <pc:docMk/>
          <pc:sldMk cId="609222820" sldId="285"/>
        </pc:sldMkLst>
        <pc:spChg chg="mod">
          <ac:chgData name="alessandro corsico" userId="56fde0917fae900b" providerId="LiveId" clId="{3ACC95F5-D284-4B8E-B60F-6CABB292B0AD}" dt="2023-09-09T14:29:02.276" v="11499" actId="20577"/>
          <ac:spMkLst>
            <pc:docMk/>
            <pc:sldMk cId="609222820" sldId="285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7-09T22:39:43.479" v="3398" actId="20577"/>
          <ac:spMkLst>
            <pc:docMk/>
            <pc:sldMk cId="609222820" sldId="285"/>
            <ac:spMk id="10" creationId="{FAC0FEFA-6526-0DAD-6FE5-CDA562FDB27D}"/>
          </ac:spMkLst>
        </pc:spChg>
        <pc:picChg chg="add mod">
          <ac:chgData name="alessandro corsico" userId="56fde0917fae900b" providerId="LiveId" clId="{3ACC95F5-D284-4B8E-B60F-6CABB292B0AD}" dt="2023-07-09T22:38:27.953" v="3334" actId="1076"/>
          <ac:picMkLst>
            <pc:docMk/>
            <pc:sldMk cId="609222820" sldId="285"/>
            <ac:picMk id="8" creationId="{84B034FC-DABE-6F21-D65D-40AA90393C75}"/>
          </ac:picMkLst>
        </pc:picChg>
        <pc:picChg chg="del">
          <ac:chgData name="alessandro corsico" userId="56fde0917fae900b" providerId="LiveId" clId="{3ACC95F5-D284-4B8E-B60F-6CABB292B0AD}" dt="2023-07-09T22:38:02.163" v="3329" actId="478"/>
          <ac:picMkLst>
            <pc:docMk/>
            <pc:sldMk cId="609222820" sldId="285"/>
            <ac:picMk id="9" creationId="{1A0F6FD3-99F6-6A54-8DE1-ADBDC3958E20}"/>
          </ac:picMkLst>
        </pc:picChg>
      </pc:sldChg>
      <pc:sldChg chg="addSp delSp modSp add del mod ord">
        <pc:chgData name="alessandro corsico" userId="56fde0917fae900b" providerId="LiveId" clId="{3ACC95F5-D284-4B8E-B60F-6CABB292B0AD}" dt="2023-09-09T16:11:40.856" v="13693" actId="20577"/>
        <pc:sldMkLst>
          <pc:docMk/>
          <pc:sldMk cId="3092796381" sldId="286"/>
        </pc:sldMkLst>
        <pc:spChg chg="mod">
          <ac:chgData name="alessandro corsico" userId="56fde0917fae900b" providerId="LiveId" clId="{3ACC95F5-D284-4B8E-B60F-6CABB292B0AD}" dt="2023-09-09T14:49:26.412" v="11860" actId="14100"/>
          <ac:spMkLst>
            <pc:docMk/>
            <pc:sldMk cId="3092796381" sldId="286"/>
            <ac:spMk id="2" creationId="{E7601AF5-EF53-0C29-B877-6741870D4595}"/>
          </ac:spMkLst>
        </pc:spChg>
        <pc:spChg chg="mod">
          <ac:chgData name="alessandro corsico" userId="56fde0917fae900b" providerId="LiveId" clId="{3ACC95F5-D284-4B8E-B60F-6CABB292B0AD}" dt="2023-09-09T14:29:07.926" v="11501" actId="20577"/>
          <ac:spMkLst>
            <pc:docMk/>
            <pc:sldMk cId="3092796381" sldId="286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9-09T14:49:33.993" v="11861" actId="1076"/>
          <ac:spMkLst>
            <pc:docMk/>
            <pc:sldMk cId="3092796381" sldId="286"/>
            <ac:spMk id="6" creationId="{0B32CD56-5F31-027C-6A77-002945DF4878}"/>
          </ac:spMkLst>
        </pc:spChg>
        <pc:spChg chg="mod">
          <ac:chgData name="alessandro corsico" userId="56fde0917fae900b" providerId="LiveId" clId="{3ACC95F5-D284-4B8E-B60F-6CABB292B0AD}" dt="2023-09-09T16:11:40.856" v="13693" actId="20577"/>
          <ac:spMkLst>
            <pc:docMk/>
            <pc:sldMk cId="3092796381" sldId="286"/>
            <ac:spMk id="10" creationId="{FAC0FEFA-6526-0DAD-6FE5-CDA562FDB27D}"/>
          </ac:spMkLst>
        </pc:spChg>
        <pc:picChg chg="add mod">
          <ac:chgData name="alessandro corsico" userId="56fde0917fae900b" providerId="LiveId" clId="{3ACC95F5-D284-4B8E-B60F-6CABB292B0AD}" dt="2023-09-09T16:10:05.420" v="13603" actId="1076"/>
          <ac:picMkLst>
            <pc:docMk/>
            <pc:sldMk cId="3092796381" sldId="286"/>
            <ac:picMk id="8" creationId="{0492D2D4-2107-0169-3C15-D13B862F4725}"/>
          </ac:picMkLst>
        </pc:picChg>
        <pc:picChg chg="del">
          <ac:chgData name="alessandro corsico" userId="56fde0917fae900b" providerId="LiveId" clId="{3ACC95F5-D284-4B8E-B60F-6CABB292B0AD}" dt="2023-07-09T22:39:55.010" v="3400" actId="478"/>
          <ac:picMkLst>
            <pc:docMk/>
            <pc:sldMk cId="3092796381" sldId="286"/>
            <ac:picMk id="8" creationId="{84B034FC-DABE-6F21-D65D-40AA90393C75}"/>
          </ac:picMkLst>
        </pc:picChg>
        <pc:picChg chg="add del mod">
          <ac:chgData name="alessandro corsico" userId="56fde0917fae900b" providerId="LiveId" clId="{3ACC95F5-D284-4B8E-B60F-6CABB292B0AD}" dt="2023-09-09T14:36:26.794" v="11606" actId="478"/>
          <ac:picMkLst>
            <pc:docMk/>
            <pc:sldMk cId="3092796381" sldId="286"/>
            <ac:picMk id="9" creationId="{E7D426DF-12B9-4CE5-2B5A-F50C56771A69}"/>
          </ac:picMkLst>
        </pc:picChg>
        <pc:picChg chg="add del mod">
          <ac:chgData name="alessandro corsico" userId="56fde0917fae900b" providerId="LiveId" clId="{3ACC95F5-D284-4B8E-B60F-6CABB292B0AD}" dt="2023-09-09T14:36:27.833" v="11607" actId="478"/>
          <ac:picMkLst>
            <pc:docMk/>
            <pc:sldMk cId="3092796381" sldId="286"/>
            <ac:picMk id="12" creationId="{CB2C0740-7FBA-922D-46E3-94A51C273C04}"/>
          </ac:picMkLst>
        </pc:picChg>
        <pc:picChg chg="add mod">
          <ac:chgData name="alessandro corsico" userId="56fde0917fae900b" providerId="LiveId" clId="{3ACC95F5-D284-4B8E-B60F-6CABB292B0AD}" dt="2023-09-09T16:10:12.838" v="13605" actId="14100"/>
          <ac:picMkLst>
            <pc:docMk/>
            <pc:sldMk cId="3092796381" sldId="286"/>
            <ac:picMk id="13" creationId="{B84BFAEC-7953-5C3C-9581-A29ADDA72AC0}"/>
          </ac:picMkLst>
        </pc:picChg>
      </pc:sldChg>
      <pc:sldChg chg="addSp delSp modSp add del mod ord">
        <pc:chgData name="alessandro corsico" userId="56fde0917fae900b" providerId="LiveId" clId="{3ACC95F5-D284-4B8E-B60F-6CABB292B0AD}" dt="2023-09-09T14:43:26.885" v="11771" actId="47"/>
        <pc:sldMkLst>
          <pc:docMk/>
          <pc:sldMk cId="6939343" sldId="287"/>
        </pc:sldMkLst>
        <pc:spChg chg="mod">
          <ac:chgData name="alessandro corsico" userId="56fde0917fae900b" providerId="LiveId" clId="{3ACC95F5-D284-4B8E-B60F-6CABB292B0AD}" dt="2023-09-09T14:29:12.851" v="11503" actId="20577"/>
          <ac:spMkLst>
            <pc:docMk/>
            <pc:sldMk cId="6939343" sldId="287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7-09T22:43:51.362" v="3463" actId="20577"/>
          <ac:spMkLst>
            <pc:docMk/>
            <pc:sldMk cId="6939343" sldId="287"/>
            <ac:spMk id="6" creationId="{0B32CD56-5F31-027C-6A77-002945DF4878}"/>
          </ac:spMkLst>
        </pc:spChg>
        <pc:spChg chg="mod">
          <ac:chgData name="alessandro corsico" userId="56fde0917fae900b" providerId="LiveId" clId="{3ACC95F5-D284-4B8E-B60F-6CABB292B0AD}" dt="2023-07-09T22:45:19.403" v="3503" actId="20577"/>
          <ac:spMkLst>
            <pc:docMk/>
            <pc:sldMk cId="6939343" sldId="287"/>
            <ac:spMk id="10" creationId="{FAC0FEFA-6526-0DAD-6FE5-CDA562FDB27D}"/>
          </ac:spMkLst>
        </pc:spChg>
        <pc:picChg chg="add mod">
          <ac:chgData name="alessandro corsico" userId="56fde0917fae900b" providerId="LiveId" clId="{3ACC95F5-D284-4B8E-B60F-6CABB292B0AD}" dt="2023-07-09T22:44:16.932" v="3471" actId="1076"/>
          <ac:picMkLst>
            <pc:docMk/>
            <pc:sldMk cId="6939343" sldId="287"/>
            <ac:picMk id="8" creationId="{0AFBBCDF-8D97-5FBD-AB1E-827178063E73}"/>
          </ac:picMkLst>
        </pc:picChg>
        <pc:picChg chg="del">
          <ac:chgData name="alessandro corsico" userId="56fde0917fae900b" providerId="LiveId" clId="{3ACC95F5-D284-4B8E-B60F-6CABB292B0AD}" dt="2023-07-09T22:43:55.509" v="3464" actId="478"/>
          <ac:picMkLst>
            <pc:docMk/>
            <pc:sldMk cId="6939343" sldId="287"/>
            <ac:picMk id="9" creationId="{1A0F6FD3-99F6-6A54-8DE1-ADBDC3958E20}"/>
          </ac:picMkLst>
        </pc:picChg>
        <pc:picChg chg="add del mod">
          <ac:chgData name="alessandro corsico" userId="56fde0917fae900b" providerId="LiveId" clId="{3ACC95F5-D284-4B8E-B60F-6CABB292B0AD}" dt="2023-07-09T22:45:17.045" v="3501" actId="478"/>
          <ac:picMkLst>
            <pc:docMk/>
            <pc:sldMk cId="6939343" sldId="287"/>
            <ac:picMk id="12" creationId="{752FF823-8927-6326-6204-C9A01B719AA0}"/>
          </ac:picMkLst>
        </pc:picChg>
      </pc:sldChg>
      <pc:sldChg chg="addSp delSp modSp add del mod">
        <pc:chgData name="alessandro corsico" userId="56fde0917fae900b" providerId="LiveId" clId="{3ACC95F5-D284-4B8E-B60F-6CABB292B0AD}" dt="2023-09-09T14:43:31.586" v="11773" actId="47"/>
        <pc:sldMkLst>
          <pc:docMk/>
          <pc:sldMk cId="716168911" sldId="288"/>
        </pc:sldMkLst>
        <pc:spChg chg="mod">
          <ac:chgData name="alessandro corsico" userId="56fde0917fae900b" providerId="LiveId" clId="{3ACC95F5-D284-4B8E-B60F-6CABB292B0AD}" dt="2023-09-09T14:29:29.240" v="11507" actId="20577"/>
          <ac:spMkLst>
            <pc:docMk/>
            <pc:sldMk cId="716168911" sldId="288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7-09T22:48:19.008" v="3606" actId="20577"/>
          <ac:spMkLst>
            <pc:docMk/>
            <pc:sldMk cId="716168911" sldId="288"/>
            <ac:spMk id="10" creationId="{FAC0FEFA-6526-0DAD-6FE5-CDA562FDB27D}"/>
          </ac:spMkLst>
        </pc:spChg>
        <pc:picChg chg="del">
          <ac:chgData name="alessandro corsico" userId="56fde0917fae900b" providerId="LiveId" clId="{3ACC95F5-D284-4B8E-B60F-6CABB292B0AD}" dt="2023-07-09T22:46:39.410" v="3546" actId="478"/>
          <ac:picMkLst>
            <pc:docMk/>
            <pc:sldMk cId="716168911" sldId="288"/>
            <ac:picMk id="8" creationId="{0AFBBCDF-8D97-5FBD-AB1E-827178063E73}"/>
          </ac:picMkLst>
        </pc:picChg>
        <pc:picChg chg="add mod">
          <ac:chgData name="alessandro corsico" userId="56fde0917fae900b" providerId="LiveId" clId="{3ACC95F5-D284-4B8E-B60F-6CABB292B0AD}" dt="2023-07-09T22:46:59.736" v="3551" actId="1076"/>
          <ac:picMkLst>
            <pc:docMk/>
            <pc:sldMk cId="716168911" sldId="288"/>
            <ac:picMk id="9" creationId="{FBB08199-A088-E116-EDAD-F8224FA02F86}"/>
          </ac:picMkLst>
        </pc:picChg>
        <pc:picChg chg="add mod">
          <ac:chgData name="alessandro corsico" userId="56fde0917fae900b" providerId="LiveId" clId="{3ACC95F5-D284-4B8E-B60F-6CABB292B0AD}" dt="2023-07-09T22:47:21.214" v="3556" actId="1076"/>
          <ac:picMkLst>
            <pc:docMk/>
            <pc:sldMk cId="716168911" sldId="288"/>
            <ac:picMk id="12" creationId="{61E0583B-278A-3576-91B9-A1189B595E3D}"/>
          </ac:picMkLst>
        </pc:picChg>
      </pc:sldChg>
      <pc:sldChg chg="addSp delSp modSp add del mod">
        <pc:chgData name="alessandro corsico" userId="56fde0917fae900b" providerId="LiveId" clId="{3ACC95F5-D284-4B8E-B60F-6CABB292B0AD}" dt="2023-09-09T14:43:29.145" v="11772" actId="47"/>
        <pc:sldMkLst>
          <pc:docMk/>
          <pc:sldMk cId="74781821" sldId="289"/>
        </pc:sldMkLst>
        <pc:spChg chg="mod">
          <ac:chgData name="alessandro corsico" userId="56fde0917fae900b" providerId="LiveId" clId="{3ACC95F5-D284-4B8E-B60F-6CABB292B0AD}" dt="2023-09-09T14:29:23.609" v="11505" actId="20577"/>
          <ac:spMkLst>
            <pc:docMk/>
            <pc:sldMk cId="74781821" sldId="289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7-09T22:46:26.322" v="3545" actId="20577"/>
          <ac:spMkLst>
            <pc:docMk/>
            <pc:sldMk cId="74781821" sldId="289"/>
            <ac:spMk id="10" creationId="{FAC0FEFA-6526-0DAD-6FE5-CDA562FDB27D}"/>
          </ac:spMkLst>
        </pc:spChg>
        <pc:picChg chg="del">
          <ac:chgData name="alessandro corsico" userId="56fde0917fae900b" providerId="LiveId" clId="{3ACC95F5-D284-4B8E-B60F-6CABB292B0AD}" dt="2023-07-09T22:45:33.599" v="3506" actId="478"/>
          <ac:picMkLst>
            <pc:docMk/>
            <pc:sldMk cId="74781821" sldId="289"/>
            <ac:picMk id="8" creationId="{0AFBBCDF-8D97-5FBD-AB1E-827178063E73}"/>
          </ac:picMkLst>
        </pc:picChg>
        <pc:picChg chg="add mod">
          <ac:chgData name="alessandro corsico" userId="56fde0917fae900b" providerId="LiveId" clId="{3ACC95F5-D284-4B8E-B60F-6CABB292B0AD}" dt="2023-07-09T22:46:01.567" v="3514" actId="14100"/>
          <ac:picMkLst>
            <pc:docMk/>
            <pc:sldMk cId="74781821" sldId="289"/>
            <ac:picMk id="9" creationId="{F4BD75AB-0706-ECD7-4085-C450829448FD}"/>
          </ac:picMkLst>
        </pc:picChg>
      </pc:sldChg>
      <pc:sldChg chg="addSp delSp modSp add del mod ord">
        <pc:chgData name="alessandro corsico" userId="56fde0917fae900b" providerId="LiveId" clId="{3ACC95F5-D284-4B8E-B60F-6CABB292B0AD}" dt="2023-09-09T14:43:32.626" v="11774" actId="47"/>
        <pc:sldMkLst>
          <pc:docMk/>
          <pc:sldMk cId="3251228326" sldId="290"/>
        </pc:sldMkLst>
        <pc:spChg chg="mod">
          <ac:chgData name="alessandro corsico" userId="56fde0917fae900b" providerId="LiveId" clId="{3ACC95F5-D284-4B8E-B60F-6CABB292B0AD}" dt="2023-09-09T14:29:36.005" v="11509" actId="20577"/>
          <ac:spMkLst>
            <pc:docMk/>
            <pc:sldMk cId="3251228326" sldId="290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7-09T22:49:59.055" v="3616" actId="20577"/>
          <ac:spMkLst>
            <pc:docMk/>
            <pc:sldMk cId="3251228326" sldId="290"/>
            <ac:spMk id="6" creationId="{0B32CD56-5F31-027C-6A77-002945DF4878}"/>
          </ac:spMkLst>
        </pc:spChg>
        <pc:spChg chg="mod">
          <ac:chgData name="alessandro corsico" userId="56fde0917fae900b" providerId="LiveId" clId="{3ACC95F5-D284-4B8E-B60F-6CABB292B0AD}" dt="2023-07-09T22:51:40.674" v="3695" actId="20577"/>
          <ac:spMkLst>
            <pc:docMk/>
            <pc:sldMk cId="3251228326" sldId="290"/>
            <ac:spMk id="10" creationId="{FAC0FEFA-6526-0DAD-6FE5-CDA562FDB27D}"/>
          </ac:spMkLst>
        </pc:spChg>
        <pc:picChg chg="del">
          <ac:chgData name="alessandro corsico" userId="56fde0917fae900b" providerId="LiveId" clId="{3ACC95F5-D284-4B8E-B60F-6CABB292B0AD}" dt="2023-07-09T22:50:01.404" v="3617" actId="478"/>
          <ac:picMkLst>
            <pc:docMk/>
            <pc:sldMk cId="3251228326" sldId="290"/>
            <ac:picMk id="8" creationId="{0AFBBCDF-8D97-5FBD-AB1E-827178063E73}"/>
          </ac:picMkLst>
        </pc:picChg>
        <pc:picChg chg="add mod">
          <ac:chgData name="alessandro corsico" userId="56fde0917fae900b" providerId="LiveId" clId="{3ACC95F5-D284-4B8E-B60F-6CABB292B0AD}" dt="2023-07-09T22:50:20.105" v="3623" actId="1076"/>
          <ac:picMkLst>
            <pc:docMk/>
            <pc:sldMk cId="3251228326" sldId="290"/>
            <ac:picMk id="9" creationId="{08711C13-CA59-04B8-1F92-01C3F5CE7511}"/>
          </ac:picMkLst>
        </pc:picChg>
        <pc:picChg chg="add del mod">
          <ac:chgData name="alessandro corsico" userId="56fde0917fae900b" providerId="LiveId" clId="{3ACC95F5-D284-4B8E-B60F-6CABB292B0AD}" dt="2023-07-09T22:50:53.020" v="3649" actId="478"/>
          <ac:picMkLst>
            <pc:docMk/>
            <pc:sldMk cId="3251228326" sldId="290"/>
            <ac:picMk id="12" creationId="{7F170575-B99D-75C0-1FE2-C1E42533371B}"/>
          </ac:picMkLst>
        </pc:picChg>
      </pc:sldChg>
      <pc:sldChg chg="addSp delSp modSp add del mod">
        <pc:chgData name="alessandro corsico" userId="56fde0917fae900b" providerId="LiveId" clId="{3ACC95F5-D284-4B8E-B60F-6CABB292B0AD}" dt="2023-09-09T14:43:34.940" v="11776" actId="47"/>
        <pc:sldMkLst>
          <pc:docMk/>
          <pc:sldMk cId="2920155115" sldId="291"/>
        </pc:sldMkLst>
        <pc:spChg chg="mod">
          <ac:chgData name="alessandro corsico" userId="56fde0917fae900b" providerId="LiveId" clId="{3ACC95F5-D284-4B8E-B60F-6CABB292B0AD}" dt="2023-09-09T14:29:49.372" v="11515" actId="20577"/>
          <ac:spMkLst>
            <pc:docMk/>
            <pc:sldMk cId="2920155115" sldId="291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7-09T22:56:00.821" v="3819" actId="20577"/>
          <ac:spMkLst>
            <pc:docMk/>
            <pc:sldMk cId="2920155115" sldId="291"/>
            <ac:spMk id="10" creationId="{FAC0FEFA-6526-0DAD-6FE5-CDA562FDB27D}"/>
          </ac:spMkLst>
        </pc:spChg>
        <pc:picChg chg="add mod">
          <ac:chgData name="alessandro corsico" userId="56fde0917fae900b" providerId="LiveId" clId="{3ACC95F5-D284-4B8E-B60F-6CABB292B0AD}" dt="2023-07-09T22:55:04.615" v="3784" actId="1076"/>
          <ac:picMkLst>
            <pc:docMk/>
            <pc:sldMk cId="2920155115" sldId="291"/>
            <ac:picMk id="8" creationId="{FC877C42-000A-B6F3-1D62-C661AA19B414}"/>
          </ac:picMkLst>
        </pc:picChg>
        <pc:picChg chg="del">
          <ac:chgData name="alessandro corsico" userId="56fde0917fae900b" providerId="LiveId" clId="{3ACC95F5-D284-4B8E-B60F-6CABB292B0AD}" dt="2023-07-09T22:54:43.930" v="3779" actId="478"/>
          <ac:picMkLst>
            <pc:docMk/>
            <pc:sldMk cId="2920155115" sldId="291"/>
            <ac:picMk id="9" creationId="{08711C13-CA59-04B8-1F92-01C3F5CE7511}"/>
          </ac:picMkLst>
        </pc:picChg>
        <pc:picChg chg="add mod">
          <ac:chgData name="alessandro corsico" userId="56fde0917fae900b" providerId="LiveId" clId="{3ACC95F5-D284-4B8E-B60F-6CABB292B0AD}" dt="2023-07-09T22:56:08.051" v="3820" actId="14100"/>
          <ac:picMkLst>
            <pc:docMk/>
            <pc:sldMk cId="2920155115" sldId="291"/>
            <ac:picMk id="12" creationId="{4CCE36D8-D802-7374-1311-109EBF19CD7A}"/>
          </ac:picMkLst>
        </pc:picChg>
      </pc:sldChg>
      <pc:sldChg chg="addSp delSp modSp add del mod">
        <pc:chgData name="alessandro corsico" userId="56fde0917fae900b" providerId="LiveId" clId="{3ACC95F5-D284-4B8E-B60F-6CABB292B0AD}" dt="2023-09-09T14:43:33.866" v="11775" actId="47"/>
        <pc:sldMkLst>
          <pc:docMk/>
          <pc:sldMk cId="1193968129" sldId="292"/>
        </pc:sldMkLst>
        <pc:spChg chg="mod">
          <ac:chgData name="alessandro corsico" userId="56fde0917fae900b" providerId="LiveId" clId="{3ACC95F5-D284-4B8E-B60F-6CABB292B0AD}" dt="2023-09-09T14:29:43.474" v="11513" actId="20577"/>
          <ac:spMkLst>
            <pc:docMk/>
            <pc:sldMk cId="1193968129" sldId="292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7-09T22:54:35.697" v="3778" actId="20577"/>
          <ac:spMkLst>
            <pc:docMk/>
            <pc:sldMk cId="1193968129" sldId="292"/>
            <ac:spMk id="10" creationId="{FAC0FEFA-6526-0DAD-6FE5-CDA562FDB27D}"/>
          </ac:spMkLst>
        </pc:spChg>
        <pc:picChg chg="add mod">
          <ac:chgData name="alessandro corsico" userId="56fde0917fae900b" providerId="LiveId" clId="{3ACC95F5-D284-4B8E-B60F-6CABB292B0AD}" dt="2023-07-09T22:52:10.945" v="3704" actId="1076"/>
          <ac:picMkLst>
            <pc:docMk/>
            <pc:sldMk cId="1193968129" sldId="292"/>
            <ac:picMk id="8" creationId="{13CAFC40-7CFD-8DBF-B66A-A1B75CF0ECDF}"/>
          </ac:picMkLst>
        </pc:picChg>
        <pc:picChg chg="del">
          <ac:chgData name="alessandro corsico" userId="56fde0917fae900b" providerId="LiveId" clId="{3ACC95F5-D284-4B8E-B60F-6CABB292B0AD}" dt="2023-07-09T22:51:51.225" v="3698" actId="478"/>
          <ac:picMkLst>
            <pc:docMk/>
            <pc:sldMk cId="1193968129" sldId="292"/>
            <ac:picMk id="9" creationId="{08711C13-CA59-04B8-1F92-01C3F5CE7511}"/>
          </ac:picMkLst>
        </pc:picChg>
      </pc:sldChg>
      <pc:sldChg chg="addSp delSp modSp add mod ord">
        <pc:chgData name="alessandro corsico" userId="56fde0917fae900b" providerId="LiveId" clId="{3ACC95F5-D284-4B8E-B60F-6CABB292B0AD}" dt="2023-09-09T14:54:43.323" v="11940" actId="20577"/>
        <pc:sldMkLst>
          <pc:docMk/>
          <pc:sldMk cId="649704245" sldId="293"/>
        </pc:sldMkLst>
        <pc:spChg chg="mod">
          <ac:chgData name="alessandro corsico" userId="56fde0917fae900b" providerId="LiveId" clId="{3ACC95F5-D284-4B8E-B60F-6CABB292B0AD}" dt="2023-07-09T23:15:31.848" v="3830" actId="404"/>
          <ac:spMkLst>
            <pc:docMk/>
            <pc:sldMk cId="649704245" sldId="293"/>
            <ac:spMk id="2" creationId="{E7601AF5-EF53-0C29-B877-6741870D4595}"/>
          </ac:spMkLst>
        </pc:spChg>
        <pc:spChg chg="mod">
          <ac:chgData name="alessandro corsico" userId="56fde0917fae900b" providerId="LiveId" clId="{3ACC95F5-D284-4B8E-B60F-6CABB292B0AD}" dt="2023-09-09T14:51:21.642" v="11871" actId="1076"/>
          <ac:spMkLst>
            <pc:docMk/>
            <pc:sldMk cId="649704245" sldId="293"/>
            <ac:spMk id="3" creationId="{A4AB06BF-68E1-1BE3-63F9-38D76771F589}"/>
          </ac:spMkLst>
        </pc:spChg>
        <pc:spChg chg="del mod">
          <ac:chgData name="alessandro corsico" userId="56fde0917fae900b" providerId="LiveId" clId="{3ACC95F5-D284-4B8E-B60F-6CABB292B0AD}" dt="2023-07-09T23:16:07.918" v="3853" actId="478"/>
          <ac:spMkLst>
            <pc:docMk/>
            <pc:sldMk cId="649704245" sldId="293"/>
            <ac:spMk id="6" creationId="{0B32CD56-5F31-027C-6A77-002945DF4878}"/>
          </ac:spMkLst>
        </pc:spChg>
        <pc:spChg chg="mod">
          <ac:chgData name="alessandro corsico" userId="56fde0917fae900b" providerId="LiveId" clId="{3ACC95F5-D284-4B8E-B60F-6CABB292B0AD}" dt="2023-09-09T14:54:43.323" v="11940" actId="20577"/>
          <ac:spMkLst>
            <pc:docMk/>
            <pc:sldMk cId="649704245" sldId="293"/>
            <ac:spMk id="10" creationId="{FAC0FEFA-6526-0DAD-6FE5-CDA562FDB27D}"/>
          </ac:spMkLst>
        </pc:spChg>
        <pc:picChg chg="add mod">
          <ac:chgData name="alessandro corsico" userId="56fde0917fae900b" providerId="LiveId" clId="{3ACC95F5-D284-4B8E-B60F-6CABB292B0AD}" dt="2023-09-09T14:52:03.343" v="11874" actId="1076"/>
          <ac:picMkLst>
            <pc:docMk/>
            <pc:sldMk cId="649704245" sldId="293"/>
            <ac:picMk id="6" creationId="{CD96DC2B-914D-47D8-8C9F-E20E5BD5352C}"/>
          </ac:picMkLst>
        </pc:picChg>
        <pc:picChg chg="del">
          <ac:chgData name="alessandro corsico" userId="56fde0917fae900b" providerId="LiveId" clId="{3ACC95F5-D284-4B8E-B60F-6CABB292B0AD}" dt="2023-07-09T23:16:10.053" v="3854" actId="478"/>
          <ac:picMkLst>
            <pc:docMk/>
            <pc:sldMk cId="649704245" sldId="293"/>
            <ac:picMk id="8" creationId="{13CAFC40-7CFD-8DBF-B66A-A1B75CF0ECDF}"/>
          </ac:picMkLst>
        </pc:picChg>
        <pc:picChg chg="add del mod">
          <ac:chgData name="alessandro corsico" userId="56fde0917fae900b" providerId="LiveId" clId="{3ACC95F5-D284-4B8E-B60F-6CABB292B0AD}" dt="2023-09-09T14:51:00.813" v="11864" actId="478"/>
          <ac:picMkLst>
            <pc:docMk/>
            <pc:sldMk cId="649704245" sldId="293"/>
            <ac:picMk id="9" creationId="{C063DC3A-AAAF-358B-340C-5A8E888444C6}"/>
          </ac:picMkLst>
        </pc:picChg>
        <pc:picChg chg="add mod">
          <ac:chgData name="alessandro corsico" userId="56fde0917fae900b" providerId="LiveId" clId="{3ACC95F5-D284-4B8E-B60F-6CABB292B0AD}" dt="2023-09-09T14:53:55.594" v="11901" actId="1076"/>
          <ac:picMkLst>
            <pc:docMk/>
            <pc:sldMk cId="649704245" sldId="293"/>
            <ac:picMk id="11" creationId="{EBDB7C5E-F117-BB3F-66A7-040D5654CA28}"/>
          </ac:picMkLst>
        </pc:picChg>
      </pc:sldChg>
      <pc:sldChg chg="addSp delSp modSp add del mod">
        <pc:chgData name="alessandro corsico" userId="56fde0917fae900b" providerId="LiveId" clId="{3ACC95F5-D284-4B8E-B60F-6CABB292B0AD}" dt="2023-09-09T14:59:19.848" v="12103" actId="47"/>
        <pc:sldMkLst>
          <pc:docMk/>
          <pc:sldMk cId="195133323" sldId="294"/>
        </pc:sldMkLst>
        <pc:spChg chg="mod">
          <ac:chgData name="alessandro corsico" userId="56fde0917fae900b" providerId="LiveId" clId="{3ACC95F5-D284-4B8E-B60F-6CABB292B0AD}" dt="2023-07-10T08:05:14.666" v="5619" actId="27636"/>
          <ac:spMkLst>
            <pc:docMk/>
            <pc:sldMk cId="195133323" sldId="294"/>
            <ac:spMk id="10" creationId="{FAC0FEFA-6526-0DAD-6FE5-CDA562FDB27D}"/>
          </ac:spMkLst>
        </pc:spChg>
        <pc:picChg chg="add mod">
          <ac:chgData name="alessandro corsico" userId="56fde0917fae900b" providerId="LiveId" clId="{3ACC95F5-D284-4B8E-B60F-6CABB292B0AD}" dt="2023-07-09T23:22:57.415" v="4117" actId="14100"/>
          <ac:picMkLst>
            <pc:docMk/>
            <pc:sldMk cId="195133323" sldId="294"/>
            <ac:picMk id="6" creationId="{8D603A75-D9C4-CA8C-5802-D20603C328BB}"/>
          </ac:picMkLst>
        </pc:picChg>
        <pc:picChg chg="del">
          <ac:chgData name="alessandro corsico" userId="56fde0917fae900b" providerId="LiveId" clId="{3ACC95F5-D284-4B8E-B60F-6CABB292B0AD}" dt="2023-07-09T23:22:39.179" v="4112" actId="478"/>
          <ac:picMkLst>
            <pc:docMk/>
            <pc:sldMk cId="195133323" sldId="294"/>
            <ac:picMk id="9" creationId="{C063DC3A-AAAF-358B-340C-5A8E888444C6}"/>
          </ac:picMkLst>
        </pc:picChg>
      </pc:sldChg>
      <pc:sldChg chg="addSp delSp modSp add del mod">
        <pc:chgData name="alessandro corsico" userId="56fde0917fae900b" providerId="LiveId" clId="{3ACC95F5-D284-4B8E-B60F-6CABB292B0AD}" dt="2023-09-09T14:59:18.170" v="12102" actId="47"/>
        <pc:sldMkLst>
          <pc:docMk/>
          <pc:sldMk cId="1380084600" sldId="295"/>
        </pc:sldMkLst>
        <pc:spChg chg="mod">
          <ac:chgData name="alessandro corsico" userId="56fde0917fae900b" providerId="LiveId" clId="{3ACC95F5-D284-4B8E-B60F-6CABB292B0AD}" dt="2023-07-10T08:04:53.010" v="5615" actId="14100"/>
          <ac:spMkLst>
            <pc:docMk/>
            <pc:sldMk cId="1380084600" sldId="295"/>
            <ac:spMk id="10" creationId="{FAC0FEFA-6526-0DAD-6FE5-CDA562FDB27D}"/>
          </ac:spMkLst>
        </pc:spChg>
        <pc:picChg chg="add mod">
          <ac:chgData name="alessandro corsico" userId="56fde0917fae900b" providerId="LiveId" clId="{3ACC95F5-D284-4B8E-B60F-6CABB292B0AD}" dt="2023-07-09T23:20:06.189" v="3991" actId="1076"/>
          <ac:picMkLst>
            <pc:docMk/>
            <pc:sldMk cId="1380084600" sldId="295"/>
            <ac:picMk id="6" creationId="{ABF87A78-533C-312E-193C-782F75FA60F9}"/>
          </ac:picMkLst>
        </pc:picChg>
        <pc:picChg chg="del">
          <ac:chgData name="alessandro corsico" userId="56fde0917fae900b" providerId="LiveId" clId="{3ACC95F5-D284-4B8E-B60F-6CABB292B0AD}" dt="2023-07-09T23:19:48.171" v="3987" actId="478"/>
          <ac:picMkLst>
            <pc:docMk/>
            <pc:sldMk cId="1380084600" sldId="295"/>
            <ac:picMk id="9" creationId="{C063DC3A-AAAF-358B-340C-5A8E888444C6}"/>
          </ac:picMkLst>
        </pc:picChg>
      </pc:sldChg>
      <pc:sldChg chg="addSp modSp add del mod ord">
        <pc:chgData name="alessandro corsico" userId="56fde0917fae900b" providerId="LiveId" clId="{3ACC95F5-D284-4B8E-B60F-6CABB292B0AD}" dt="2023-09-09T15:20:19.532" v="12510" actId="47"/>
        <pc:sldMkLst>
          <pc:docMk/>
          <pc:sldMk cId="2366494287" sldId="296"/>
        </pc:sldMkLst>
        <pc:spChg chg="mod">
          <ac:chgData name="alessandro corsico" userId="56fde0917fae900b" providerId="LiveId" clId="{3ACC95F5-D284-4B8E-B60F-6CABB292B0AD}" dt="2023-07-10T00:44:29.543" v="4582" actId="27636"/>
          <ac:spMkLst>
            <pc:docMk/>
            <pc:sldMk cId="2366494287" sldId="296"/>
            <ac:spMk id="3" creationId="{A4AB06BF-68E1-1BE3-63F9-38D76771F589}"/>
          </ac:spMkLst>
        </pc:spChg>
        <pc:spChg chg="add mod">
          <ac:chgData name="alessandro corsico" userId="56fde0917fae900b" providerId="LiveId" clId="{3ACC95F5-D284-4B8E-B60F-6CABB292B0AD}" dt="2023-07-10T00:44:51.725" v="4588" actId="1076"/>
          <ac:spMkLst>
            <pc:docMk/>
            <pc:sldMk cId="2366494287" sldId="296"/>
            <ac:spMk id="5" creationId="{6C18BA06-D9FF-80F1-2A9B-ED4C260DE865}"/>
          </ac:spMkLst>
        </pc:spChg>
        <pc:spChg chg="mod">
          <ac:chgData name="alessandro corsico" userId="56fde0917fae900b" providerId="LiveId" clId="{3ACC95F5-D284-4B8E-B60F-6CABB292B0AD}" dt="2023-07-10T00:47:16.227" v="4759" actId="20577"/>
          <ac:spMkLst>
            <pc:docMk/>
            <pc:sldMk cId="2366494287" sldId="296"/>
            <ac:spMk id="6" creationId="{FAE44478-A2AE-1050-70F0-5B9187607BC5}"/>
          </ac:spMkLst>
        </pc:spChg>
      </pc:sldChg>
      <pc:sldChg chg="addSp delSp modSp add mod ord">
        <pc:chgData name="alessandro corsico" userId="56fde0917fae900b" providerId="LiveId" clId="{3ACC95F5-D284-4B8E-B60F-6CABB292B0AD}" dt="2023-09-10T21:31:54.987" v="15270" actId="1076"/>
        <pc:sldMkLst>
          <pc:docMk/>
          <pc:sldMk cId="2313892560" sldId="297"/>
        </pc:sldMkLst>
        <pc:spChg chg="mod">
          <ac:chgData name="alessandro corsico" userId="56fde0917fae900b" providerId="LiveId" clId="{3ACC95F5-D284-4B8E-B60F-6CABB292B0AD}" dt="2023-09-10T21:26:57.671" v="15161" actId="27636"/>
          <ac:spMkLst>
            <pc:docMk/>
            <pc:sldMk cId="2313892560" sldId="297"/>
            <ac:spMk id="2" creationId="{E7601AF5-EF53-0C29-B877-6741870D4595}"/>
          </ac:spMkLst>
        </pc:spChg>
        <pc:spChg chg="del mod ord">
          <ac:chgData name="alessandro corsico" userId="56fde0917fae900b" providerId="LiveId" clId="{3ACC95F5-D284-4B8E-B60F-6CABB292B0AD}" dt="2023-09-09T15:21:25.901" v="12516" actId="478"/>
          <ac:spMkLst>
            <pc:docMk/>
            <pc:sldMk cId="2313892560" sldId="297"/>
            <ac:spMk id="3" creationId="{A4AB06BF-68E1-1BE3-63F9-38D76771F589}"/>
          </ac:spMkLst>
        </pc:spChg>
        <pc:spChg chg="add del mod">
          <ac:chgData name="alessandro corsico" userId="56fde0917fae900b" providerId="LiveId" clId="{3ACC95F5-D284-4B8E-B60F-6CABB292B0AD}" dt="2023-09-09T15:21:27.767" v="12517" actId="478"/>
          <ac:spMkLst>
            <pc:docMk/>
            <pc:sldMk cId="2313892560" sldId="297"/>
            <ac:spMk id="8" creationId="{044AD25A-ABF9-5448-E660-2AF16846B34B}"/>
          </ac:spMkLst>
        </pc:spChg>
        <pc:spChg chg="del mod ord">
          <ac:chgData name="alessandro corsico" userId="56fde0917fae900b" providerId="LiveId" clId="{3ACC95F5-D284-4B8E-B60F-6CABB292B0AD}" dt="2023-09-09T15:21:30.489" v="12518" actId="478"/>
          <ac:spMkLst>
            <pc:docMk/>
            <pc:sldMk cId="2313892560" sldId="297"/>
            <ac:spMk id="9" creationId="{58E8DA7C-4064-2400-4AA7-BF59C125266A}"/>
          </ac:spMkLst>
        </pc:spChg>
        <pc:spChg chg="del ord">
          <ac:chgData name="alessandro corsico" userId="56fde0917fae900b" providerId="LiveId" clId="{3ACC95F5-D284-4B8E-B60F-6CABB292B0AD}" dt="2023-09-09T15:21:32.387" v="12519" actId="478"/>
          <ac:spMkLst>
            <pc:docMk/>
            <pc:sldMk cId="2313892560" sldId="297"/>
            <ac:spMk id="10" creationId="{B40AAE93-1EAE-488C-AF29-E910B049D09B}"/>
          </ac:spMkLst>
        </pc:spChg>
        <pc:spChg chg="del ord">
          <ac:chgData name="alessandro corsico" userId="56fde0917fae900b" providerId="LiveId" clId="{3ACC95F5-D284-4B8E-B60F-6CABB292B0AD}" dt="2023-09-09T15:21:35.059" v="12520" actId="478"/>
          <ac:spMkLst>
            <pc:docMk/>
            <pc:sldMk cId="2313892560" sldId="297"/>
            <ac:spMk id="11" creationId="{C1D82EF0-3298-0E52-4921-B594C1F4D066}"/>
          </ac:spMkLst>
        </pc:spChg>
        <pc:spChg chg="del ord">
          <ac:chgData name="alessandro corsico" userId="56fde0917fae900b" providerId="LiveId" clId="{3ACC95F5-D284-4B8E-B60F-6CABB292B0AD}" dt="2023-09-09T15:21:36.776" v="12521" actId="478"/>
          <ac:spMkLst>
            <pc:docMk/>
            <pc:sldMk cId="2313892560" sldId="297"/>
            <ac:spMk id="12" creationId="{73B118AD-C527-F20C-33DB-327D6FB79804}"/>
          </ac:spMkLst>
        </pc:spChg>
        <pc:spChg chg="mod">
          <ac:chgData name="alessandro corsico" userId="56fde0917fae900b" providerId="LiveId" clId="{3ACC95F5-D284-4B8E-B60F-6CABB292B0AD}" dt="2023-09-09T15:21:16.337" v="12514" actId="20577"/>
          <ac:spMkLst>
            <pc:docMk/>
            <pc:sldMk cId="2313892560" sldId="297"/>
            <ac:spMk id="13" creationId="{85F681EA-8142-42C7-7F97-7D62222F63CF}"/>
          </ac:spMkLst>
        </pc:spChg>
        <pc:spChg chg="mod">
          <ac:chgData name="alessandro corsico" userId="56fde0917fae900b" providerId="LiveId" clId="{3ACC95F5-D284-4B8E-B60F-6CABB292B0AD}" dt="2023-09-10T21:31:50.084" v="15268" actId="20577"/>
          <ac:spMkLst>
            <pc:docMk/>
            <pc:sldMk cId="2313892560" sldId="297"/>
            <ac:spMk id="14" creationId="{789DB21E-7E97-9160-ADAD-BDDC42F9BAEF}"/>
          </ac:spMkLst>
        </pc:spChg>
        <pc:spChg chg="add mod">
          <ac:chgData name="alessandro corsico" userId="56fde0917fae900b" providerId="LiveId" clId="{3ACC95F5-D284-4B8E-B60F-6CABB292B0AD}" dt="2023-09-09T15:22:19.520" v="12532" actId="27636"/>
          <ac:spMkLst>
            <pc:docMk/>
            <pc:sldMk cId="2313892560" sldId="297"/>
            <ac:spMk id="19" creationId="{6C248664-7499-117B-BD3F-2396489E1F30}"/>
          </ac:spMkLst>
        </pc:spChg>
        <pc:spChg chg="add mod">
          <ac:chgData name="alessandro corsico" userId="56fde0917fae900b" providerId="LiveId" clId="{3ACC95F5-D284-4B8E-B60F-6CABB292B0AD}" dt="2023-09-10T21:22:21.722" v="15110" actId="1076"/>
          <ac:spMkLst>
            <pc:docMk/>
            <pc:sldMk cId="2313892560" sldId="297"/>
            <ac:spMk id="20" creationId="{BEBCAFD0-020E-CCEB-035A-DF6413F52F40}"/>
          </ac:spMkLst>
        </pc:spChg>
        <pc:spChg chg="add mod">
          <ac:chgData name="alessandro corsico" userId="56fde0917fae900b" providerId="LiveId" clId="{3ACC95F5-D284-4B8E-B60F-6CABB292B0AD}" dt="2023-09-10T21:31:54.987" v="15270" actId="1076"/>
          <ac:spMkLst>
            <pc:docMk/>
            <pc:sldMk cId="2313892560" sldId="297"/>
            <ac:spMk id="21" creationId="{4215A795-D00E-00D5-D01F-D0A995278C5E}"/>
          </ac:spMkLst>
        </pc:spChg>
        <pc:picChg chg="del">
          <ac:chgData name="alessandro corsico" userId="56fde0917fae900b" providerId="LiveId" clId="{3ACC95F5-D284-4B8E-B60F-6CABB292B0AD}" dt="2023-07-10T00:50:54.523" v="4763" actId="478"/>
          <ac:picMkLst>
            <pc:docMk/>
            <pc:sldMk cId="2313892560" sldId="297"/>
            <ac:picMk id="8" creationId="{AD635302-50A1-9ADE-6BDF-D4889D53FF22}"/>
          </ac:picMkLst>
        </pc:picChg>
        <pc:picChg chg="add del mod">
          <ac:chgData name="alessandro corsico" userId="56fde0917fae900b" providerId="LiveId" clId="{3ACC95F5-D284-4B8E-B60F-6CABB292B0AD}" dt="2023-09-09T15:22:03.452" v="12527" actId="14100"/>
          <ac:picMkLst>
            <pc:docMk/>
            <pc:sldMk cId="2313892560" sldId="297"/>
            <ac:picMk id="18" creationId="{6F4DB647-86BF-3D79-CB30-158AA056BE9B}"/>
          </ac:picMkLst>
        </pc:picChg>
      </pc:sldChg>
      <pc:sldChg chg="addSp delSp modSp add del mod ord">
        <pc:chgData name="alessandro corsico" userId="56fde0917fae900b" providerId="LiveId" clId="{3ACC95F5-D284-4B8E-B60F-6CABB292B0AD}" dt="2023-09-09T15:24:05.636" v="12539" actId="47"/>
        <pc:sldMkLst>
          <pc:docMk/>
          <pc:sldMk cId="3990504822" sldId="298"/>
        </pc:sldMkLst>
        <pc:spChg chg="mod ord">
          <ac:chgData name="alessandro corsico" userId="56fde0917fae900b" providerId="LiveId" clId="{3ACC95F5-D284-4B8E-B60F-6CABB292B0AD}" dt="2023-07-10T01:00:51.459" v="4870" actId="1076"/>
          <ac:spMkLst>
            <pc:docMk/>
            <pc:sldMk cId="3990504822" sldId="298"/>
            <ac:spMk id="3" creationId="{A4AB06BF-68E1-1BE3-63F9-38D76771F589}"/>
          </ac:spMkLst>
        </pc:spChg>
        <pc:spChg chg="mod ord">
          <ac:chgData name="alessandro corsico" userId="56fde0917fae900b" providerId="LiveId" clId="{3ACC95F5-D284-4B8E-B60F-6CABB292B0AD}" dt="2023-07-10T01:00:13.009" v="4864" actId="1076"/>
          <ac:spMkLst>
            <pc:docMk/>
            <pc:sldMk cId="3990504822" sldId="298"/>
            <ac:spMk id="9" creationId="{58E8DA7C-4064-2400-4AA7-BF59C125266A}"/>
          </ac:spMkLst>
        </pc:spChg>
        <pc:spChg chg="mod ord">
          <ac:chgData name="alessandro corsico" userId="56fde0917fae900b" providerId="LiveId" clId="{3ACC95F5-D284-4B8E-B60F-6CABB292B0AD}" dt="2023-07-10T01:00:26.570" v="4865" actId="1076"/>
          <ac:spMkLst>
            <pc:docMk/>
            <pc:sldMk cId="3990504822" sldId="298"/>
            <ac:spMk id="10" creationId="{B40AAE93-1EAE-488C-AF29-E910B049D09B}"/>
          </ac:spMkLst>
        </pc:spChg>
        <pc:spChg chg="mod ord">
          <ac:chgData name="alessandro corsico" userId="56fde0917fae900b" providerId="LiveId" clId="{3ACC95F5-D284-4B8E-B60F-6CABB292B0AD}" dt="2023-07-10T00:59:23.684" v="4863" actId="1076"/>
          <ac:spMkLst>
            <pc:docMk/>
            <pc:sldMk cId="3990504822" sldId="298"/>
            <ac:spMk id="11" creationId="{C1D82EF0-3298-0E52-4921-B594C1F4D066}"/>
          </ac:spMkLst>
        </pc:spChg>
        <pc:spChg chg="mod ord">
          <ac:chgData name="alessandro corsico" userId="56fde0917fae900b" providerId="LiveId" clId="{3ACC95F5-D284-4B8E-B60F-6CABB292B0AD}" dt="2023-07-10T00:59:11.324" v="4862" actId="1076"/>
          <ac:spMkLst>
            <pc:docMk/>
            <pc:sldMk cId="3990504822" sldId="298"/>
            <ac:spMk id="12" creationId="{73B118AD-C527-F20C-33DB-327D6FB79804}"/>
          </ac:spMkLst>
        </pc:spChg>
        <pc:spChg chg="mod">
          <ac:chgData name="alessandro corsico" userId="56fde0917fae900b" providerId="LiveId" clId="{3ACC95F5-D284-4B8E-B60F-6CABB292B0AD}" dt="2023-07-10T01:02:29.609" v="4936" actId="20577"/>
          <ac:spMkLst>
            <pc:docMk/>
            <pc:sldMk cId="3990504822" sldId="298"/>
            <ac:spMk id="13" creationId="{85F681EA-8142-42C7-7F97-7D62222F63CF}"/>
          </ac:spMkLst>
        </pc:spChg>
        <pc:spChg chg="add mod">
          <ac:chgData name="alessandro corsico" userId="56fde0917fae900b" providerId="LiveId" clId="{3ACC95F5-D284-4B8E-B60F-6CABB292B0AD}" dt="2023-07-10T01:01:26.510" v="4913" actId="27636"/>
          <ac:spMkLst>
            <pc:docMk/>
            <pc:sldMk cId="3990504822" sldId="298"/>
            <ac:spMk id="17" creationId="{A487DB54-D639-3696-5BA6-B22156F868A3}"/>
          </ac:spMkLst>
        </pc:spChg>
        <pc:spChg chg="add mod">
          <ac:chgData name="alessandro corsico" userId="56fde0917fae900b" providerId="LiveId" clId="{3ACC95F5-D284-4B8E-B60F-6CABB292B0AD}" dt="2023-07-10T01:02:55.505" v="4943" actId="1076"/>
          <ac:spMkLst>
            <pc:docMk/>
            <pc:sldMk cId="3990504822" sldId="298"/>
            <ac:spMk id="18" creationId="{AA2DD38E-B9B4-9B10-11D9-807E89405587}"/>
          </ac:spMkLst>
        </pc:spChg>
        <pc:picChg chg="del">
          <ac:chgData name="alessandro corsico" userId="56fde0917fae900b" providerId="LiveId" clId="{3ACC95F5-D284-4B8E-B60F-6CABB292B0AD}" dt="2023-07-10T00:57:46.426" v="4850" actId="478"/>
          <ac:picMkLst>
            <pc:docMk/>
            <pc:sldMk cId="3990504822" sldId="298"/>
            <ac:picMk id="8" creationId="{AD635302-50A1-9ADE-6BDF-D4889D53FF22}"/>
          </ac:picMkLst>
        </pc:picChg>
        <pc:picChg chg="add mod">
          <ac:chgData name="alessandro corsico" userId="56fde0917fae900b" providerId="LiveId" clId="{3ACC95F5-D284-4B8E-B60F-6CABB292B0AD}" dt="2023-07-10T01:07:47.123" v="4944" actId="1440"/>
          <ac:picMkLst>
            <pc:docMk/>
            <pc:sldMk cId="3990504822" sldId="298"/>
            <ac:picMk id="16" creationId="{9E6F94E9-802B-96BF-277A-D17F36852024}"/>
          </ac:picMkLst>
        </pc:picChg>
      </pc:sldChg>
      <pc:sldChg chg="addSp delSp modSp add del mod ord">
        <pc:chgData name="alessandro corsico" userId="56fde0917fae900b" providerId="LiveId" clId="{3ACC95F5-D284-4B8E-B60F-6CABB292B0AD}" dt="2023-09-09T15:47:49.746" v="13159" actId="47"/>
        <pc:sldMkLst>
          <pc:docMk/>
          <pc:sldMk cId="1692184008" sldId="299"/>
        </pc:sldMkLst>
        <pc:spChg chg="mod">
          <ac:chgData name="alessandro corsico" userId="56fde0917fae900b" providerId="LiveId" clId="{3ACC95F5-D284-4B8E-B60F-6CABB292B0AD}" dt="2023-07-10T01:09:37.774" v="4994" actId="20577"/>
          <ac:spMkLst>
            <pc:docMk/>
            <pc:sldMk cId="1692184008" sldId="299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7-10T01:13:40.528" v="5026" actId="20577"/>
          <ac:spMkLst>
            <pc:docMk/>
            <pc:sldMk cId="1692184008" sldId="299"/>
            <ac:spMk id="17" creationId="{E71822BA-65E3-1634-421B-9B98B979A84F}"/>
          </ac:spMkLst>
        </pc:spChg>
        <pc:picChg chg="add mod">
          <ac:chgData name="alessandro corsico" userId="56fde0917fae900b" providerId="LiveId" clId="{3ACC95F5-D284-4B8E-B60F-6CABB292B0AD}" dt="2023-07-10T08:06:13.746" v="5626" actId="1076"/>
          <ac:picMkLst>
            <pc:docMk/>
            <pc:sldMk cId="1692184008" sldId="299"/>
            <ac:picMk id="6" creationId="{524D24DC-F60F-F001-F07A-C68A99231E4D}"/>
          </ac:picMkLst>
        </pc:picChg>
        <pc:picChg chg="mod">
          <ac:chgData name="alessandro corsico" userId="56fde0917fae900b" providerId="LiveId" clId="{3ACC95F5-D284-4B8E-B60F-6CABB292B0AD}" dt="2023-07-10T08:05:59.337" v="5621" actId="1076"/>
          <ac:picMkLst>
            <pc:docMk/>
            <pc:sldMk cId="1692184008" sldId="299"/>
            <ac:picMk id="7" creationId="{CD18804D-88D0-E870-51B5-F3D5E41FF861}"/>
          </ac:picMkLst>
        </pc:picChg>
        <pc:picChg chg="del">
          <ac:chgData name="alessandro corsico" userId="56fde0917fae900b" providerId="LiveId" clId="{3ACC95F5-D284-4B8E-B60F-6CABB292B0AD}" dt="2023-07-10T01:10:14.156" v="4997" actId="478"/>
          <ac:picMkLst>
            <pc:docMk/>
            <pc:sldMk cId="1692184008" sldId="299"/>
            <ac:picMk id="8" creationId="{4D4F761A-B931-A233-2D75-A99D5E82E24B}"/>
          </ac:picMkLst>
        </pc:picChg>
        <pc:picChg chg="del">
          <ac:chgData name="alessandro corsico" userId="56fde0917fae900b" providerId="LiveId" clId="{3ACC95F5-D284-4B8E-B60F-6CABB292B0AD}" dt="2023-07-10T01:10:14.790" v="4998" actId="478"/>
          <ac:picMkLst>
            <pc:docMk/>
            <pc:sldMk cId="1692184008" sldId="299"/>
            <ac:picMk id="10" creationId="{7B2AB38C-0BF7-25D2-96CF-B2448DD07693}"/>
          </ac:picMkLst>
        </pc:picChg>
        <pc:picChg chg="add mod">
          <ac:chgData name="alessandro corsico" userId="56fde0917fae900b" providerId="LiveId" clId="{3ACC95F5-D284-4B8E-B60F-6CABB292B0AD}" dt="2023-07-10T08:06:05.297" v="5623" actId="1076"/>
          <ac:picMkLst>
            <pc:docMk/>
            <pc:sldMk cId="1692184008" sldId="299"/>
            <ac:picMk id="11" creationId="{E7E437F7-4A8F-9569-CB20-02C0DCCD497E}"/>
          </ac:picMkLst>
        </pc:picChg>
        <pc:picChg chg="del">
          <ac:chgData name="alessandro corsico" userId="56fde0917fae900b" providerId="LiveId" clId="{3ACC95F5-D284-4B8E-B60F-6CABB292B0AD}" dt="2023-07-10T01:10:15.420" v="4999" actId="478"/>
          <ac:picMkLst>
            <pc:docMk/>
            <pc:sldMk cId="1692184008" sldId="299"/>
            <ac:picMk id="12" creationId="{515243A4-DDBF-B33F-4B5C-81E9CBA8A253}"/>
          </ac:picMkLst>
        </pc:picChg>
        <pc:picChg chg="del">
          <ac:chgData name="alessandro corsico" userId="56fde0917fae900b" providerId="LiveId" clId="{3ACC95F5-D284-4B8E-B60F-6CABB292B0AD}" dt="2023-07-10T01:10:16.038" v="5000" actId="478"/>
          <ac:picMkLst>
            <pc:docMk/>
            <pc:sldMk cId="1692184008" sldId="299"/>
            <ac:picMk id="14" creationId="{908A1A7B-4B8B-3ACC-DD01-A6B030163922}"/>
          </ac:picMkLst>
        </pc:picChg>
        <pc:picChg chg="del">
          <ac:chgData name="alessandro corsico" userId="56fde0917fae900b" providerId="LiveId" clId="{3ACC95F5-D284-4B8E-B60F-6CABB292B0AD}" dt="2023-07-10T01:10:16.657" v="5001" actId="478"/>
          <ac:picMkLst>
            <pc:docMk/>
            <pc:sldMk cId="1692184008" sldId="299"/>
            <ac:picMk id="16" creationId="{5F7716D3-8648-BCC7-3698-4CB075FAD425}"/>
          </ac:picMkLst>
        </pc:picChg>
      </pc:sldChg>
      <pc:sldChg chg="addSp delSp modSp add del mod ord">
        <pc:chgData name="alessandro corsico" userId="56fde0917fae900b" providerId="LiveId" clId="{3ACC95F5-D284-4B8E-B60F-6CABB292B0AD}" dt="2023-09-09T15:47:51.073" v="13160" actId="47"/>
        <pc:sldMkLst>
          <pc:docMk/>
          <pc:sldMk cId="132530968" sldId="300"/>
        </pc:sldMkLst>
        <pc:spChg chg="mod">
          <ac:chgData name="alessandro corsico" userId="56fde0917fae900b" providerId="LiveId" clId="{3ACC95F5-D284-4B8E-B60F-6CABB292B0AD}" dt="2023-07-10T08:06:32.438" v="5628" actId="20577"/>
          <ac:spMkLst>
            <pc:docMk/>
            <pc:sldMk cId="132530968" sldId="300"/>
            <ac:spMk id="3" creationId="{A4AB06BF-68E1-1BE3-63F9-38D76771F589}"/>
          </ac:spMkLst>
        </pc:spChg>
        <pc:spChg chg="add mod">
          <ac:chgData name="alessandro corsico" userId="56fde0917fae900b" providerId="LiveId" clId="{3ACC95F5-D284-4B8E-B60F-6CABB292B0AD}" dt="2023-07-10T01:51:52.946" v="5533" actId="14100"/>
          <ac:spMkLst>
            <pc:docMk/>
            <pc:sldMk cId="132530968" sldId="300"/>
            <ac:spMk id="11" creationId="{FF98B58D-9AE7-FA30-4D4E-CD2F11C5D00F}"/>
          </ac:spMkLst>
        </pc:spChg>
        <pc:picChg chg="add mod">
          <ac:chgData name="alessandro corsico" userId="56fde0917fae900b" providerId="LiveId" clId="{3ACC95F5-D284-4B8E-B60F-6CABB292B0AD}" dt="2023-07-10T01:17:23.804" v="5084" actId="14100"/>
          <ac:picMkLst>
            <pc:docMk/>
            <pc:sldMk cId="132530968" sldId="300"/>
            <ac:picMk id="6" creationId="{0F0ABED5-E42D-0A2F-D54F-4914886F6621}"/>
          </ac:picMkLst>
        </pc:picChg>
        <pc:picChg chg="del">
          <ac:chgData name="alessandro corsico" userId="56fde0917fae900b" providerId="LiveId" clId="{3ACC95F5-D284-4B8E-B60F-6CABB292B0AD}" dt="2023-07-10T01:15:32.088" v="5031" actId="478"/>
          <ac:picMkLst>
            <pc:docMk/>
            <pc:sldMk cId="132530968" sldId="300"/>
            <ac:picMk id="8" creationId="{DDEF4D1E-A6E3-05FE-A61F-D223EF5A28F1}"/>
          </ac:picMkLst>
        </pc:picChg>
        <pc:picChg chg="add mod">
          <ac:chgData name="alessandro corsico" userId="56fde0917fae900b" providerId="LiveId" clId="{3ACC95F5-D284-4B8E-B60F-6CABB292B0AD}" dt="2023-07-10T01:50:57.575" v="5487" actId="1076"/>
          <ac:picMkLst>
            <pc:docMk/>
            <pc:sldMk cId="132530968" sldId="300"/>
            <ac:picMk id="10" creationId="{A9462D02-FC18-6842-1F67-3F3852A4F3CA}"/>
          </ac:picMkLst>
        </pc:picChg>
        <pc:picChg chg="del">
          <ac:chgData name="alessandro corsico" userId="56fde0917fae900b" providerId="LiveId" clId="{3ACC95F5-D284-4B8E-B60F-6CABB292B0AD}" dt="2023-07-10T01:16:45.543" v="5075" actId="478"/>
          <ac:picMkLst>
            <pc:docMk/>
            <pc:sldMk cId="132530968" sldId="300"/>
            <ac:picMk id="16" creationId="{F1C83EE6-CE5A-DD54-C0DB-CE0C48113F54}"/>
          </ac:picMkLst>
        </pc:picChg>
      </pc:sldChg>
      <pc:sldChg chg="addSp delSp modSp add del mod ord">
        <pc:chgData name="alessandro corsico" userId="56fde0917fae900b" providerId="LiveId" clId="{3ACC95F5-D284-4B8E-B60F-6CABB292B0AD}" dt="2023-09-09T16:06:27.028" v="13579" actId="47"/>
        <pc:sldMkLst>
          <pc:docMk/>
          <pc:sldMk cId="3621289849" sldId="301"/>
        </pc:sldMkLst>
        <pc:spChg chg="mod">
          <ac:chgData name="alessandro corsico" userId="56fde0917fae900b" providerId="LiveId" clId="{3ACC95F5-D284-4B8E-B60F-6CABB292B0AD}" dt="2023-07-10T01:23:23.823" v="5181" actId="20577"/>
          <ac:spMkLst>
            <pc:docMk/>
            <pc:sldMk cId="3621289849" sldId="301"/>
            <ac:spMk id="6" creationId="{0B32CD56-5F31-027C-6A77-002945DF4878}"/>
          </ac:spMkLst>
        </pc:spChg>
        <pc:spChg chg="mod">
          <ac:chgData name="alessandro corsico" userId="56fde0917fae900b" providerId="LiveId" clId="{3ACC95F5-D284-4B8E-B60F-6CABB292B0AD}" dt="2023-07-10T08:07:29.240" v="5642" actId="27636"/>
          <ac:spMkLst>
            <pc:docMk/>
            <pc:sldMk cId="3621289849" sldId="301"/>
            <ac:spMk id="10" creationId="{FAC0FEFA-6526-0DAD-6FE5-CDA562FDB27D}"/>
          </ac:spMkLst>
        </pc:spChg>
        <pc:picChg chg="add mod">
          <ac:chgData name="alessandro corsico" userId="56fde0917fae900b" providerId="LiveId" clId="{3ACC95F5-D284-4B8E-B60F-6CABB292B0AD}" dt="2023-07-10T01:22:15.080" v="5149" actId="1076"/>
          <ac:picMkLst>
            <pc:docMk/>
            <pc:sldMk cId="3621289849" sldId="301"/>
            <ac:picMk id="8" creationId="{61068EB6-5443-3376-F64E-520089D975EA}"/>
          </ac:picMkLst>
        </pc:picChg>
        <pc:picChg chg="del">
          <ac:chgData name="alessandro corsico" userId="56fde0917fae900b" providerId="LiveId" clId="{3ACC95F5-D284-4B8E-B60F-6CABB292B0AD}" dt="2023-07-10T01:21:52.159" v="5134" actId="478"/>
          <ac:picMkLst>
            <pc:docMk/>
            <pc:sldMk cId="3621289849" sldId="301"/>
            <ac:picMk id="9" creationId="{1A0F6FD3-99F6-6A54-8DE1-ADBDC3958E20}"/>
          </ac:picMkLst>
        </pc:picChg>
      </pc:sldChg>
      <pc:sldChg chg="addSp delSp modSp add del mod">
        <pc:chgData name="alessandro corsico" userId="56fde0917fae900b" providerId="LiveId" clId="{3ACC95F5-D284-4B8E-B60F-6CABB292B0AD}" dt="2023-09-09T16:06:24.725" v="13578" actId="47"/>
        <pc:sldMkLst>
          <pc:docMk/>
          <pc:sldMk cId="3555615363" sldId="302"/>
        </pc:sldMkLst>
        <pc:spChg chg="mod">
          <ac:chgData name="alessandro corsico" userId="56fde0917fae900b" providerId="LiveId" clId="{3ACC95F5-D284-4B8E-B60F-6CABB292B0AD}" dt="2023-07-10T01:19:46.629" v="5101" actId="20577"/>
          <ac:spMkLst>
            <pc:docMk/>
            <pc:sldMk cId="3555615363" sldId="302"/>
            <ac:spMk id="6" creationId="{0B32CD56-5F31-027C-6A77-002945DF4878}"/>
          </ac:spMkLst>
        </pc:spChg>
        <pc:spChg chg="mod">
          <ac:chgData name="alessandro corsico" userId="56fde0917fae900b" providerId="LiveId" clId="{3ACC95F5-D284-4B8E-B60F-6CABB292B0AD}" dt="2023-07-10T08:07:21.505" v="5639" actId="27636"/>
          <ac:spMkLst>
            <pc:docMk/>
            <pc:sldMk cId="3555615363" sldId="302"/>
            <ac:spMk id="10" creationId="{FAC0FEFA-6526-0DAD-6FE5-CDA562FDB27D}"/>
          </ac:spMkLst>
        </pc:spChg>
        <pc:picChg chg="add mod">
          <ac:chgData name="alessandro corsico" userId="56fde0917fae900b" providerId="LiveId" clId="{3ACC95F5-D284-4B8E-B60F-6CABB292B0AD}" dt="2023-07-10T01:21:40.754" v="5133" actId="1076"/>
          <ac:picMkLst>
            <pc:docMk/>
            <pc:sldMk cId="3555615363" sldId="302"/>
            <ac:picMk id="8" creationId="{37FABC79-A006-A7A9-5911-587059258401}"/>
          </ac:picMkLst>
        </pc:picChg>
        <pc:picChg chg="del">
          <ac:chgData name="alessandro corsico" userId="56fde0917fae900b" providerId="LiveId" clId="{3ACC95F5-D284-4B8E-B60F-6CABB292B0AD}" dt="2023-07-10T01:19:42.004" v="5095" actId="478"/>
          <ac:picMkLst>
            <pc:docMk/>
            <pc:sldMk cId="3555615363" sldId="302"/>
            <ac:picMk id="9" creationId="{1A0F6FD3-99F6-6A54-8DE1-ADBDC3958E20}"/>
          </ac:picMkLst>
        </pc:picChg>
      </pc:sldChg>
      <pc:sldChg chg="addSp delSp modSp add del mod">
        <pc:chgData name="alessandro corsico" userId="56fde0917fae900b" providerId="LiveId" clId="{3ACC95F5-D284-4B8E-B60F-6CABB292B0AD}" dt="2023-09-09T16:06:22.969" v="13577" actId="47"/>
        <pc:sldMkLst>
          <pc:docMk/>
          <pc:sldMk cId="814985646" sldId="303"/>
        </pc:sldMkLst>
        <pc:spChg chg="mod">
          <ac:chgData name="alessandro corsico" userId="56fde0917fae900b" providerId="LiveId" clId="{3ACC95F5-D284-4B8E-B60F-6CABB292B0AD}" dt="2023-07-10T08:07:13.626" v="5636" actId="27636"/>
          <ac:spMkLst>
            <pc:docMk/>
            <pc:sldMk cId="814985646" sldId="303"/>
            <ac:spMk id="10" creationId="{FAC0FEFA-6526-0DAD-6FE5-CDA562FDB27D}"/>
          </ac:spMkLst>
        </pc:spChg>
        <pc:picChg chg="add mod">
          <ac:chgData name="alessandro corsico" userId="56fde0917fae900b" providerId="LiveId" clId="{3ACC95F5-D284-4B8E-B60F-6CABB292B0AD}" dt="2023-07-10T01:19:32.391" v="5094" actId="1076"/>
          <ac:picMkLst>
            <pc:docMk/>
            <pc:sldMk cId="814985646" sldId="303"/>
            <ac:picMk id="8" creationId="{3C1CBE77-E437-7525-6FEE-2ECBB6ACF820}"/>
          </ac:picMkLst>
        </pc:picChg>
        <pc:picChg chg="del">
          <ac:chgData name="alessandro corsico" userId="56fde0917fae900b" providerId="LiveId" clId="{3ACC95F5-D284-4B8E-B60F-6CABB292B0AD}" dt="2023-07-10T01:18:50.244" v="5090" actId="478"/>
          <ac:picMkLst>
            <pc:docMk/>
            <pc:sldMk cId="814985646" sldId="303"/>
            <ac:picMk id="9" creationId="{1A0F6FD3-99F6-6A54-8DE1-ADBDC3958E20}"/>
          </ac:picMkLst>
        </pc:picChg>
      </pc:sldChg>
      <pc:sldChg chg="addSp delSp modSp add mod ord">
        <pc:chgData name="alessandro corsico" userId="56fde0917fae900b" providerId="LiveId" clId="{3ACC95F5-D284-4B8E-B60F-6CABB292B0AD}" dt="2023-09-09T16:23:07.494" v="14149" actId="20577"/>
        <pc:sldMkLst>
          <pc:docMk/>
          <pc:sldMk cId="3079733863" sldId="304"/>
        </pc:sldMkLst>
        <pc:spChg chg="mod">
          <ac:chgData name="alessandro corsico" userId="56fde0917fae900b" providerId="LiveId" clId="{3ACC95F5-D284-4B8E-B60F-6CABB292B0AD}" dt="2023-09-09T16:22:16.469" v="14116" actId="14100"/>
          <ac:spMkLst>
            <pc:docMk/>
            <pc:sldMk cId="3079733863" sldId="304"/>
            <ac:spMk id="2" creationId="{E7601AF5-EF53-0C29-B877-6741870D4595}"/>
          </ac:spMkLst>
        </pc:spChg>
        <pc:spChg chg="mod">
          <ac:chgData name="alessandro corsico" userId="56fde0917fae900b" providerId="LiveId" clId="{3ACC95F5-D284-4B8E-B60F-6CABB292B0AD}" dt="2023-09-09T16:18:28.604" v="14020" actId="27636"/>
          <ac:spMkLst>
            <pc:docMk/>
            <pc:sldMk cId="3079733863" sldId="304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9-09T16:22:21.125" v="14118" actId="1076"/>
          <ac:spMkLst>
            <pc:docMk/>
            <pc:sldMk cId="3079733863" sldId="304"/>
            <ac:spMk id="10" creationId="{FAC0FEFA-6526-0DAD-6FE5-CDA562FDB27D}"/>
          </ac:spMkLst>
        </pc:spChg>
        <pc:spChg chg="add mod">
          <ac:chgData name="alessandro corsico" userId="56fde0917fae900b" providerId="LiveId" clId="{3ACC95F5-D284-4B8E-B60F-6CABB292B0AD}" dt="2023-09-09T16:23:07.494" v="14149" actId="20577"/>
          <ac:spMkLst>
            <pc:docMk/>
            <pc:sldMk cId="3079733863" sldId="304"/>
            <ac:spMk id="12" creationId="{A9FEF0EA-3044-5FD5-C870-AF2B26CEF462}"/>
          </ac:spMkLst>
        </pc:spChg>
        <pc:picChg chg="add mod">
          <ac:chgData name="alessandro corsico" userId="56fde0917fae900b" providerId="LiveId" clId="{3ACC95F5-D284-4B8E-B60F-6CABB292B0AD}" dt="2023-09-09T16:22:18.745" v="14117" actId="1076"/>
          <ac:picMkLst>
            <pc:docMk/>
            <pc:sldMk cId="3079733863" sldId="304"/>
            <ac:picMk id="6" creationId="{F6501A41-F4EC-D7D2-2E9B-A07724417CE1}"/>
          </ac:picMkLst>
        </pc:picChg>
        <pc:picChg chg="del">
          <ac:chgData name="alessandro corsico" userId="56fde0917fae900b" providerId="LiveId" clId="{3ACC95F5-D284-4B8E-B60F-6CABB292B0AD}" dt="2023-07-10T01:40:05.104" v="5333" actId="478"/>
          <ac:picMkLst>
            <pc:docMk/>
            <pc:sldMk cId="3079733863" sldId="304"/>
            <ac:picMk id="9" creationId="{C063DC3A-AAAF-358B-340C-5A8E888444C6}"/>
          </ac:picMkLst>
        </pc:picChg>
        <pc:picChg chg="add mod">
          <ac:chgData name="alessandro corsico" userId="56fde0917fae900b" providerId="LiveId" clId="{3ACC95F5-D284-4B8E-B60F-6CABB292B0AD}" dt="2023-09-09T16:22:34.264" v="14121" actId="1076"/>
          <ac:picMkLst>
            <pc:docMk/>
            <pc:sldMk cId="3079733863" sldId="304"/>
            <ac:picMk id="11" creationId="{1C23DC52-9CA6-0FE3-F6F4-62ABB12A12B8}"/>
          </ac:picMkLst>
        </pc:picChg>
      </pc:sldChg>
      <pc:sldChg chg="delSp modSp add del mod setBg delDesignElem">
        <pc:chgData name="alessandro corsico" userId="56fde0917fae900b" providerId="LiveId" clId="{3ACC95F5-D284-4B8E-B60F-6CABB292B0AD}" dt="2023-09-09T09:43:02.787" v="6189" actId="47"/>
        <pc:sldMkLst>
          <pc:docMk/>
          <pc:sldMk cId="2005117070" sldId="305"/>
        </pc:sldMkLst>
        <pc:spChg chg="mod">
          <ac:chgData name="alessandro corsico" userId="56fde0917fae900b" providerId="LiveId" clId="{3ACC95F5-D284-4B8E-B60F-6CABB292B0AD}" dt="2023-09-09T09:30:51.497" v="5796" actId="14100"/>
          <ac:spMkLst>
            <pc:docMk/>
            <pc:sldMk cId="2005117070" sldId="305"/>
            <ac:spMk id="2" creationId="{E7601AF5-EF53-0C29-B877-6741870D4595}"/>
          </ac:spMkLst>
        </pc:spChg>
        <pc:spChg chg="del">
          <ac:chgData name="alessandro corsico" userId="56fde0917fae900b" providerId="LiveId" clId="{3ACC95F5-D284-4B8E-B60F-6CABB292B0AD}" dt="2023-09-09T09:30:09.072" v="5775" actId="478"/>
          <ac:spMkLst>
            <pc:docMk/>
            <pc:sldMk cId="2005117070" sldId="305"/>
            <ac:spMk id="6" creationId="{5E6B5C30-CEA6-5C42-8D9C-B8242543E708}"/>
          </ac:spMkLst>
        </pc:spChg>
        <pc:spChg chg="mod">
          <ac:chgData name="alessandro corsico" userId="56fde0917fae900b" providerId="LiveId" clId="{3ACC95F5-D284-4B8E-B60F-6CABB292B0AD}" dt="2023-09-09T09:37:45.162" v="5939" actId="20577"/>
          <ac:spMkLst>
            <pc:docMk/>
            <pc:sldMk cId="2005117070" sldId="305"/>
            <ac:spMk id="8" creationId="{6E607E67-3715-5979-63C2-27FBB8B7B6EF}"/>
          </ac:spMkLst>
        </pc:spChg>
        <pc:spChg chg="del">
          <ac:chgData name="alessandro corsico" userId="56fde0917fae900b" providerId="LiveId" clId="{3ACC95F5-D284-4B8E-B60F-6CABB292B0AD}" dt="2023-09-09T09:35:17.188" v="5889" actId="478"/>
          <ac:spMkLst>
            <pc:docMk/>
            <pc:sldMk cId="2005117070" sldId="305"/>
            <ac:spMk id="9" creationId="{738B9E61-0735-807F-C554-F9E2A8C470AE}"/>
          </ac:spMkLst>
        </pc:spChg>
        <pc:spChg chg="mod">
          <ac:chgData name="alessandro corsico" userId="56fde0917fae900b" providerId="LiveId" clId="{3ACC95F5-D284-4B8E-B60F-6CABB292B0AD}" dt="2023-09-09T09:37:03.762" v="5930" actId="1076"/>
          <ac:spMkLst>
            <pc:docMk/>
            <pc:sldMk cId="2005117070" sldId="305"/>
            <ac:spMk id="10" creationId="{91537F05-695D-BB08-F226-A7819CC3878D}"/>
          </ac:spMkLst>
        </pc:spChg>
        <pc:spChg chg="del">
          <ac:chgData name="alessandro corsico" userId="56fde0917fae900b" providerId="LiveId" clId="{3ACC95F5-D284-4B8E-B60F-6CABB292B0AD}" dt="2023-09-09T09:36:28.111" v="5923" actId="478"/>
          <ac:spMkLst>
            <pc:docMk/>
            <pc:sldMk cId="2005117070" sldId="305"/>
            <ac:spMk id="11" creationId="{2C3631BD-23E9-1E45-F0C0-103C74911D31}"/>
          </ac:spMkLst>
        </pc:spChg>
        <pc:spChg chg="mod">
          <ac:chgData name="alessandro corsico" userId="56fde0917fae900b" providerId="LiveId" clId="{3ACC95F5-D284-4B8E-B60F-6CABB292B0AD}" dt="2023-09-09T09:37:01.145" v="5929" actId="1076"/>
          <ac:spMkLst>
            <pc:docMk/>
            <pc:sldMk cId="2005117070" sldId="305"/>
            <ac:spMk id="12" creationId="{8C7B6899-1D0D-FC67-21C7-78F7E4389A3A}"/>
          </ac:spMkLst>
        </pc:spChg>
        <pc:spChg chg="mod">
          <ac:chgData name="alessandro corsico" userId="56fde0917fae900b" providerId="LiveId" clId="{3ACC95F5-D284-4B8E-B60F-6CABB292B0AD}" dt="2023-09-09T09:36:15.502" v="5920" actId="1076"/>
          <ac:spMkLst>
            <pc:docMk/>
            <pc:sldMk cId="2005117070" sldId="305"/>
            <ac:spMk id="13" creationId="{891230E0-4DAD-C74D-F1B8-F5D7670B19CA}"/>
          </ac:spMkLst>
        </pc:spChg>
        <pc:spChg chg="mod">
          <ac:chgData name="alessandro corsico" userId="56fde0917fae900b" providerId="LiveId" clId="{3ACC95F5-D284-4B8E-B60F-6CABB292B0AD}" dt="2023-09-09T09:37:08.555" v="5931" actId="1076"/>
          <ac:spMkLst>
            <pc:docMk/>
            <pc:sldMk cId="2005117070" sldId="305"/>
            <ac:spMk id="14" creationId="{DFCCAC1C-E754-4F2A-8275-DF86782E27DF}"/>
          </ac:spMkLst>
        </pc:spChg>
        <pc:spChg chg="del">
          <ac:chgData name="alessandro corsico" userId="56fde0917fae900b" providerId="LiveId" clId="{3ACC95F5-D284-4B8E-B60F-6CABB292B0AD}" dt="2023-09-09T09:29:06.967" v="5739"/>
          <ac:spMkLst>
            <pc:docMk/>
            <pc:sldMk cId="2005117070" sldId="305"/>
            <ac:spMk id="24" creationId="{0DBF1ABE-8590-450D-BB49-BDDCCF3EEA9E}"/>
          </ac:spMkLst>
        </pc:spChg>
        <pc:spChg chg="del">
          <ac:chgData name="alessandro corsico" userId="56fde0917fae900b" providerId="LiveId" clId="{3ACC95F5-D284-4B8E-B60F-6CABB292B0AD}" dt="2023-09-09T09:29:06.967" v="5739"/>
          <ac:spMkLst>
            <pc:docMk/>
            <pc:sldMk cId="2005117070" sldId="305"/>
            <ac:spMk id="26" creationId="{FBA7E51E-7B6A-4A79-8F84-47C845C7A2CC}"/>
          </ac:spMkLst>
        </pc:spChg>
        <pc:spChg chg="del">
          <ac:chgData name="alessandro corsico" userId="56fde0917fae900b" providerId="LiveId" clId="{3ACC95F5-D284-4B8E-B60F-6CABB292B0AD}" dt="2023-09-09T09:29:06.967" v="5739"/>
          <ac:spMkLst>
            <pc:docMk/>
            <pc:sldMk cId="2005117070" sldId="305"/>
            <ac:spMk id="28" creationId="{8546A00D-748A-42CE-AB6E-C140DDA4E78E}"/>
          </ac:spMkLst>
        </pc:spChg>
        <pc:spChg chg="del">
          <ac:chgData name="alessandro corsico" userId="56fde0917fae900b" providerId="LiveId" clId="{3ACC95F5-D284-4B8E-B60F-6CABB292B0AD}" dt="2023-09-09T09:29:06.967" v="5739"/>
          <ac:spMkLst>
            <pc:docMk/>
            <pc:sldMk cId="2005117070" sldId="305"/>
            <ac:spMk id="30" creationId="{513BF6FB-1F9C-480B-BE5F-4DFFB8E1C495}"/>
          </ac:spMkLst>
        </pc:spChg>
      </pc:sldChg>
      <pc:sldChg chg="delSp add del setBg delDesignElem">
        <pc:chgData name="alessandro corsico" userId="56fde0917fae900b" providerId="LiveId" clId="{3ACC95F5-D284-4B8E-B60F-6CABB292B0AD}" dt="2023-09-09T09:43:08.280" v="6190" actId="47"/>
        <pc:sldMkLst>
          <pc:docMk/>
          <pc:sldMk cId="1929700632" sldId="306"/>
        </pc:sldMkLst>
        <pc:spChg chg="del">
          <ac:chgData name="alessandro corsico" userId="56fde0917fae900b" providerId="LiveId" clId="{3ACC95F5-D284-4B8E-B60F-6CABB292B0AD}" dt="2023-09-09T09:40:13.023" v="6170"/>
          <ac:spMkLst>
            <pc:docMk/>
            <pc:sldMk cId="1929700632" sldId="306"/>
            <ac:spMk id="24" creationId="{0DBF1ABE-8590-450D-BB49-BDDCCF3EEA9E}"/>
          </ac:spMkLst>
        </pc:spChg>
        <pc:spChg chg="del">
          <ac:chgData name="alessandro corsico" userId="56fde0917fae900b" providerId="LiveId" clId="{3ACC95F5-D284-4B8E-B60F-6CABB292B0AD}" dt="2023-09-09T09:40:13.023" v="6170"/>
          <ac:spMkLst>
            <pc:docMk/>
            <pc:sldMk cId="1929700632" sldId="306"/>
            <ac:spMk id="26" creationId="{FBA7E51E-7B6A-4A79-8F84-47C845C7A2CC}"/>
          </ac:spMkLst>
        </pc:spChg>
        <pc:spChg chg="del">
          <ac:chgData name="alessandro corsico" userId="56fde0917fae900b" providerId="LiveId" clId="{3ACC95F5-D284-4B8E-B60F-6CABB292B0AD}" dt="2023-09-09T09:40:13.023" v="6170"/>
          <ac:spMkLst>
            <pc:docMk/>
            <pc:sldMk cId="1929700632" sldId="306"/>
            <ac:spMk id="28" creationId="{8546A00D-748A-42CE-AB6E-C140DDA4E78E}"/>
          </ac:spMkLst>
        </pc:spChg>
        <pc:spChg chg="del">
          <ac:chgData name="alessandro corsico" userId="56fde0917fae900b" providerId="LiveId" clId="{3ACC95F5-D284-4B8E-B60F-6CABB292B0AD}" dt="2023-09-09T09:40:13.023" v="6170"/>
          <ac:spMkLst>
            <pc:docMk/>
            <pc:sldMk cId="1929700632" sldId="306"/>
            <ac:spMk id="30" creationId="{513BF6FB-1F9C-480B-BE5F-4DFFB8E1C495}"/>
          </ac:spMkLst>
        </pc:spChg>
      </pc:sldChg>
      <pc:sldChg chg="addSp delSp modSp add del mod">
        <pc:chgData name="alessandro corsico" userId="56fde0917fae900b" providerId="LiveId" clId="{3ACC95F5-D284-4B8E-B60F-6CABB292B0AD}" dt="2023-09-10T21:42:47.155" v="15282" actId="47"/>
        <pc:sldMkLst>
          <pc:docMk/>
          <pc:sldMk cId="760264658" sldId="307"/>
        </pc:sldMkLst>
        <pc:spChg chg="mod">
          <ac:chgData name="alessandro corsico" userId="56fde0917fae900b" providerId="LiveId" clId="{3ACC95F5-D284-4B8E-B60F-6CABB292B0AD}" dt="2023-09-09T09:48:13.265" v="6210" actId="20577"/>
          <ac:spMkLst>
            <pc:docMk/>
            <pc:sldMk cId="760264658" sldId="307"/>
            <ac:spMk id="2" creationId="{E7601AF5-EF53-0C29-B877-6741870D4595}"/>
          </ac:spMkLst>
        </pc:spChg>
        <pc:spChg chg="del">
          <ac:chgData name="alessandro corsico" userId="56fde0917fae900b" providerId="LiveId" clId="{3ACC95F5-D284-4B8E-B60F-6CABB292B0AD}" dt="2023-09-09T09:43:24.856" v="6193" actId="478"/>
          <ac:spMkLst>
            <pc:docMk/>
            <pc:sldMk cId="760264658" sldId="307"/>
            <ac:spMk id="3" creationId="{A4AB06BF-68E1-1BE3-63F9-38D76771F589}"/>
          </ac:spMkLst>
        </pc:spChg>
        <pc:spChg chg="del">
          <ac:chgData name="alessandro corsico" userId="56fde0917fae900b" providerId="LiveId" clId="{3ACC95F5-D284-4B8E-B60F-6CABB292B0AD}" dt="2023-09-09T09:43:36.720" v="6199" actId="478"/>
          <ac:spMkLst>
            <pc:docMk/>
            <pc:sldMk cId="760264658" sldId="307"/>
            <ac:spMk id="6" creationId="{E59F79CC-6A8C-46AD-973A-66936E876A0D}"/>
          </ac:spMkLst>
        </pc:spChg>
        <pc:spChg chg="del">
          <ac:chgData name="alessandro corsico" userId="56fde0917fae900b" providerId="LiveId" clId="{3ACC95F5-D284-4B8E-B60F-6CABB292B0AD}" dt="2023-09-09T09:43:35.340" v="6198" actId="478"/>
          <ac:spMkLst>
            <pc:docMk/>
            <pc:sldMk cId="760264658" sldId="307"/>
            <ac:spMk id="8" creationId="{009B82ED-0EBE-3C19-42B6-140E20EF0391}"/>
          </ac:spMkLst>
        </pc:spChg>
        <pc:spChg chg="del">
          <ac:chgData name="alessandro corsico" userId="56fde0917fae900b" providerId="LiveId" clId="{3ACC95F5-D284-4B8E-B60F-6CABB292B0AD}" dt="2023-09-09T09:43:22.634" v="6192" actId="478"/>
          <ac:spMkLst>
            <pc:docMk/>
            <pc:sldMk cId="760264658" sldId="307"/>
            <ac:spMk id="9" creationId="{A3BEFB57-FCA6-074F-048B-D541CB0111DB}"/>
          </ac:spMkLst>
        </pc:spChg>
        <pc:spChg chg="del">
          <ac:chgData name="alessandro corsico" userId="56fde0917fae900b" providerId="LiveId" clId="{3ACC95F5-D284-4B8E-B60F-6CABB292B0AD}" dt="2023-09-09T09:43:33.982" v="6197" actId="478"/>
          <ac:spMkLst>
            <pc:docMk/>
            <pc:sldMk cId="760264658" sldId="307"/>
            <ac:spMk id="10" creationId="{4E4373AE-7E24-ACC1-E243-FC8A5BF23782}"/>
          </ac:spMkLst>
        </pc:spChg>
        <pc:spChg chg="del">
          <ac:chgData name="alessandro corsico" userId="56fde0917fae900b" providerId="LiveId" clId="{3ACC95F5-D284-4B8E-B60F-6CABB292B0AD}" dt="2023-09-09T09:43:32.827" v="6196" actId="478"/>
          <ac:spMkLst>
            <pc:docMk/>
            <pc:sldMk cId="760264658" sldId="307"/>
            <ac:spMk id="11" creationId="{1AFD4853-02B0-9C7B-5F6F-AD73CF1BEB07}"/>
          </ac:spMkLst>
        </pc:spChg>
        <pc:spChg chg="del">
          <ac:chgData name="alessandro corsico" userId="56fde0917fae900b" providerId="LiveId" clId="{3ACC95F5-D284-4B8E-B60F-6CABB292B0AD}" dt="2023-09-09T09:43:31.897" v="6195" actId="478"/>
          <ac:spMkLst>
            <pc:docMk/>
            <pc:sldMk cId="760264658" sldId="307"/>
            <ac:spMk id="12" creationId="{DAEF7096-F244-69FC-4A44-0E2F96D0A428}"/>
          </ac:spMkLst>
        </pc:spChg>
        <pc:spChg chg="add del mod">
          <ac:chgData name="alessandro corsico" userId="56fde0917fae900b" providerId="LiveId" clId="{3ACC95F5-D284-4B8E-B60F-6CABB292B0AD}" dt="2023-09-09T09:43:30.048" v="6194" actId="478"/>
          <ac:spMkLst>
            <pc:docMk/>
            <pc:sldMk cId="760264658" sldId="307"/>
            <ac:spMk id="14" creationId="{D0130FC3-ECAD-8ADE-B9C3-2B73B410D303}"/>
          </ac:spMkLst>
        </pc:spChg>
        <pc:picChg chg="add mod">
          <ac:chgData name="alessandro corsico" userId="56fde0917fae900b" providerId="LiveId" clId="{3ACC95F5-D284-4B8E-B60F-6CABB292B0AD}" dt="2023-09-10T21:41:49.844" v="15271" actId="14100"/>
          <ac:picMkLst>
            <pc:docMk/>
            <pc:sldMk cId="760264658" sldId="307"/>
            <ac:picMk id="16" creationId="{9DAECC8D-3F69-B1E7-EC50-373C1C8708F6}"/>
          </ac:picMkLst>
        </pc:picChg>
      </pc:sldChg>
      <pc:sldChg chg="add del">
        <pc:chgData name="alessandro corsico" userId="56fde0917fae900b" providerId="LiveId" clId="{3ACC95F5-D284-4B8E-B60F-6CABB292B0AD}" dt="2023-09-09T09:41:56.140" v="6174" actId="47"/>
        <pc:sldMkLst>
          <pc:docMk/>
          <pc:sldMk cId="1996746394" sldId="308"/>
        </pc:sldMkLst>
      </pc:sldChg>
      <pc:sldChg chg="addSp modSp add mod">
        <pc:chgData name="alessandro corsico" userId="56fde0917fae900b" providerId="LiveId" clId="{3ACC95F5-D284-4B8E-B60F-6CABB292B0AD}" dt="2023-09-10T21:42:43.784" v="15281" actId="1076"/>
        <pc:sldMkLst>
          <pc:docMk/>
          <pc:sldMk cId="3860539991" sldId="308"/>
        </pc:sldMkLst>
        <pc:spChg chg="mod">
          <ac:chgData name="alessandro corsico" userId="56fde0917fae900b" providerId="LiveId" clId="{3ACC95F5-D284-4B8E-B60F-6CABB292B0AD}" dt="2023-09-09T09:48:31.284" v="6216" actId="20577"/>
          <ac:spMkLst>
            <pc:docMk/>
            <pc:sldMk cId="3860539991" sldId="308"/>
            <ac:spMk id="2" creationId="{E7601AF5-EF53-0C29-B877-6741870D4595}"/>
          </ac:spMkLst>
        </pc:spChg>
        <pc:spChg chg="mod">
          <ac:chgData name="alessandro corsico" userId="56fde0917fae900b" providerId="LiveId" clId="{3ACC95F5-D284-4B8E-B60F-6CABB292B0AD}" dt="2023-09-10T21:42:13.730" v="15276" actId="1076"/>
          <ac:spMkLst>
            <pc:docMk/>
            <pc:sldMk cId="3860539991" sldId="308"/>
            <ac:spMk id="9" creationId="{A3BEFB57-FCA6-074F-048B-D541CB0111DB}"/>
          </ac:spMkLst>
        </pc:spChg>
        <pc:spChg chg="mod">
          <ac:chgData name="alessandro corsico" userId="56fde0917fae900b" providerId="LiveId" clId="{3ACC95F5-D284-4B8E-B60F-6CABB292B0AD}" dt="2023-09-10T21:42:36.226" v="15279" actId="1076"/>
          <ac:spMkLst>
            <pc:docMk/>
            <pc:sldMk cId="3860539991" sldId="308"/>
            <ac:spMk id="10" creationId="{4E4373AE-7E24-ACC1-E243-FC8A5BF23782}"/>
          </ac:spMkLst>
        </pc:spChg>
        <pc:spChg chg="mod">
          <ac:chgData name="alessandro corsico" userId="56fde0917fae900b" providerId="LiveId" clId="{3ACC95F5-D284-4B8E-B60F-6CABB292B0AD}" dt="2023-09-10T21:42:32.409" v="15278" actId="1076"/>
          <ac:spMkLst>
            <pc:docMk/>
            <pc:sldMk cId="3860539991" sldId="308"/>
            <ac:spMk id="11" creationId="{1AFD4853-02B0-9C7B-5F6F-AD73CF1BEB07}"/>
          </ac:spMkLst>
        </pc:spChg>
        <pc:spChg chg="mod">
          <ac:chgData name="alessandro corsico" userId="56fde0917fae900b" providerId="LiveId" clId="{3ACC95F5-D284-4B8E-B60F-6CABB292B0AD}" dt="2023-09-10T21:42:38.710" v="15280" actId="1076"/>
          <ac:spMkLst>
            <pc:docMk/>
            <pc:sldMk cId="3860539991" sldId="308"/>
            <ac:spMk id="12" creationId="{DAEF7096-F244-69FC-4A44-0E2F96D0A428}"/>
          </ac:spMkLst>
        </pc:spChg>
        <pc:picChg chg="add mod">
          <ac:chgData name="alessandro corsico" userId="56fde0917fae900b" providerId="LiveId" clId="{3ACC95F5-D284-4B8E-B60F-6CABB292B0AD}" dt="2023-09-10T21:42:43.784" v="15281" actId="1076"/>
          <ac:picMkLst>
            <pc:docMk/>
            <pc:sldMk cId="3860539991" sldId="308"/>
            <ac:picMk id="13" creationId="{94A2AD8D-E546-6039-5D29-DF606B07EEF1}"/>
          </ac:picMkLst>
        </pc:picChg>
      </pc:sldChg>
      <pc:sldChg chg="delSp modSp add mod">
        <pc:chgData name="alessandro corsico" userId="56fde0917fae900b" providerId="LiveId" clId="{3ACC95F5-D284-4B8E-B60F-6CABB292B0AD}" dt="2023-09-09T14:39:24.352" v="11716" actId="20577"/>
        <pc:sldMkLst>
          <pc:docMk/>
          <pc:sldMk cId="3002855631" sldId="309"/>
        </pc:sldMkLst>
        <pc:spChg chg="mod">
          <ac:chgData name="alessandro corsico" userId="56fde0917fae900b" providerId="LiveId" clId="{3ACC95F5-D284-4B8E-B60F-6CABB292B0AD}" dt="2023-09-09T14:39:24.352" v="11716" actId="20577"/>
          <ac:spMkLst>
            <pc:docMk/>
            <pc:sldMk cId="3002855631" sldId="309"/>
            <ac:spMk id="3" creationId="{A4AB06BF-68E1-1BE3-63F9-38D76771F589}"/>
          </ac:spMkLst>
        </pc:spChg>
        <pc:spChg chg="del">
          <ac:chgData name="alessandro corsico" userId="56fde0917fae900b" providerId="LiveId" clId="{3ACC95F5-D284-4B8E-B60F-6CABB292B0AD}" dt="2023-09-09T09:51:21.341" v="6305" actId="478"/>
          <ac:spMkLst>
            <pc:docMk/>
            <pc:sldMk cId="3002855631" sldId="309"/>
            <ac:spMk id="6" creationId="{FAE44478-A2AE-1050-70F0-5B9187607BC5}"/>
          </ac:spMkLst>
        </pc:spChg>
      </pc:sldChg>
      <pc:sldChg chg="addSp delSp modSp add mod delAnim modAnim">
        <pc:chgData name="alessandro corsico" userId="56fde0917fae900b" providerId="LiveId" clId="{3ACC95F5-D284-4B8E-B60F-6CABB292B0AD}" dt="2023-09-10T21:24:22.817" v="15126" actId="478"/>
        <pc:sldMkLst>
          <pc:docMk/>
          <pc:sldMk cId="3917114260" sldId="310"/>
        </pc:sldMkLst>
        <pc:spChg chg="del mod">
          <ac:chgData name="alessandro corsico" userId="56fde0917fae900b" providerId="LiveId" clId="{3ACC95F5-D284-4B8E-B60F-6CABB292B0AD}" dt="2023-09-10T21:24:15.474" v="15124" actId="478"/>
          <ac:spMkLst>
            <pc:docMk/>
            <pc:sldMk cId="3917114260" sldId="310"/>
            <ac:spMk id="2" creationId="{E7601AF5-EF53-0C29-B877-6741870D4595}"/>
          </ac:spMkLst>
        </pc:spChg>
        <pc:spChg chg="del">
          <ac:chgData name="alessandro corsico" userId="56fde0917fae900b" providerId="LiveId" clId="{3ACC95F5-D284-4B8E-B60F-6CABB292B0AD}" dt="2023-09-09T10:15:51.178" v="6868" actId="478"/>
          <ac:spMkLst>
            <pc:docMk/>
            <pc:sldMk cId="3917114260" sldId="310"/>
            <ac:spMk id="3" creationId="{A4AB06BF-68E1-1BE3-63F9-38D76771F589}"/>
          </ac:spMkLst>
        </pc:spChg>
        <pc:spChg chg="del">
          <ac:chgData name="alessandro corsico" userId="56fde0917fae900b" providerId="LiveId" clId="{3ACC95F5-D284-4B8E-B60F-6CABB292B0AD}" dt="2023-09-09T10:15:36.318" v="6862" actId="478"/>
          <ac:spMkLst>
            <pc:docMk/>
            <pc:sldMk cId="3917114260" sldId="310"/>
            <ac:spMk id="6" creationId="{6350A22A-23C1-7BE6-C662-F9EB96CF72BB}"/>
          </ac:spMkLst>
        </pc:spChg>
        <pc:spChg chg="del">
          <ac:chgData name="alessandro corsico" userId="56fde0917fae900b" providerId="LiveId" clId="{3ACC95F5-D284-4B8E-B60F-6CABB292B0AD}" dt="2023-09-09T10:15:42.822" v="6865" actId="478"/>
          <ac:spMkLst>
            <pc:docMk/>
            <pc:sldMk cId="3917114260" sldId="310"/>
            <ac:spMk id="9" creationId="{58E8DA7C-4064-2400-4AA7-BF59C125266A}"/>
          </ac:spMkLst>
        </pc:spChg>
        <pc:spChg chg="del">
          <ac:chgData name="alessandro corsico" userId="56fde0917fae900b" providerId="LiveId" clId="{3ACC95F5-D284-4B8E-B60F-6CABB292B0AD}" dt="2023-09-09T10:15:41.144" v="6864" actId="478"/>
          <ac:spMkLst>
            <pc:docMk/>
            <pc:sldMk cId="3917114260" sldId="310"/>
            <ac:spMk id="10" creationId="{B40AAE93-1EAE-488C-AF29-E910B049D09B}"/>
          </ac:spMkLst>
        </pc:spChg>
        <pc:spChg chg="del">
          <ac:chgData name="alessandro corsico" userId="56fde0917fae900b" providerId="LiveId" clId="{3ACC95F5-D284-4B8E-B60F-6CABB292B0AD}" dt="2023-09-09T10:15:44.897" v="6866" actId="478"/>
          <ac:spMkLst>
            <pc:docMk/>
            <pc:sldMk cId="3917114260" sldId="310"/>
            <ac:spMk id="11" creationId="{C1D82EF0-3298-0E52-4921-B594C1F4D066}"/>
          </ac:spMkLst>
        </pc:spChg>
        <pc:spChg chg="del">
          <ac:chgData name="alessandro corsico" userId="56fde0917fae900b" providerId="LiveId" clId="{3ACC95F5-D284-4B8E-B60F-6CABB292B0AD}" dt="2023-09-09T10:15:48.874" v="6867" actId="478"/>
          <ac:spMkLst>
            <pc:docMk/>
            <pc:sldMk cId="3917114260" sldId="310"/>
            <ac:spMk id="12" creationId="{73B118AD-C527-F20C-33DB-327D6FB79804}"/>
          </ac:spMkLst>
        </pc:spChg>
        <pc:spChg chg="del mod">
          <ac:chgData name="alessandro corsico" userId="56fde0917fae900b" providerId="LiveId" clId="{3ACC95F5-D284-4B8E-B60F-6CABB292B0AD}" dt="2023-09-09T10:23:26.369" v="7138" actId="478"/>
          <ac:spMkLst>
            <pc:docMk/>
            <pc:sldMk cId="3917114260" sldId="310"/>
            <ac:spMk id="13" creationId="{85F681EA-8142-42C7-7F97-7D62222F63CF}"/>
          </ac:spMkLst>
        </pc:spChg>
        <pc:spChg chg="del">
          <ac:chgData name="alessandro corsico" userId="56fde0917fae900b" providerId="LiveId" clId="{3ACC95F5-D284-4B8E-B60F-6CABB292B0AD}" dt="2023-09-09T10:15:33.623" v="6861" actId="478"/>
          <ac:spMkLst>
            <pc:docMk/>
            <pc:sldMk cId="3917114260" sldId="310"/>
            <ac:spMk id="14" creationId="{789DB21E-7E97-9160-ADAD-BDDC42F9BAEF}"/>
          </ac:spMkLst>
        </pc:spChg>
        <pc:spChg chg="add del mod">
          <ac:chgData name="alessandro corsico" userId="56fde0917fae900b" providerId="LiveId" clId="{3ACC95F5-D284-4B8E-B60F-6CABB292B0AD}" dt="2023-09-09T10:15:53.973" v="6869" actId="478"/>
          <ac:spMkLst>
            <pc:docMk/>
            <pc:sldMk cId="3917114260" sldId="310"/>
            <ac:spMk id="16" creationId="{ECE0CE27-B30A-7EA8-7BE3-D7D88CFCB134}"/>
          </ac:spMkLst>
        </pc:spChg>
        <pc:spChg chg="add mod">
          <ac:chgData name="alessandro corsico" userId="56fde0917fae900b" providerId="LiveId" clId="{3ACC95F5-D284-4B8E-B60F-6CABB292B0AD}" dt="2023-09-09T15:29:27.075" v="12685" actId="27636"/>
          <ac:spMkLst>
            <pc:docMk/>
            <pc:sldMk cId="3917114260" sldId="310"/>
            <ac:spMk id="17" creationId="{C1599B74-A3C2-D457-CB50-E3E479935E11}"/>
          </ac:spMkLst>
        </pc:spChg>
        <pc:spChg chg="add del mod">
          <ac:chgData name="alessandro corsico" userId="56fde0917fae900b" providerId="LiveId" clId="{3ACC95F5-D284-4B8E-B60F-6CABB292B0AD}" dt="2023-09-10T21:24:22.817" v="15126" actId="478"/>
          <ac:spMkLst>
            <pc:docMk/>
            <pc:sldMk cId="3917114260" sldId="310"/>
            <ac:spMk id="19" creationId="{17C1C98A-2056-B2E9-B3EE-9AACB2378102}"/>
          </ac:spMkLst>
        </pc:spChg>
        <pc:spChg chg="add mod">
          <ac:chgData name="alessandro corsico" userId="56fde0917fae900b" providerId="LiveId" clId="{3ACC95F5-D284-4B8E-B60F-6CABB292B0AD}" dt="2023-09-10T21:24:15.935" v="15125"/>
          <ac:spMkLst>
            <pc:docMk/>
            <pc:sldMk cId="3917114260" sldId="310"/>
            <ac:spMk id="20" creationId="{8209BD88-3725-90A0-BD38-43C59DACEF84}"/>
          </ac:spMkLst>
        </pc:spChg>
        <pc:picChg chg="del">
          <ac:chgData name="alessandro corsico" userId="56fde0917fae900b" providerId="LiveId" clId="{3ACC95F5-D284-4B8E-B60F-6CABB292B0AD}" dt="2023-09-09T10:15:38.183" v="6863" actId="478"/>
          <ac:picMkLst>
            <pc:docMk/>
            <pc:sldMk cId="3917114260" sldId="310"/>
            <ac:picMk id="8" creationId="{AD635302-50A1-9ADE-6BDF-D4889D53FF22}"/>
          </ac:picMkLst>
        </pc:picChg>
      </pc:sldChg>
      <pc:sldChg chg="addSp delSp modSp add mod delAnim modAnim">
        <pc:chgData name="alessandro corsico" userId="56fde0917fae900b" providerId="LiveId" clId="{3ACC95F5-D284-4B8E-B60F-6CABB292B0AD}" dt="2023-09-10T21:24:30.682" v="15129" actId="478"/>
        <pc:sldMkLst>
          <pc:docMk/>
          <pc:sldMk cId="1439968315" sldId="311"/>
        </pc:sldMkLst>
        <pc:spChg chg="del">
          <ac:chgData name="alessandro corsico" userId="56fde0917fae900b" providerId="LiveId" clId="{3ACC95F5-D284-4B8E-B60F-6CABB292B0AD}" dt="2023-09-10T21:24:28.125" v="15127" actId="478"/>
          <ac:spMkLst>
            <pc:docMk/>
            <pc:sldMk cId="1439968315" sldId="311"/>
            <ac:spMk id="2" creationId="{E7601AF5-EF53-0C29-B877-6741870D4595}"/>
          </ac:spMkLst>
        </pc:spChg>
        <pc:spChg chg="add del mod">
          <ac:chgData name="alessandro corsico" userId="56fde0917fae900b" providerId="LiveId" clId="{3ACC95F5-D284-4B8E-B60F-6CABB292B0AD}" dt="2023-09-10T21:24:30.682" v="15129" actId="478"/>
          <ac:spMkLst>
            <pc:docMk/>
            <pc:sldMk cId="1439968315" sldId="311"/>
            <ac:spMk id="9" creationId="{80137927-DE13-2BE9-F6CF-333249FF6517}"/>
          </ac:spMkLst>
        </pc:spChg>
        <pc:spChg chg="add mod">
          <ac:chgData name="alessandro corsico" userId="56fde0917fae900b" providerId="LiveId" clId="{3ACC95F5-D284-4B8E-B60F-6CABB292B0AD}" dt="2023-09-10T21:24:28.490" v="15128"/>
          <ac:spMkLst>
            <pc:docMk/>
            <pc:sldMk cId="1439968315" sldId="311"/>
            <ac:spMk id="10" creationId="{395100C0-4843-ECBB-3027-6F979170A57D}"/>
          </ac:spMkLst>
        </pc:spChg>
        <pc:spChg chg="mod">
          <ac:chgData name="alessandro corsico" userId="56fde0917fae900b" providerId="LiveId" clId="{3ACC95F5-D284-4B8E-B60F-6CABB292B0AD}" dt="2023-09-09T10:28:43.334" v="7391" actId="255"/>
          <ac:spMkLst>
            <pc:docMk/>
            <pc:sldMk cId="1439968315" sldId="311"/>
            <ac:spMk id="13" creationId="{85F681EA-8142-42C7-7F97-7D62222F63CF}"/>
          </ac:spMkLst>
        </pc:spChg>
        <pc:spChg chg="del">
          <ac:chgData name="alessandro corsico" userId="56fde0917fae900b" providerId="LiveId" clId="{3ACC95F5-D284-4B8E-B60F-6CABB292B0AD}" dt="2023-09-09T10:23:52.672" v="7144" actId="478"/>
          <ac:spMkLst>
            <pc:docMk/>
            <pc:sldMk cId="1439968315" sldId="311"/>
            <ac:spMk id="17" creationId="{C1599B74-A3C2-D457-CB50-E3E479935E11}"/>
          </ac:spMkLst>
        </pc:spChg>
        <pc:picChg chg="add mod">
          <ac:chgData name="alessandro corsico" userId="56fde0917fae900b" providerId="LiveId" clId="{3ACC95F5-D284-4B8E-B60F-6CABB292B0AD}" dt="2023-09-09T10:27:46.094" v="7362" actId="1440"/>
          <ac:picMkLst>
            <pc:docMk/>
            <pc:sldMk cId="1439968315" sldId="311"/>
            <ac:picMk id="6" creationId="{6FA92AA1-F0EA-D571-1480-E73216ABFAE0}"/>
          </ac:picMkLst>
        </pc:picChg>
      </pc:sldChg>
      <pc:sldChg chg="add del">
        <pc:chgData name="alessandro corsico" userId="56fde0917fae900b" providerId="LiveId" clId="{3ACC95F5-D284-4B8E-B60F-6CABB292B0AD}" dt="2023-09-09T11:26:43.377" v="9670" actId="47"/>
        <pc:sldMkLst>
          <pc:docMk/>
          <pc:sldMk cId="1410612906" sldId="312"/>
        </pc:sldMkLst>
      </pc:sldChg>
      <pc:sldChg chg="addSp delSp modSp add mod delAnim modAnim">
        <pc:chgData name="alessandro corsico" userId="56fde0917fae900b" providerId="LiveId" clId="{3ACC95F5-D284-4B8E-B60F-6CABB292B0AD}" dt="2023-09-10T22:02:01.061" v="15370" actId="20577"/>
        <pc:sldMkLst>
          <pc:docMk/>
          <pc:sldMk cId="281804066" sldId="313"/>
        </pc:sldMkLst>
        <pc:spChg chg="del">
          <ac:chgData name="alessandro corsico" userId="56fde0917fae900b" providerId="LiveId" clId="{3ACC95F5-D284-4B8E-B60F-6CABB292B0AD}" dt="2023-09-09T10:44:34.492" v="7909" actId="478"/>
          <ac:spMkLst>
            <pc:docMk/>
            <pc:sldMk cId="281804066" sldId="313"/>
            <ac:spMk id="2" creationId="{E7601AF5-EF53-0C29-B877-6741870D4595}"/>
          </ac:spMkLst>
        </pc:spChg>
        <pc:spChg chg="add del mod">
          <ac:chgData name="alessandro corsico" userId="56fde0917fae900b" providerId="LiveId" clId="{3ACC95F5-D284-4B8E-B60F-6CABB292B0AD}" dt="2023-09-09T10:44:40.367" v="7910" actId="478"/>
          <ac:spMkLst>
            <pc:docMk/>
            <pc:sldMk cId="281804066" sldId="313"/>
            <ac:spMk id="5" creationId="{720F17EB-78C9-70A9-DB42-CDA5B2E70B1E}"/>
          </ac:spMkLst>
        </pc:spChg>
        <pc:spChg chg="mod">
          <ac:chgData name="alessandro corsico" userId="56fde0917fae900b" providerId="LiveId" clId="{3ACC95F5-D284-4B8E-B60F-6CABB292B0AD}" dt="2023-09-10T22:02:01.061" v="15370" actId="20577"/>
          <ac:spMkLst>
            <pc:docMk/>
            <pc:sldMk cId="281804066" sldId="313"/>
            <ac:spMk id="6" creationId="{FAE44478-A2AE-1050-70F0-5B9187607BC5}"/>
          </ac:spMkLst>
        </pc:spChg>
        <pc:spChg chg="add del mod">
          <ac:chgData name="alessandro corsico" userId="56fde0917fae900b" providerId="LiveId" clId="{3ACC95F5-D284-4B8E-B60F-6CABB292B0AD}" dt="2023-09-09T11:04:11.169" v="8820" actId="478"/>
          <ac:spMkLst>
            <pc:docMk/>
            <pc:sldMk cId="281804066" sldId="313"/>
            <ac:spMk id="8" creationId="{C304ED91-31E4-5C30-1220-24E438F69F94}"/>
          </ac:spMkLst>
        </pc:spChg>
        <pc:spChg chg="add del mod">
          <ac:chgData name="alessandro corsico" userId="56fde0917fae900b" providerId="LiveId" clId="{3ACC95F5-D284-4B8E-B60F-6CABB292B0AD}" dt="2023-09-09T11:04:16.927" v="8821" actId="478"/>
          <ac:spMkLst>
            <pc:docMk/>
            <pc:sldMk cId="281804066" sldId="313"/>
            <ac:spMk id="10" creationId="{E0F11A57-B912-3FE2-0C00-E0D63F8E230A}"/>
          </ac:spMkLst>
        </pc:spChg>
      </pc:sldChg>
      <pc:sldChg chg="addSp modSp add mod">
        <pc:chgData name="alessandro corsico" userId="56fde0917fae900b" providerId="LiveId" clId="{3ACC95F5-D284-4B8E-B60F-6CABB292B0AD}" dt="2023-09-10T21:57:00.748" v="15325" actId="1076"/>
        <pc:sldMkLst>
          <pc:docMk/>
          <pc:sldMk cId="2667357908" sldId="314"/>
        </pc:sldMkLst>
        <pc:spChg chg="mod">
          <ac:chgData name="alessandro corsico" userId="56fde0917fae900b" providerId="LiveId" clId="{3ACC95F5-D284-4B8E-B60F-6CABB292B0AD}" dt="2023-09-10T21:25:55.183" v="15147" actId="14100"/>
          <ac:spMkLst>
            <pc:docMk/>
            <pc:sldMk cId="2667357908" sldId="314"/>
            <ac:spMk id="2" creationId="{E7601AF5-EF53-0C29-B877-6741870D4595}"/>
          </ac:spMkLst>
        </pc:spChg>
        <pc:spChg chg="add mod">
          <ac:chgData name="alessandro corsico" userId="56fde0917fae900b" providerId="LiveId" clId="{3ACC95F5-D284-4B8E-B60F-6CABB292B0AD}" dt="2023-09-10T21:26:12.185" v="15150" actId="1076"/>
          <ac:spMkLst>
            <pc:docMk/>
            <pc:sldMk cId="2667357908" sldId="314"/>
            <ac:spMk id="3" creationId="{D22F861A-ACCE-9867-E5FD-A7CF5E6A84D7}"/>
          </ac:spMkLst>
        </pc:spChg>
        <pc:spChg chg="mod">
          <ac:chgData name="alessandro corsico" userId="56fde0917fae900b" providerId="LiveId" clId="{3ACC95F5-D284-4B8E-B60F-6CABB292B0AD}" dt="2023-09-10T21:57:00.748" v="15325" actId="1076"/>
          <ac:spMkLst>
            <pc:docMk/>
            <pc:sldMk cId="2667357908" sldId="314"/>
            <ac:spMk id="6" creationId="{FAE44478-A2AE-1050-70F0-5B9187607BC5}"/>
          </ac:spMkLst>
        </pc:spChg>
      </pc:sldChg>
      <pc:sldChg chg="addSp modSp add mod ord">
        <pc:chgData name="alessandro corsico" userId="56fde0917fae900b" providerId="LiveId" clId="{3ACC95F5-D284-4B8E-B60F-6CABB292B0AD}" dt="2023-09-10T21:20:16.098" v="15047" actId="20577"/>
        <pc:sldMkLst>
          <pc:docMk/>
          <pc:sldMk cId="478594886" sldId="315"/>
        </pc:sldMkLst>
        <pc:spChg chg="add mod">
          <ac:chgData name="alessandro corsico" userId="56fde0917fae900b" providerId="LiveId" clId="{3ACC95F5-D284-4B8E-B60F-6CABB292B0AD}" dt="2023-09-10T21:20:14.807" v="15041" actId="1076"/>
          <ac:spMkLst>
            <pc:docMk/>
            <pc:sldMk cId="478594886" sldId="315"/>
            <ac:spMk id="2" creationId="{6247FB0C-0DEA-27F7-E239-ABD2F817609B}"/>
          </ac:spMkLst>
        </pc:spChg>
        <pc:spChg chg="add mod">
          <ac:chgData name="alessandro corsico" userId="56fde0917fae900b" providerId="LiveId" clId="{3ACC95F5-D284-4B8E-B60F-6CABB292B0AD}" dt="2023-09-10T21:20:14.623" v="15040" actId="1076"/>
          <ac:spMkLst>
            <pc:docMk/>
            <pc:sldMk cId="478594886" sldId="315"/>
            <ac:spMk id="3" creationId="{E68B60DA-F217-E27F-C2E5-56346A96CAA7}"/>
          </ac:spMkLst>
        </pc:spChg>
        <pc:spChg chg="add mod">
          <ac:chgData name="alessandro corsico" userId="56fde0917fae900b" providerId="LiveId" clId="{3ACC95F5-D284-4B8E-B60F-6CABB292B0AD}" dt="2023-09-10T21:20:14.404" v="15039" actId="1076"/>
          <ac:spMkLst>
            <pc:docMk/>
            <pc:sldMk cId="478594886" sldId="315"/>
            <ac:spMk id="5" creationId="{A2AFCA5C-4D94-175C-D1B7-FCD2B581D57B}"/>
          </ac:spMkLst>
        </pc:spChg>
        <pc:spChg chg="mod">
          <ac:chgData name="alessandro corsico" userId="56fde0917fae900b" providerId="LiveId" clId="{3ACC95F5-D284-4B8E-B60F-6CABB292B0AD}" dt="2023-09-10T21:20:16.098" v="15047" actId="20577"/>
          <ac:spMkLst>
            <pc:docMk/>
            <pc:sldMk cId="478594886" sldId="315"/>
            <ac:spMk id="6" creationId="{FAE44478-A2AE-1050-70F0-5B9187607BC5}"/>
          </ac:spMkLst>
        </pc:spChg>
      </pc:sldChg>
      <pc:sldChg chg="modSp add mod">
        <pc:chgData name="alessandro corsico" userId="56fde0917fae900b" providerId="LiveId" clId="{3ACC95F5-D284-4B8E-B60F-6CABB292B0AD}" dt="2023-09-09T14:28:32.573" v="11495" actId="20577"/>
        <pc:sldMkLst>
          <pc:docMk/>
          <pc:sldMk cId="4154793704" sldId="316"/>
        </pc:sldMkLst>
        <pc:spChg chg="mod">
          <ac:chgData name="alessandro corsico" userId="56fde0917fae900b" providerId="LiveId" clId="{3ACC95F5-D284-4B8E-B60F-6CABB292B0AD}" dt="2023-09-09T14:28:32.573" v="11495" actId="20577"/>
          <ac:spMkLst>
            <pc:docMk/>
            <pc:sldMk cId="4154793704" sldId="316"/>
            <ac:spMk id="6" creationId="{FAE44478-A2AE-1050-70F0-5B9187607BC5}"/>
          </ac:spMkLst>
        </pc:spChg>
      </pc:sldChg>
      <pc:sldChg chg="modSp add mod">
        <pc:chgData name="alessandro corsico" userId="56fde0917fae900b" providerId="LiveId" clId="{3ACC95F5-D284-4B8E-B60F-6CABB292B0AD}" dt="2023-09-10T20:59:40.509" v="14969" actId="20577"/>
        <pc:sldMkLst>
          <pc:docMk/>
          <pc:sldMk cId="2338664633" sldId="317"/>
        </pc:sldMkLst>
        <pc:spChg chg="mod">
          <ac:chgData name="alessandro corsico" userId="56fde0917fae900b" providerId="LiveId" clId="{3ACC95F5-D284-4B8E-B60F-6CABB292B0AD}" dt="2023-09-10T20:59:40.509" v="14969" actId="20577"/>
          <ac:spMkLst>
            <pc:docMk/>
            <pc:sldMk cId="2338664633" sldId="317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9-09T13:48:13.039" v="10369" actId="1076"/>
          <ac:spMkLst>
            <pc:docMk/>
            <pc:sldMk cId="2338664633" sldId="317"/>
            <ac:spMk id="18" creationId="{2E45CB33-0A1E-4783-1781-E557B2845F3F}"/>
          </ac:spMkLst>
        </pc:spChg>
        <pc:spChg chg="mod">
          <ac:chgData name="alessandro corsico" userId="56fde0917fae900b" providerId="LiveId" clId="{3ACC95F5-D284-4B8E-B60F-6CABB292B0AD}" dt="2023-09-09T13:48:15.732" v="10370" actId="1076"/>
          <ac:spMkLst>
            <pc:docMk/>
            <pc:sldMk cId="2338664633" sldId="317"/>
            <ac:spMk id="20" creationId="{1C82DCE8-9A62-0728-3939-D8DD62DB743A}"/>
          </ac:spMkLst>
        </pc:spChg>
        <pc:spChg chg="mod">
          <ac:chgData name="alessandro corsico" userId="56fde0917fae900b" providerId="LiveId" clId="{3ACC95F5-D284-4B8E-B60F-6CABB292B0AD}" dt="2023-09-09T13:48:21.285" v="10371" actId="1076"/>
          <ac:spMkLst>
            <pc:docMk/>
            <pc:sldMk cId="2338664633" sldId="317"/>
            <ac:spMk id="23" creationId="{59848494-05A3-F518-6570-AA45CFC4E05E}"/>
          </ac:spMkLst>
        </pc:spChg>
      </pc:sldChg>
      <pc:sldChg chg="addSp delSp modSp add mod">
        <pc:chgData name="alessandro corsico" userId="56fde0917fae900b" providerId="LiveId" clId="{3ACC95F5-D284-4B8E-B60F-6CABB292B0AD}" dt="2023-09-10T22:08:36.935" v="15598" actId="20577"/>
        <pc:sldMkLst>
          <pc:docMk/>
          <pc:sldMk cId="886585766" sldId="318"/>
        </pc:sldMkLst>
        <pc:spChg chg="mod">
          <ac:chgData name="alessandro corsico" userId="56fde0917fae900b" providerId="LiveId" clId="{3ACC95F5-D284-4B8E-B60F-6CABB292B0AD}" dt="2023-09-10T22:08:36.935" v="15598" actId="20577"/>
          <ac:spMkLst>
            <pc:docMk/>
            <pc:sldMk cId="886585766" sldId="318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9-09T14:02:02.474" v="10646" actId="1076"/>
          <ac:spMkLst>
            <pc:docMk/>
            <pc:sldMk cId="886585766" sldId="318"/>
            <ac:spMk id="20" creationId="{1C82DCE8-9A62-0728-3939-D8DD62DB743A}"/>
          </ac:spMkLst>
        </pc:spChg>
        <pc:spChg chg="del">
          <ac:chgData name="alessandro corsico" userId="56fde0917fae900b" providerId="LiveId" clId="{3ACC95F5-D284-4B8E-B60F-6CABB292B0AD}" dt="2023-09-09T13:52:02.683" v="10381" actId="478"/>
          <ac:spMkLst>
            <pc:docMk/>
            <pc:sldMk cId="886585766" sldId="318"/>
            <ac:spMk id="23" creationId="{59848494-05A3-F518-6570-AA45CFC4E05E}"/>
          </ac:spMkLst>
        </pc:spChg>
        <pc:picChg chg="del">
          <ac:chgData name="alessandro corsico" userId="56fde0917fae900b" providerId="LiveId" clId="{3ACC95F5-D284-4B8E-B60F-6CABB292B0AD}" dt="2023-09-09T13:51:22.606" v="10374" actId="478"/>
          <ac:picMkLst>
            <pc:docMk/>
            <pc:sldMk cId="886585766" sldId="318"/>
            <ac:picMk id="6" creationId="{FC49E02B-1580-7DBE-B190-54897062C55C}"/>
          </ac:picMkLst>
        </pc:picChg>
        <pc:picChg chg="add mod">
          <ac:chgData name="alessandro corsico" userId="56fde0917fae900b" providerId="LiveId" clId="{3ACC95F5-D284-4B8E-B60F-6CABB292B0AD}" dt="2023-09-09T14:02:24.618" v="10687" actId="1035"/>
          <ac:picMkLst>
            <pc:docMk/>
            <pc:sldMk cId="886585766" sldId="318"/>
            <ac:picMk id="8" creationId="{08054EDF-3145-F591-0117-88000DD4F05F}"/>
          </ac:picMkLst>
        </pc:picChg>
        <pc:picChg chg="add mod">
          <ac:chgData name="alessandro corsico" userId="56fde0917fae900b" providerId="LiveId" clId="{3ACC95F5-D284-4B8E-B60F-6CABB292B0AD}" dt="2023-09-09T14:02:19.367" v="10670" actId="1036"/>
          <ac:picMkLst>
            <pc:docMk/>
            <pc:sldMk cId="886585766" sldId="318"/>
            <ac:picMk id="10" creationId="{F7B60002-DC21-54F7-8E5F-B5D7C5B72BEA}"/>
          </ac:picMkLst>
        </pc:picChg>
        <pc:picChg chg="del">
          <ac:chgData name="alessandro corsico" userId="56fde0917fae900b" providerId="LiveId" clId="{3ACC95F5-D284-4B8E-B60F-6CABB292B0AD}" dt="2023-09-09T13:51:23.349" v="10375" actId="478"/>
          <ac:picMkLst>
            <pc:docMk/>
            <pc:sldMk cId="886585766" sldId="318"/>
            <ac:picMk id="11" creationId="{7805C699-7A7C-7897-EE71-1B412CD957FE}"/>
          </ac:picMkLst>
        </pc:picChg>
        <pc:picChg chg="add del mod">
          <ac:chgData name="alessandro corsico" userId="56fde0917fae900b" providerId="LiveId" clId="{3ACC95F5-D284-4B8E-B60F-6CABB292B0AD}" dt="2023-09-09T14:00:00.606" v="10577" actId="478"/>
          <ac:picMkLst>
            <pc:docMk/>
            <pc:sldMk cId="886585766" sldId="318"/>
            <ac:picMk id="13" creationId="{DAE3C71B-63CD-5622-D549-CDDF0380EAD7}"/>
          </ac:picMkLst>
        </pc:picChg>
        <pc:picChg chg="del">
          <ac:chgData name="alessandro corsico" userId="56fde0917fae900b" providerId="LiveId" clId="{3ACC95F5-D284-4B8E-B60F-6CABB292B0AD}" dt="2023-09-09T13:51:24.008" v="10376" actId="478"/>
          <ac:picMkLst>
            <pc:docMk/>
            <pc:sldMk cId="886585766" sldId="318"/>
            <ac:picMk id="15" creationId="{B2A33039-C3F2-C026-520C-3BB3601CC545}"/>
          </ac:picMkLst>
        </pc:picChg>
        <pc:picChg chg="add mod">
          <ac:chgData name="alessandro corsico" userId="56fde0917fae900b" providerId="LiveId" clId="{3ACC95F5-D284-4B8E-B60F-6CABB292B0AD}" dt="2023-09-09T14:02:31.876" v="10703" actId="1036"/>
          <ac:picMkLst>
            <pc:docMk/>
            <pc:sldMk cId="886585766" sldId="318"/>
            <ac:picMk id="16" creationId="{773A117A-B991-664D-FFE8-BF8E36DF13A8}"/>
          </ac:picMkLst>
        </pc:picChg>
        <pc:picChg chg="add mod">
          <ac:chgData name="alessandro corsico" userId="56fde0917fae900b" providerId="LiveId" clId="{3ACC95F5-D284-4B8E-B60F-6CABB292B0AD}" dt="2023-09-09T14:02:07.383" v="10647" actId="1076"/>
          <ac:picMkLst>
            <pc:docMk/>
            <pc:sldMk cId="886585766" sldId="318"/>
            <ac:picMk id="19" creationId="{85FFD34C-9CC7-AF35-CC42-D0D6C0E2FF90}"/>
          </ac:picMkLst>
        </pc:picChg>
        <pc:picChg chg="del">
          <ac:chgData name="alessandro corsico" userId="56fde0917fae900b" providerId="LiveId" clId="{3ACC95F5-D284-4B8E-B60F-6CABB292B0AD}" dt="2023-09-09T13:51:24.674" v="10377" actId="478"/>
          <ac:picMkLst>
            <pc:docMk/>
            <pc:sldMk cId="886585766" sldId="318"/>
            <ac:picMk id="22" creationId="{A57898C3-B85B-3949-8481-458064AB0436}"/>
          </ac:picMkLst>
        </pc:picChg>
      </pc:sldChg>
      <pc:sldChg chg="add del">
        <pc:chgData name="alessandro corsico" userId="56fde0917fae900b" providerId="LiveId" clId="{3ACC95F5-D284-4B8E-B60F-6CABB292B0AD}" dt="2023-09-09T14:19:50.749" v="11450" actId="47"/>
        <pc:sldMkLst>
          <pc:docMk/>
          <pc:sldMk cId="750929056" sldId="319"/>
        </pc:sldMkLst>
      </pc:sldChg>
      <pc:sldChg chg="addSp delSp modSp add mod modAnim">
        <pc:chgData name="alessandro corsico" userId="56fde0917fae900b" providerId="LiveId" clId="{3ACC95F5-D284-4B8E-B60F-6CABB292B0AD}" dt="2023-09-10T21:26:34.788" v="15155" actId="27636"/>
        <pc:sldMkLst>
          <pc:docMk/>
          <pc:sldMk cId="3060710942" sldId="320"/>
        </pc:sldMkLst>
        <pc:spChg chg="mod">
          <ac:chgData name="alessandro corsico" userId="56fde0917fae900b" providerId="LiveId" clId="{3ACC95F5-D284-4B8E-B60F-6CABB292B0AD}" dt="2023-09-10T21:26:34.788" v="15155" actId="27636"/>
          <ac:spMkLst>
            <pc:docMk/>
            <pc:sldMk cId="3060710942" sldId="320"/>
            <ac:spMk id="2" creationId="{E7601AF5-EF53-0C29-B877-6741870D4595}"/>
          </ac:spMkLst>
        </pc:spChg>
        <pc:spChg chg="mod">
          <ac:chgData name="alessandro corsico" userId="56fde0917fae900b" providerId="LiveId" clId="{3ACC95F5-D284-4B8E-B60F-6CABB292B0AD}" dt="2023-09-09T14:18:12.350" v="11442" actId="20577"/>
          <ac:spMkLst>
            <pc:docMk/>
            <pc:sldMk cId="3060710942" sldId="320"/>
            <ac:spMk id="3" creationId="{A4AB06BF-68E1-1BE3-63F9-38D76771F589}"/>
          </ac:spMkLst>
        </pc:spChg>
        <pc:spChg chg="del">
          <ac:chgData name="alessandro corsico" userId="56fde0917fae900b" providerId="LiveId" clId="{3ACC95F5-D284-4B8E-B60F-6CABB292B0AD}" dt="2023-09-09T14:16:37.500" v="11330" actId="478"/>
          <ac:spMkLst>
            <pc:docMk/>
            <pc:sldMk cId="3060710942" sldId="320"/>
            <ac:spMk id="18" creationId="{2E45CB33-0A1E-4783-1781-E557B2845F3F}"/>
          </ac:spMkLst>
        </pc:spChg>
        <pc:spChg chg="del">
          <ac:chgData name="alessandro corsico" userId="56fde0917fae900b" providerId="LiveId" clId="{3ACC95F5-D284-4B8E-B60F-6CABB292B0AD}" dt="2023-09-09T14:16:38.861" v="11331" actId="478"/>
          <ac:spMkLst>
            <pc:docMk/>
            <pc:sldMk cId="3060710942" sldId="320"/>
            <ac:spMk id="20" creationId="{1C82DCE8-9A62-0728-3939-D8DD62DB743A}"/>
          </ac:spMkLst>
        </pc:spChg>
        <pc:picChg chg="add mod">
          <ac:chgData name="alessandro corsico" userId="56fde0917fae900b" providerId="LiveId" clId="{3ACC95F5-D284-4B8E-B60F-6CABB292B0AD}" dt="2023-09-09T14:18:08.649" v="11440" actId="1038"/>
          <ac:picMkLst>
            <pc:docMk/>
            <pc:sldMk cId="3060710942" sldId="320"/>
            <ac:picMk id="6" creationId="{266F32AB-CBC4-64BE-DA5F-B21B56DB12BC}"/>
          </ac:picMkLst>
        </pc:picChg>
        <pc:picChg chg="del">
          <ac:chgData name="alessandro corsico" userId="56fde0917fae900b" providerId="LiveId" clId="{3ACC95F5-D284-4B8E-B60F-6CABB292B0AD}" dt="2023-09-09T14:11:58.411" v="11093" actId="478"/>
          <ac:picMkLst>
            <pc:docMk/>
            <pc:sldMk cId="3060710942" sldId="320"/>
            <ac:picMk id="8" creationId="{08054EDF-3145-F591-0117-88000DD4F05F}"/>
          </ac:picMkLst>
        </pc:picChg>
        <pc:picChg chg="del">
          <ac:chgData name="alessandro corsico" userId="56fde0917fae900b" providerId="LiveId" clId="{3ACC95F5-D284-4B8E-B60F-6CABB292B0AD}" dt="2023-09-09T14:12:00.009" v="11094" actId="478"/>
          <ac:picMkLst>
            <pc:docMk/>
            <pc:sldMk cId="3060710942" sldId="320"/>
            <ac:picMk id="10" creationId="{F7B60002-DC21-54F7-8E5F-B5D7C5B72BEA}"/>
          </ac:picMkLst>
        </pc:picChg>
        <pc:picChg chg="add mod">
          <ac:chgData name="alessandro corsico" userId="56fde0917fae900b" providerId="LiveId" clId="{3ACC95F5-D284-4B8E-B60F-6CABB292B0AD}" dt="2023-09-09T14:18:36.911" v="11447" actId="1076"/>
          <ac:picMkLst>
            <pc:docMk/>
            <pc:sldMk cId="3060710942" sldId="320"/>
            <ac:picMk id="11" creationId="{6C45BD0C-09EE-D43F-E99A-C0B744AF694C}"/>
          </ac:picMkLst>
        </pc:picChg>
        <pc:picChg chg="del">
          <ac:chgData name="alessandro corsico" userId="56fde0917fae900b" providerId="LiveId" clId="{3ACC95F5-D284-4B8E-B60F-6CABB292B0AD}" dt="2023-09-09T14:11:56.587" v="11092" actId="478"/>
          <ac:picMkLst>
            <pc:docMk/>
            <pc:sldMk cId="3060710942" sldId="320"/>
            <ac:picMk id="16" creationId="{773A117A-B991-664D-FFE8-BF8E36DF13A8}"/>
          </ac:picMkLst>
        </pc:picChg>
        <pc:picChg chg="del">
          <ac:chgData name="alessandro corsico" userId="56fde0917fae900b" providerId="LiveId" clId="{3ACC95F5-D284-4B8E-B60F-6CABB292B0AD}" dt="2023-09-09T14:11:54.774" v="11091" actId="478"/>
          <ac:picMkLst>
            <pc:docMk/>
            <pc:sldMk cId="3060710942" sldId="320"/>
            <ac:picMk id="19" creationId="{85FFD34C-9CC7-AF35-CC42-D0D6C0E2FF90}"/>
          </ac:picMkLst>
        </pc:picChg>
      </pc:sldChg>
      <pc:sldChg chg="modSp add mod ord">
        <pc:chgData name="alessandro corsico" userId="56fde0917fae900b" providerId="LiveId" clId="{3ACC95F5-D284-4B8E-B60F-6CABB292B0AD}" dt="2023-09-09T14:42:00.739" v="11755" actId="20577"/>
        <pc:sldMkLst>
          <pc:docMk/>
          <pc:sldMk cId="1187299997" sldId="321"/>
        </pc:sldMkLst>
        <pc:spChg chg="mod">
          <ac:chgData name="alessandro corsico" userId="56fde0917fae900b" providerId="LiveId" clId="{3ACC95F5-D284-4B8E-B60F-6CABB292B0AD}" dt="2023-09-09T14:40:08.613" v="11725" actId="20577"/>
          <ac:spMkLst>
            <pc:docMk/>
            <pc:sldMk cId="1187299997" sldId="321"/>
            <ac:spMk id="6" creationId="{0B32CD56-5F31-027C-6A77-002945DF4878}"/>
          </ac:spMkLst>
        </pc:spChg>
        <pc:spChg chg="mod">
          <ac:chgData name="alessandro corsico" userId="56fde0917fae900b" providerId="LiveId" clId="{3ACC95F5-D284-4B8E-B60F-6CABB292B0AD}" dt="2023-09-09T14:42:00.739" v="11755" actId="20577"/>
          <ac:spMkLst>
            <pc:docMk/>
            <pc:sldMk cId="1187299997" sldId="321"/>
            <ac:spMk id="10" creationId="{FAC0FEFA-6526-0DAD-6FE5-CDA562FDB27D}"/>
          </ac:spMkLst>
        </pc:spChg>
        <pc:picChg chg="mod">
          <ac:chgData name="alessandro corsico" userId="56fde0917fae900b" providerId="LiveId" clId="{3ACC95F5-D284-4B8E-B60F-6CABB292B0AD}" dt="2023-09-09T14:40:58.439" v="11739" actId="1037"/>
          <ac:picMkLst>
            <pc:docMk/>
            <pc:sldMk cId="1187299997" sldId="321"/>
            <ac:picMk id="8" creationId="{9A009722-8868-65BC-E986-18A8DEE07DF5}"/>
          </ac:picMkLst>
        </pc:picChg>
        <pc:picChg chg="mod">
          <ac:chgData name="alessandro corsico" userId="56fde0917fae900b" providerId="LiveId" clId="{3ACC95F5-D284-4B8E-B60F-6CABB292B0AD}" dt="2023-09-09T14:41:11.132" v="11748" actId="1037"/>
          <ac:picMkLst>
            <pc:docMk/>
            <pc:sldMk cId="1187299997" sldId="321"/>
            <ac:picMk id="12" creationId="{B58FEF32-6B19-4E63-7D9B-54D15D69DC13}"/>
          </ac:picMkLst>
        </pc:picChg>
        <pc:picChg chg="mod">
          <ac:chgData name="alessandro corsico" userId="56fde0917fae900b" providerId="LiveId" clId="{3ACC95F5-D284-4B8E-B60F-6CABB292B0AD}" dt="2023-09-09T14:41:40.567" v="11751" actId="14826"/>
          <ac:picMkLst>
            <pc:docMk/>
            <pc:sldMk cId="1187299997" sldId="321"/>
            <ac:picMk id="14" creationId="{1F4718F4-02D6-838D-52C3-50E0A3E7CC40}"/>
          </ac:picMkLst>
        </pc:picChg>
      </pc:sldChg>
      <pc:sldChg chg="modSp add mod ord">
        <pc:chgData name="alessandro corsico" userId="56fde0917fae900b" providerId="LiveId" clId="{3ACC95F5-D284-4B8E-B60F-6CABB292B0AD}" dt="2023-09-09T14:49:38.928" v="11862" actId="1076"/>
        <pc:sldMkLst>
          <pc:docMk/>
          <pc:sldMk cId="1015709778" sldId="322"/>
        </pc:sldMkLst>
        <pc:spChg chg="mod">
          <ac:chgData name="alessandro corsico" userId="56fde0917fae900b" providerId="LiveId" clId="{3ACC95F5-D284-4B8E-B60F-6CABB292B0AD}" dt="2023-09-09T14:49:10.788" v="11857" actId="27636"/>
          <ac:spMkLst>
            <pc:docMk/>
            <pc:sldMk cId="1015709778" sldId="322"/>
            <ac:spMk id="2" creationId="{E7601AF5-EF53-0C29-B877-6741870D4595}"/>
          </ac:spMkLst>
        </pc:spChg>
        <pc:spChg chg="mod">
          <ac:chgData name="alessandro corsico" userId="56fde0917fae900b" providerId="LiveId" clId="{3ACC95F5-D284-4B8E-B60F-6CABB292B0AD}" dt="2023-09-09T14:49:38.928" v="11862" actId="1076"/>
          <ac:spMkLst>
            <pc:docMk/>
            <pc:sldMk cId="1015709778" sldId="322"/>
            <ac:spMk id="6" creationId="{0B32CD56-5F31-027C-6A77-002945DF4878}"/>
          </ac:spMkLst>
        </pc:spChg>
        <pc:spChg chg="mod">
          <ac:chgData name="alessandro corsico" userId="56fde0917fae900b" providerId="LiveId" clId="{3ACC95F5-D284-4B8E-B60F-6CABB292B0AD}" dt="2023-09-09T14:43:03.770" v="11767" actId="20577"/>
          <ac:spMkLst>
            <pc:docMk/>
            <pc:sldMk cId="1015709778" sldId="322"/>
            <ac:spMk id="10" creationId="{FAC0FEFA-6526-0DAD-6FE5-CDA562FDB27D}"/>
          </ac:spMkLst>
        </pc:spChg>
        <pc:picChg chg="mod">
          <ac:chgData name="alessandro corsico" userId="56fde0917fae900b" providerId="LiveId" clId="{3ACC95F5-D284-4B8E-B60F-6CABB292B0AD}" dt="2023-09-09T14:42:44.101" v="11759" actId="1076"/>
          <ac:picMkLst>
            <pc:docMk/>
            <pc:sldMk cId="1015709778" sldId="322"/>
            <ac:picMk id="8" creationId="{0492D2D4-2107-0169-3C15-D13B862F4725}"/>
          </ac:picMkLst>
        </pc:picChg>
        <pc:picChg chg="mod">
          <ac:chgData name="alessandro corsico" userId="56fde0917fae900b" providerId="LiveId" clId="{3ACC95F5-D284-4B8E-B60F-6CABB292B0AD}" dt="2023-09-09T14:42:53.297" v="11762" actId="14100"/>
          <ac:picMkLst>
            <pc:docMk/>
            <pc:sldMk cId="1015709778" sldId="322"/>
            <ac:picMk id="13" creationId="{B84BFAEC-7953-5C3C-9581-A29ADDA72AC0}"/>
          </ac:picMkLst>
        </pc:picChg>
      </pc:sldChg>
      <pc:sldChg chg="modSp add mod ord">
        <pc:chgData name="alessandro corsico" userId="56fde0917fae900b" providerId="LiveId" clId="{3ACC95F5-D284-4B8E-B60F-6CABB292B0AD}" dt="2023-09-09T14:46:48.079" v="11819" actId="20577"/>
        <pc:sldMkLst>
          <pc:docMk/>
          <pc:sldMk cId="3943105258" sldId="323"/>
        </pc:sldMkLst>
        <pc:spChg chg="mod">
          <ac:chgData name="alessandro corsico" userId="56fde0917fae900b" providerId="LiveId" clId="{3ACC95F5-D284-4B8E-B60F-6CABB292B0AD}" dt="2023-09-09T14:44:02.219" v="11784" actId="20577"/>
          <ac:spMkLst>
            <pc:docMk/>
            <pc:sldMk cId="3943105258" sldId="323"/>
            <ac:spMk id="6" creationId="{0B32CD56-5F31-027C-6A77-002945DF4878}"/>
          </ac:spMkLst>
        </pc:spChg>
        <pc:spChg chg="mod">
          <ac:chgData name="alessandro corsico" userId="56fde0917fae900b" providerId="LiveId" clId="{3ACC95F5-D284-4B8E-B60F-6CABB292B0AD}" dt="2023-09-09T14:46:48.079" v="11819" actId="20577"/>
          <ac:spMkLst>
            <pc:docMk/>
            <pc:sldMk cId="3943105258" sldId="323"/>
            <ac:spMk id="10" creationId="{FAC0FEFA-6526-0DAD-6FE5-CDA562FDB27D}"/>
          </ac:spMkLst>
        </pc:spChg>
        <pc:picChg chg="mod">
          <ac:chgData name="alessandro corsico" userId="56fde0917fae900b" providerId="LiveId" clId="{3ACC95F5-D284-4B8E-B60F-6CABB292B0AD}" dt="2023-09-09T14:45:13.013" v="11788" actId="1076"/>
          <ac:picMkLst>
            <pc:docMk/>
            <pc:sldMk cId="3943105258" sldId="323"/>
            <ac:picMk id="8" creationId="{9A009722-8868-65BC-E986-18A8DEE07DF5}"/>
          </ac:picMkLst>
        </pc:picChg>
        <pc:picChg chg="mod">
          <ac:chgData name="alessandro corsico" userId="56fde0917fae900b" providerId="LiveId" clId="{3ACC95F5-D284-4B8E-B60F-6CABB292B0AD}" dt="2023-09-09T14:45:20.624" v="11789" actId="14100"/>
          <ac:picMkLst>
            <pc:docMk/>
            <pc:sldMk cId="3943105258" sldId="323"/>
            <ac:picMk id="12" creationId="{B58FEF32-6B19-4E63-7D9B-54D15D69DC13}"/>
          </ac:picMkLst>
        </pc:picChg>
        <pc:picChg chg="mod">
          <ac:chgData name="alessandro corsico" userId="56fde0917fae900b" providerId="LiveId" clId="{3ACC95F5-D284-4B8E-B60F-6CABB292B0AD}" dt="2023-09-09T14:46:24.282" v="11813" actId="14826"/>
          <ac:picMkLst>
            <pc:docMk/>
            <pc:sldMk cId="3943105258" sldId="323"/>
            <ac:picMk id="14" creationId="{1F4718F4-02D6-838D-52C3-50E0A3E7CC40}"/>
          </ac:picMkLst>
        </pc:picChg>
      </pc:sldChg>
      <pc:sldChg chg="modSp add mod">
        <pc:chgData name="alessandro corsico" userId="56fde0917fae900b" providerId="LiveId" clId="{3ACC95F5-D284-4B8E-B60F-6CABB292B0AD}" dt="2023-09-09T14:49:44.233" v="11863" actId="1076"/>
        <pc:sldMkLst>
          <pc:docMk/>
          <pc:sldMk cId="1940462888" sldId="324"/>
        </pc:sldMkLst>
        <pc:spChg chg="mod">
          <ac:chgData name="alessandro corsico" userId="56fde0917fae900b" providerId="LiveId" clId="{3ACC95F5-D284-4B8E-B60F-6CABB292B0AD}" dt="2023-09-09T14:48:59.672" v="11853" actId="14100"/>
          <ac:spMkLst>
            <pc:docMk/>
            <pc:sldMk cId="1940462888" sldId="324"/>
            <ac:spMk id="2" creationId="{E7601AF5-EF53-0C29-B877-6741870D4595}"/>
          </ac:spMkLst>
        </pc:spChg>
        <pc:spChg chg="mod">
          <ac:chgData name="alessandro corsico" userId="56fde0917fae900b" providerId="LiveId" clId="{3ACC95F5-D284-4B8E-B60F-6CABB292B0AD}" dt="2023-09-09T14:49:44.233" v="11863" actId="1076"/>
          <ac:spMkLst>
            <pc:docMk/>
            <pc:sldMk cId="1940462888" sldId="324"/>
            <ac:spMk id="6" creationId="{0B32CD56-5F31-027C-6A77-002945DF4878}"/>
          </ac:spMkLst>
        </pc:spChg>
        <pc:spChg chg="mod">
          <ac:chgData name="alessandro corsico" userId="56fde0917fae900b" providerId="LiveId" clId="{3ACC95F5-D284-4B8E-B60F-6CABB292B0AD}" dt="2023-09-09T14:48:27.433" v="11847" actId="20577"/>
          <ac:spMkLst>
            <pc:docMk/>
            <pc:sldMk cId="1940462888" sldId="324"/>
            <ac:spMk id="10" creationId="{FAC0FEFA-6526-0DAD-6FE5-CDA562FDB27D}"/>
          </ac:spMkLst>
        </pc:spChg>
        <pc:picChg chg="mod">
          <ac:chgData name="alessandro corsico" userId="56fde0917fae900b" providerId="LiveId" clId="{3ACC95F5-D284-4B8E-B60F-6CABB292B0AD}" dt="2023-09-09T14:47:29.023" v="11837" actId="1038"/>
          <ac:picMkLst>
            <pc:docMk/>
            <pc:sldMk cId="1940462888" sldId="324"/>
            <ac:picMk id="8" creationId="{0492D2D4-2107-0169-3C15-D13B862F4725}"/>
          </ac:picMkLst>
        </pc:picChg>
        <pc:picChg chg="mod">
          <ac:chgData name="alessandro corsico" userId="56fde0917fae900b" providerId="LiveId" clId="{3ACC95F5-D284-4B8E-B60F-6CABB292B0AD}" dt="2023-09-09T14:48:12.457" v="11840" actId="14100"/>
          <ac:picMkLst>
            <pc:docMk/>
            <pc:sldMk cId="1940462888" sldId="324"/>
            <ac:picMk id="13" creationId="{B84BFAEC-7953-5C3C-9581-A29ADDA72AC0}"/>
          </ac:picMkLst>
        </pc:picChg>
      </pc:sldChg>
      <pc:sldChg chg="modSp add mod">
        <pc:chgData name="alessandro corsico" userId="56fde0917fae900b" providerId="LiveId" clId="{3ACC95F5-D284-4B8E-B60F-6CABB292B0AD}" dt="2023-09-10T22:24:31.946" v="15599" actId="20577"/>
        <pc:sldMkLst>
          <pc:docMk/>
          <pc:sldMk cId="982738083" sldId="325"/>
        </pc:sldMkLst>
        <pc:spChg chg="mod">
          <ac:chgData name="alessandro corsico" userId="56fde0917fae900b" providerId="LiveId" clId="{3ACC95F5-D284-4B8E-B60F-6CABB292B0AD}" dt="2023-09-10T22:24:31.946" v="15599" actId="20577"/>
          <ac:spMkLst>
            <pc:docMk/>
            <pc:sldMk cId="982738083" sldId="325"/>
            <ac:spMk id="10" creationId="{FAC0FEFA-6526-0DAD-6FE5-CDA562FDB27D}"/>
          </ac:spMkLst>
        </pc:spChg>
        <pc:picChg chg="mod">
          <ac:chgData name="alessandro corsico" userId="56fde0917fae900b" providerId="LiveId" clId="{3ACC95F5-D284-4B8E-B60F-6CABB292B0AD}" dt="2023-09-09T14:57:35.884" v="12004" actId="14826"/>
          <ac:picMkLst>
            <pc:docMk/>
            <pc:sldMk cId="982738083" sldId="325"/>
            <ac:picMk id="6" creationId="{CD96DC2B-914D-47D8-8C9F-E20E5BD5352C}"/>
          </ac:picMkLst>
        </pc:picChg>
        <pc:picChg chg="mod">
          <ac:chgData name="alessandro corsico" userId="56fde0917fae900b" providerId="LiveId" clId="{3ACC95F5-D284-4B8E-B60F-6CABB292B0AD}" dt="2023-09-09T14:57:46.498" v="12005" actId="14826"/>
          <ac:picMkLst>
            <pc:docMk/>
            <pc:sldMk cId="982738083" sldId="325"/>
            <ac:picMk id="11" creationId="{EBDB7C5E-F117-BB3F-66A7-040D5654CA28}"/>
          </ac:picMkLst>
        </pc:picChg>
      </pc:sldChg>
      <pc:sldChg chg="modSp add mod">
        <pc:chgData name="alessandro corsico" userId="56fde0917fae900b" providerId="LiveId" clId="{3ACC95F5-D284-4B8E-B60F-6CABB292B0AD}" dt="2023-09-09T14:57:18.513" v="12003" actId="20577"/>
        <pc:sldMkLst>
          <pc:docMk/>
          <pc:sldMk cId="4160667368" sldId="326"/>
        </pc:sldMkLst>
        <pc:spChg chg="mod">
          <ac:chgData name="alessandro corsico" userId="56fde0917fae900b" providerId="LiveId" clId="{3ACC95F5-D284-4B8E-B60F-6CABB292B0AD}" dt="2023-09-09T14:57:18.513" v="12003" actId="20577"/>
          <ac:spMkLst>
            <pc:docMk/>
            <pc:sldMk cId="4160667368" sldId="326"/>
            <ac:spMk id="10" creationId="{FAC0FEFA-6526-0DAD-6FE5-CDA562FDB27D}"/>
          </ac:spMkLst>
        </pc:spChg>
        <pc:picChg chg="mod">
          <ac:chgData name="alessandro corsico" userId="56fde0917fae900b" providerId="LiveId" clId="{3ACC95F5-D284-4B8E-B60F-6CABB292B0AD}" dt="2023-09-09T14:55:26.351" v="11943" actId="14826"/>
          <ac:picMkLst>
            <pc:docMk/>
            <pc:sldMk cId="4160667368" sldId="326"/>
            <ac:picMk id="6" creationId="{CD96DC2B-914D-47D8-8C9F-E20E5BD5352C}"/>
          </ac:picMkLst>
        </pc:picChg>
        <pc:picChg chg="mod">
          <ac:chgData name="alessandro corsico" userId="56fde0917fae900b" providerId="LiveId" clId="{3ACC95F5-D284-4B8E-B60F-6CABB292B0AD}" dt="2023-09-09T14:55:34.307" v="11944" actId="14826"/>
          <ac:picMkLst>
            <pc:docMk/>
            <pc:sldMk cId="4160667368" sldId="326"/>
            <ac:picMk id="11" creationId="{EBDB7C5E-F117-BB3F-66A7-040D5654CA28}"/>
          </ac:picMkLst>
        </pc:picChg>
      </pc:sldChg>
      <pc:sldChg chg="modSp add del mod ord">
        <pc:chgData name="alessandro corsico" userId="56fde0917fae900b" providerId="LiveId" clId="{3ACC95F5-D284-4B8E-B60F-6CABB292B0AD}" dt="2023-09-10T21:45:03.905" v="15323" actId="47"/>
        <pc:sldMkLst>
          <pc:docMk/>
          <pc:sldMk cId="3066032467" sldId="327"/>
        </pc:sldMkLst>
        <pc:picChg chg="mod">
          <ac:chgData name="alessandro corsico" userId="56fde0917fae900b" providerId="LiveId" clId="{3ACC95F5-D284-4B8E-B60F-6CABB292B0AD}" dt="2023-09-09T15:18:06.434" v="12454" actId="14100"/>
          <ac:picMkLst>
            <pc:docMk/>
            <pc:sldMk cId="3066032467" sldId="327"/>
            <ac:picMk id="16" creationId="{9DAECC8D-3F69-B1E7-EC50-373C1C8708F6}"/>
          </ac:picMkLst>
        </pc:picChg>
      </pc:sldChg>
      <pc:sldChg chg="addSp modSp add mod ord">
        <pc:chgData name="alessandro corsico" userId="56fde0917fae900b" providerId="LiveId" clId="{3ACC95F5-D284-4B8E-B60F-6CABB292B0AD}" dt="2023-09-10T21:45:00.689" v="15322" actId="14100"/>
        <pc:sldMkLst>
          <pc:docMk/>
          <pc:sldMk cId="4127767820" sldId="328"/>
        </pc:sldMkLst>
        <pc:spChg chg="mod">
          <ac:chgData name="alessandro corsico" userId="56fde0917fae900b" providerId="LiveId" clId="{3ACC95F5-D284-4B8E-B60F-6CABB292B0AD}" dt="2023-09-10T21:44:29.061" v="15315" actId="14100"/>
          <ac:spMkLst>
            <pc:docMk/>
            <pc:sldMk cId="4127767820" sldId="328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9-10T21:44:43.825" v="15318" actId="1076"/>
          <ac:spMkLst>
            <pc:docMk/>
            <pc:sldMk cId="4127767820" sldId="328"/>
            <ac:spMk id="6" creationId="{E59F79CC-6A8C-46AD-973A-66936E876A0D}"/>
          </ac:spMkLst>
        </pc:spChg>
        <pc:spChg chg="mod">
          <ac:chgData name="alessandro corsico" userId="56fde0917fae900b" providerId="LiveId" clId="{3ACC95F5-D284-4B8E-B60F-6CABB292B0AD}" dt="2023-09-10T21:44:41.934" v="15317" actId="1076"/>
          <ac:spMkLst>
            <pc:docMk/>
            <pc:sldMk cId="4127767820" sldId="328"/>
            <ac:spMk id="8" creationId="{009B82ED-0EBE-3C19-42B6-140E20EF0391}"/>
          </ac:spMkLst>
        </pc:spChg>
        <pc:spChg chg="mod">
          <ac:chgData name="alessandro corsico" userId="56fde0917fae900b" providerId="LiveId" clId="{3ACC95F5-D284-4B8E-B60F-6CABB292B0AD}" dt="2023-09-10T21:43:16.996" v="15291" actId="1038"/>
          <ac:spMkLst>
            <pc:docMk/>
            <pc:sldMk cId="4127767820" sldId="328"/>
            <ac:spMk id="9" creationId="{A3BEFB57-FCA6-074F-048B-D541CB0111DB}"/>
          </ac:spMkLst>
        </pc:spChg>
        <pc:spChg chg="mod">
          <ac:chgData name="alessandro corsico" userId="56fde0917fae900b" providerId="LiveId" clId="{3ACC95F5-D284-4B8E-B60F-6CABB292B0AD}" dt="2023-09-10T21:43:24.114" v="15292" actId="1076"/>
          <ac:spMkLst>
            <pc:docMk/>
            <pc:sldMk cId="4127767820" sldId="328"/>
            <ac:spMk id="10" creationId="{4E4373AE-7E24-ACC1-E243-FC8A5BF23782}"/>
          </ac:spMkLst>
        </pc:spChg>
        <pc:spChg chg="mod">
          <ac:chgData name="alessandro corsico" userId="56fde0917fae900b" providerId="LiveId" clId="{3ACC95F5-D284-4B8E-B60F-6CABB292B0AD}" dt="2023-09-10T21:44:15.799" v="15311" actId="1036"/>
          <ac:spMkLst>
            <pc:docMk/>
            <pc:sldMk cId="4127767820" sldId="328"/>
            <ac:spMk id="11" creationId="{1AFD4853-02B0-9C7B-5F6F-AD73CF1BEB07}"/>
          </ac:spMkLst>
        </pc:spChg>
        <pc:spChg chg="mod">
          <ac:chgData name="alessandro corsico" userId="56fde0917fae900b" providerId="LiveId" clId="{3ACC95F5-D284-4B8E-B60F-6CABB292B0AD}" dt="2023-09-10T21:43:33.449" v="15296" actId="1038"/>
          <ac:spMkLst>
            <pc:docMk/>
            <pc:sldMk cId="4127767820" sldId="328"/>
            <ac:spMk id="12" creationId="{DAEF7096-F244-69FC-4A44-0E2F96D0A428}"/>
          </ac:spMkLst>
        </pc:spChg>
        <pc:spChg chg="add mod">
          <ac:chgData name="alessandro corsico" userId="56fde0917fae900b" providerId="LiveId" clId="{3ACC95F5-D284-4B8E-B60F-6CABB292B0AD}" dt="2023-09-10T21:44:38.948" v="15316" actId="1076"/>
          <ac:spMkLst>
            <pc:docMk/>
            <pc:sldMk cId="4127767820" sldId="328"/>
            <ac:spMk id="13" creationId="{FCF90C85-0744-9E51-81B5-01441A0ED4EB}"/>
          </ac:spMkLst>
        </pc:spChg>
        <pc:picChg chg="add mod">
          <ac:chgData name="alessandro corsico" userId="56fde0917fae900b" providerId="LiveId" clId="{3ACC95F5-D284-4B8E-B60F-6CABB292B0AD}" dt="2023-09-10T21:45:00.689" v="15322" actId="14100"/>
          <ac:picMkLst>
            <pc:docMk/>
            <pc:sldMk cId="4127767820" sldId="328"/>
            <ac:picMk id="14" creationId="{F4427B14-FF3A-5D7E-3B4E-B0063A9FFD29}"/>
          </ac:picMkLst>
        </pc:picChg>
      </pc:sldChg>
      <pc:sldChg chg="modSp add mod ord">
        <pc:chgData name="alessandro corsico" userId="56fde0917fae900b" providerId="LiveId" clId="{3ACC95F5-D284-4B8E-B60F-6CABB292B0AD}" dt="2023-09-09T15:20:05.084" v="12509" actId="20577"/>
        <pc:sldMkLst>
          <pc:docMk/>
          <pc:sldMk cId="2149658915" sldId="329"/>
        </pc:sldMkLst>
        <pc:spChg chg="mod">
          <ac:chgData name="alessandro corsico" userId="56fde0917fae900b" providerId="LiveId" clId="{3ACC95F5-D284-4B8E-B60F-6CABB292B0AD}" dt="2023-09-09T15:20:05.084" v="12509" actId="20577"/>
          <ac:spMkLst>
            <pc:docMk/>
            <pc:sldMk cId="2149658915" sldId="329"/>
            <ac:spMk id="3" creationId="{A4AB06BF-68E1-1BE3-63F9-38D76771F589}"/>
          </ac:spMkLst>
        </pc:spChg>
      </pc:sldChg>
      <pc:sldChg chg="addSp delSp modSp add mod ord delAnim modAnim">
        <pc:chgData name="alessandro corsico" userId="56fde0917fae900b" providerId="LiveId" clId="{3ACC95F5-D284-4B8E-B60F-6CABB292B0AD}" dt="2023-09-10T21:24:46.905" v="15132" actId="478"/>
        <pc:sldMkLst>
          <pc:docMk/>
          <pc:sldMk cId="666211517" sldId="330"/>
        </pc:sldMkLst>
        <pc:spChg chg="del">
          <ac:chgData name="alessandro corsico" userId="56fde0917fae900b" providerId="LiveId" clId="{3ACC95F5-D284-4B8E-B60F-6CABB292B0AD}" dt="2023-09-10T21:24:43.902" v="15130" actId="478"/>
          <ac:spMkLst>
            <pc:docMk/>
            <pc:sldMk cId="666211517" sldId="330"/>
            <ac:spMk id="2" creationId="{E7601AF5-EF53-0C29-B877-6741870D4595}"/>
          </ac:spMkLst>
        </pc:spChg>
        <pc:spChg chg="add del mod">
          <ac:chgData name="alessandro corsico" userId="56fde0917fae900b" providerId="LiveId" clId="{3ACC95F5-D284-4B8E-B60F-6CABB292B0AD}" dt="2023-09-10T21:24:46.905" v="15132" actId="478"/>
          <ac:spMkLst>
            <pc:docMk/>
            <pc:sldMk cId="666211517" sldId="330"/>
            <ac:spMk id="8" creationId="{FFB1831C-605B-A3E6-D515-708C2CE7CFC6}"/>
          </ac:spMkLst>
        </pc:spChg>
        <pc:spChg chg="add mod">
          <ac:chgData name="alessandro corsico" userId="56fde0917fae900b" providerId="LiveId" clId="{3ACC95F5-D284-4B8E-B60F-6CABB292B0AD}" dt="2023-09-10T21:24:44.281" v="15131"/>
          <ac:spMkLst>
            <pc:docMk/>
            <pc:sldMk cId="666211517" sldId="330"/>
            <ac:spMk id="9" creationId="{983AC138-18A0-F772-A2AF-65A61B02B867}"/>
          </ac:spMkLst>
        </pc:spChg>
        <pc:spChg chg="mod">
          <ac:chgData name="alessandro corsico" userId="56fde0917fae900b" providerId="LiveId" clId="{3ACC95F5-D284-4B8E-B60F-6CABB292B0AD}" dt="2023-09-09T15:36:47.408" v="12838" actId="20577"/>
          <ac:spMkLst>
            <pc:docMk/>
            <pc:sldMk cId="666211517" sldId="330"/>
            <ac:spMk id="14" creationId="{789DB21E-7E97-9160-ADAD-BDDC42F9BAEF}"/>
          </ac:spMkLst>
        </pc:spChg>
      </pc:sldChg>
      <pc:sldChg chg="addSp delSp modSp add mod ord delAnim modAnim">
        <pc:chgData name="alessandro corsico" userId="56fde0917fae900b" providerId="LiveId" clId="{3ACC95F5-D284-4B8E-B60F-6CABB292B0AD}" dt="2023-09-10T21:24:58.547" v="15135" actId="478"/>
        <pc:sldMkLst>
          <pc:docMk/>
          <pc:sldMk cId="1231742694" sldId="331"/>
        </pc:sldMkLst>
        <pc:spChg chg="del">
          <ac:chgData name="alessandro corsico" userId="56fde0917fae900b" providerId="LiveId" clId="{3ACC95F5-D284-4B8E-B60F-6CABB292B0AD}" dt="2023-09-10T21:24:50.912" v="15133" actId="478"/>
          <ac:spMkLst>
            <pc:docMk/>
            <pc:sldMk cId="1231742694" sldId="331"/>
            <ac:spMk id="2" creationId="{E7601AF5-EF53-0C29-B877-6741870D4595}"/>
          </ac:spMkLst>
        </pc:spChg>
        <pc:spChg chg="del">
          <ac:chgData name="alessandro corsico" userId="56fde0917fae900b" providerId="LiveId" clId="{3ACC95F5-D284-4B8E-B60F-6CABB292B0AD}" dt="2023-09-09T15:28:39.770" v="12660" actId="478"/>
          <ac:spMkLst>
            <pc:docMk/>
            <pc:sldMk cId="1231742694" sldId="331"/>
            <ac:spMk id="5" creationId="{7A711BD4-E9CF-362B-8DAA-9124AEEEA71B}"/>
          </ac:spMkLst>
        </pc:spChg>
        <pc:spChg chg="add del mod">
          <ac:chgData name="alessandro corsico" userId="56fde0917fae900b" providerId="LiveId" clId="{3ACC95F5-D284-4B8E-B60F-6CABB292B0AD}" dt="2023-09-10T21:24:58.547" v="15135" actId="478"/>
          <ac:spMkLst>
            <pc:docMk/>
            <pc:sldMk cId="1231742694" sldId="331"/>
            <ac:spMk id="6" creationId="{6A1B998E-D66D-3C8D-2339-C3197CE394C8}"/>
          </ac:spMkLst>
        </pc:spChg>
        <pc:spChg chg="add mod">
          <ac:chgData name="alessandro corsico" userId="56fde0917fae900b" providerId="LiveId" clId="{3ACC95F5-D284-4B8E-B60F-6CABB292B0AD}" dt="2023-09-10T21:24:51.280" v="15134"/>
          <ac:spMkLst>
            <pc:docMk/>
            <pc:sldMk cId="1231742694" sldId="331"/>
            <ac:spMk id="8" creationId="{6C33B363-E9AE-3D82-F503-2C56F0010CE1}"/>
          </ac:spMkLst>
        </pc:spChg>
        <pc:spChg chg="mod">
          <ac:chgData name="alessandro corsico" userId="56fde0917fae900b" providerId="LiveId" clId="{3ACC95F5-D284-4B8E-B60F-6CABB292B0AD}" dt="2023-09-09T15:38:14.066" v="12888" actId="20577"/>
          <ac:spMkLst>
            <pc:docMk/>
            <pc:sldMk cId="1231742694" sldId="331"/>
            <ac:spMk id="17" creationId="{C1599B74-A3C2-D457-CB50-E3E479935E11}"/>
          </ac:spMkLst>
        </pc:spChg>
      </pc:sldChg>
      <pc:sldChg chg="addSp delSp modSp add mod ord delAnim modAnim">
        <pc:chgData name="alessandro corsico" userId="56fde0917fae900b" providerId="LiveId" clId="{3ACC95F5-D284-4B8E-B60F-6CABB292B0AD}" dt="2023-09-10T21:25:18.694" v="15141" actId="20577"/>
        <pc:sldMkLst>
          <pc:docMk/>
          <pc:sldMk cId="2023210499" sldId="332"/>
        </pc:sldMkLst>
        <pc:spChg chg="del">
          <ac:chgData name="alessandro corsico" userId="56fde0917fae900b" providerId="LiveId" clId="{3ACC95F5-D284-4B8E-B60F-6CABB292B0AD}" dt="2023-09-10T21:25:02.860" v="15136" actId="478"/>
          <ac:spMkLst>
            <pc:docMk/>
            <pc:sldMk cId="2023210499" sldId="332"/>
            <ac:spMk id="2" creationId="{E7601AF5-EF53-0C29-B877-6741870D4595}"/>
          </ac:spMkLst>
        </pc:spChg>
        <pc:spChg chg="add del mod">
          <ac:chgData name="alessandro corsico" userId="56fde0917fae900b" providerId="LiveId" clId="{3ACC95F5-D284-4B8E-B60F-6CABB292B0AD}" dt="2023-09-10T21:25:05.287" v="15138" actId="478"/>
          <ac:spMkLst>
            <pc:docMk/>
            <pc:sldMk cId="2023210499" sldId="332"/>
            <ac:spMk id="8" creationId="{941BCDD9-84F0-EF3D-E042-6F5C2E0FE0A8}"/>
          </ac:spMkLst>
        </pc:spChg>
        <pc:spChg chg="add mod">
          <ac:chgData name="alessandro corsico" userId="56fde0917fae900b" providerId="LiveId" clId="{3ACC95F5-D284-4B8E-B60F-6CABB292B0AD}" dt="2023-09-10T21:25:03.254" v="15137"/>
          <ac:spMkLst>
            <pc:docMk/>
            <pc:sldMk cId="2023210499" sldId="332"/>
            <ac:spMk id="9" creationId="{048B2F44-6CCE-6359-4BAE-4D9EF7723707}"/>
          </ac:spMkLst>
        </pc:spChg>
        <pc:spChg chg="mod">
          <ac:chgData name="alessandro corsico" userId="56fde0917fae900b" providerId="LiveId" clId="{3ACC95F5-D284-4B8E-B60F-6CABB292B0AD}" dt="2023-09-10T21:25:18.694" v="15141" actId="20577"/>
          <ac:spMkLst>
            <pc:docMk/>
            <pc:sldMk cId="2023210499" sldId="332"/>
            <ac:spMk id="13" creationId="{85F681EA-8142-42C7-7F97-7D62222F63CF}"/>
          </ac:spMkLst>
        </pc:spChg>
        <pc:picChg chg="mod">
          <ac:chgData name="alessandro corsico" userId="56fde0917fae900b" providerId="LiveId" clId="{3ACC95F5-D284-4B8E-B60F-6CABB292B0AD}" dt="2023-09-09T15:34:44.197" v="12780" actId="14826"/>
          <ac:picMkLst>
            <pc:docMk/>
            <pc:sldMk cId="2023210499" sldId="332"/>
            <ac:picMk id="6" creationId="{6FA92AA1-F0EA-D571-1480-E73216ABFAE0}"/>
          </ac:picMkLst>
        </pc:picChg>
      </pc:sldChg>
      <pc:sldChg chg="add">
        <pc:chgData name="alessandro corsico" userId="56fde0917fae900b" providerId="LiveId" clId="{3ACC95F5-D284-4B8E-B60F-6CABB292B0AD}" dt="2023-09-09T15:23:46.903" v="12536" actId="2890"/>
        <pc:sldMkLst>
          <pc:docMk/>
          <pc:sldMk cId="1341799416" sldId="333"/>
        </pc:sldMkLst>
      </pc:sldChg>
      <pc:sldChg chg="delSp modSp add mod ord">
        <pc:chgData name="alessandro corsico" userId="56fde0917fae900b" providerId="LiveId" clId="{3ACC95F5-D284-4B8E-B60F-6CABB292B0AD}" dt="2023-09-10T21:27:25.461" v="15167" actId="14100"/>
        <pc:sldMkLst>
          <pc:docMk/>
          <pc:sldMk cId="4213252153" sldId="334"/>
        </pc:sldMkLst>
        <pc:spChg chg="mod">
          <ac:chgData name="alessandro corsico" userId="56fde0917fae900b" providerId="LiveId" clId="{3ACC95F5-D284-4B8E-B60F-6CABB292B0AD}" dt="2023-09-10T21:27:25.461" v="15167" actId="14100"/>
          <ac:spMkLst>
            <pc:docMk/>
            <pc:sldMk cId="4213252153" sldId="334"/>
            <ac:spMk id="2" creationId="{E7601AF5-EF53-0C29-B877-6741870D4595}"/>
          </ac:spMkLst>
        </pc:spChg>
        <pc:spChg chg="del mod">
          <ac:chgData name="alessandro corsico" userId="56fde0917fae900b" providerId="LiveId" clId="{3ACC95F5-D284-4B8E-B60F-6CABB292B0AD}" dt="2023-09-09T15:41:59.163" v="13158" actId="478"/>
          <ac:spMkLst>
            <pc:docMk/>
            <pc:sldMk cId="4213252153" sldId="334"/>
            <ac:spMk id="3" creationId="{D22F861A-ACCE-9867-E5FD-A7CF5E6A84D7}"/>
          </ac:spMkLst>
        </pc:spChg>
        <pc:spChg chg="mod">
          <ac:chgData name="alessandro corsico" userId="56fde0917fae900b" providerId="LiveId" clId="{3ACC95F5-D284-4B8E-B60F-6CABB292B0AD}" dt="2023-09-10T21:18:38.731" v="15013"/>
          <ac:spMkLst>
            <pc:docMk/>
            <pc:sldMk cId="4213252153" sldId="334"/>
            <ac:spMk id="6" creationId="{FAE44478-A2AE-1050-70F0-5B9187607BC5}"/>
          </ac:spMkLst>
        </pc:spChg>
      </pc:sldChg>
      <pc:sldChg chg="addSp delSp modSp add mod ord">
        <pc:chgData name="alessandro corsico" userId="56fde0917fae900b" providerId="LiveId" clId="{3ACC95F5-D284-4B8E-B60F-6CABB292B0AD}" dt="2023-09-10T21:16:42.334" v="14997" actId="20577"/>
        <pc:sldMkLst>
          <pc:docMk/>
          <pc:sldMk cId="3127759262" sldId="335"/>
        </pc:sldMkLst>
        <pc:spChg chg="mod">
          <ac:chgData name="alessandro corsico" userId="56fde0917fae900b" providerId="LiveId" clId="{3ACC95F5-D284-4B8E-B60F-6CABB292B0AD}" dt="2023-09-10T21:16:42.334" v="14997" actId="20577"/>
          <ac:spMkLst>
            <pc:docMk/>
            <pc:sldMk cId="3127759262" sldId="335"/>
            <ac:spMk id="3" creationId="{A4AB06BF-68E1-1BE3-63F9-38D76771F589}"/>
          </ac:spMkLst>
        </pc:spChg>
        <pc:spChg chg="del">
          <ac:chgData name="alessandro corsico" userId="56fde0917fae900b" providerId="LiveId" clId="{3ACC95F5-D284-4B8E-B60F-6CABB292B0AD}" dt="2023-09-09T15:51:04.211" v="13177" actId="478"/>
          <ac:spMkLst>
            <pc:docMk/>
            <pc:sldMk cId="3127759262" sldId="335"/>
            <ac:spMk id="27" creationId="{4F004A76-799A-F98E-27E2-B23D462CA0C6}"/>
          </ac:spMkLst>
        </pc:spChg>
        <pc:picChg chg="del">
          <ac:chgData name="alessandro corsico" userId="56fde0917fae900b" providerId="LiveId" clId="{3ACC95F5-D284-4B8E-B60F-6CABB292B0AD}" dt="2023-09-09T15:51:44.013" v="13263" actId="478"/>
          <ac:picMkLst>
            <pc:docMk/>
            <pc:sldMk cId="3127759262" sldId="335"/>
            <ac:picMk id="6" creationId="{FC49E02B-1580-7DBE-B190-54897062C55C}"/>
          </ac:picMkLst>
        </pc:picChg>
        <pc:picChg chg="add mod">
          <ac:chgData name="alessandro corsico" userId="56fde0917fae900b" providerId="LiveId" clId="{3ACC95F5-D284-4B8E-B60F-6CABB292B0AD}" dt="2023-09-10T21:11:57.567" v="14970" actId="14826"/>
          <ac:picMkLst>
            <pc:docMk/>
            <pc:sldMk cId="3127759262" sldId="335"/>
            <ac:picMk id="8" creationId="{B92D4528-DD6E-C068-A140-DFA63E5BA1E3}"/>
          </ac:picMkLst>
        </pc:picChg>
        <pc:picChg chg="del">
          <ac:chgData name="alessandro corsico" userId="56fde0917fae900b" providerId="LiveId" clId="{3ACC95F5-D284-4B8E-B60F-6CABB292B0AD}" dt="2023-09-09T15:51:44.760" v="13264" actId="478"/>
          <ac:picMkLst>
            <pc:docMk/>
            <pc:sldMk cId="3127759262" sldId="335"/>
            <ac:picMk id="11" creationId="{7805C699-7A7C-7897-EE71-1B412CD957FE}"/>
          </ac:picMkLst>
        </pc:picChg>
        <pc:picChg chg="del">
          <ac:chgData name="alessandro corsico" userId="56fde0917fae900b" providerId="LiveId" clId="{3ACC95F5-D284-4B8E-B60F-6CABB292B0AD}" dt="2023-09-09T15:51:45.406" v="13265" actId="478"/>
          <ac:picMkLst>
            <pc:docMk/>
            <pc:sldMk cId="3127759262" sldId="335"/>
            <ac:picMk id="15" creationId="{B2A33039-C3F2-C026-520C-3BB3601CC545}"/>
          </ac:picMkLst>
        </pc:picChg>
        <pc:picChg chg="del">
          <ac:chgData name="alessandro corsico" userId="56fde0917fae900b" providerId="LiveId" clId="{3ACC95F5-D284-4B8E-B60F-6CABB292B0AD}" dt="2023-09-09T15:51:45.967" v="13266" actId="478"/>
          <ac:picMkLst>
            <pc:docMk/>
            <pc:sldMk cId="3127759262" sldId="335"/>
            <ac:picMk id="22" creationId="{A57898C3-B85B-3949-8481-458064AB0436}"/>
          </ac:picMkLst>
        </pc:picChg>
      </pc:sldChg>
      <pc:sldChg chg="addSp delSp modSp add mod ord">
        <pc:chgData name="alessandro corsico" userId="56fde0917fae900b" providerId="LiveId" clId="{3ACC95F5-D284-4B8E-B60F-6CABB292B0AD}" dt="2023-09-10T21:14:44.198" v="14982" actId="20577"/>
        <pc:sldMkLst>
          <pc:docMk/>
          <pc:sldMk cId="3507814808" sldId="336"/>
        </pc:sldMkLst>
        <pc:spChg chg="mod">
          <ac:chgData name="alessandro corsico" userId="56fde0917fae900b" providerId="LiveId" clId="{3ACC95F5-D284-4B8E-B60F-6CABB292B0AD}" dt="2023-09-10T21:14:44.198" v="14982" actId="20577"/>
          <ac:spMkLst>
            <pc:docMk/>
            <pc:sldMk cId="3507814808" sldId="336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9-09T15:56:18.997" v="13331" actId="1076"/>
          <ac:spMkLst>
            <pc:docMk/>
            <pc:sldMk cId="3507814808" sldId="336"/>
            <ac:spMk id="20" creationId="{1C82DCE8-9A62-0728-3939-D8DD62DB743A}"/>
          </ac:spMkLst>
        </pc:spChg>
        <pc:spChg chg="mod">
          <ac:chgData name="alessandro corsico" userId="56fde0917fae900b" providerId="LiveId" clId="{3ACC95F5-D284-4B8E-B60F-6CABB292B0AD}" dt="2023-09-09T15:56:21.647" v="13332" actId="1076"/>
          <ac:spMkLst>
            <pc:docMk/>
            <pc:sldMk cId="3507814808" sldId="336"/>
            <ac:spMk id="23" creationId="{59848494-05A3-F518-6570-AA45CFC4E05E}"/>
          </ac:spMkLst>
        </pc:spChg>
        <pc:picChg chg="add mod">
          <ac:chgData name="alessandro corsico" userId="56fde0917fae900b" providerId="LiveId" clId="{3ACC95F5-D284-4B8E-B60F-6CABB292B0AD}" dt="2023-09-10T21:12:05.705" v="14971" actId="14826"/>
          <ac:picMkLst>
            <pc:docMk/>
            <pc:sldMk cId="3507814808" sldId="336"/>
            <ac:picMk id="5" creationId="{CC991AA2-BA93-B913-2644-882626A4EFEC}"/>
          </ac:picMkLst>
        </pc:picChg>
        <pc:picChg chg="del">
          <ac:chgData name="alessandro corsico" userId="56fde0917fae900b" providerId="LiveId" clId="{3ACC95F5-D284-4B8E-B60F-6CABB292B0AD}" dt="2023-09-09T15:53:07.177" v="13271" actId="478"/>
          <ac:picMkLst>
            <pc:docMk/>
            <pc:sldMk cId="3507814808" sldId="336"/>
            <ac:picMk id="6" creationId="{FC49E02B-1580-7DBE-B190-54897062C55C}"/>
          </ac:picMkLst>
        </pc:picChg>
        <pc:picChg chg="del">
          <ac:chgData name="alessandro corsico" userId="56fde0917fae900b" providerId="LiveId" clId="{3ACC95F5-D284-4B8E-B60F-6CABB292B0AD}" dt="2023-09-09T15:53:07.629" v="13272" actId="478"/>
          <ac:picMkLst>
            <pc:docMk/>
            <pc:sldMk cId="3507814808" sldId="336"/>
            <ac:picMk id="11" creationId="{7805C699-7A7C-7897-EE71-1B412CD957FE}"/>
          </ac:picMkLst>
        </pc:picChg>
        <pc:picChg chg="del">
          <ac:chgData name="alessandro corsico" userId="56fde0917fae900b" providerId="LiveId" clId="{3ACC95F5-D284-4B8E-B60F-6CABB292B0AD}" dt="2023-09-09T15:53:08.133" v="13273" actId="478"/>
          <ac:picMkLst>
            <pc:docMk/>
            <pc:sldMk cId="3507814808" sldId="336"/>
            <ac:picMk id="15" creationId="{B2A33039-C3F2-C026-520C-3BB3601CC545}"/>
          </ac:picMkLst>
        </pc:picChg>
        <pc:picChg chg="del">
          <ac:chgData name="alessandro corsico" userId="56fde0917fae900b" providerId="LiveId" clId="{3ACC95F5-D284-4B8E-B60F-6CABB292B0AD}" dt="2023-09-09T15:53:08.566" v="13274" actId="478"/>
          <ac:picMkLst>
            <pc:docMk/>
            <pc:sldMk cId="3507814808" sldId="336"/>
            <ac:picMk id="22" creationId="{A57898C3-B85B-3949-8481-458064AB0436}"/>
          </ac:picMkLst>
        </pc:picChg>
      </pc:sldChg>
      <pc:sldChg chg="delSp modSp add mod ord">
        <pc:chgData name="alessandro corsico" userId="56fde0917fae900b" providerId="LiveId" clId="{3ACC95F5-D284-4B8E-B60F-6CABB292B0AD}" dt="2023-09-09T15:59:21.239" v="13536" actId="1076"/>
        <pc:sldMkLst>
          <pc:docMk/>
          <pc:sldMk cId="3971806384" sldId="337"/>
        </pc:sldMkLst>
        <pc:spChg chg="mod">
          <ac:chgData name="alessandro corsico" userId="56fde0917fae900b" providerId="LiveId" clId="{3ACC95F5-D284-4B8E-B60F-6CABB292B0AD}" dt="2023-09-09T15:59:17.025" v="13535" actId="20577"/>
          <ac:spMkLst>
            <pc:docMk/>
            <pc:sldMk cId="3971806384" sldId="337"/>
            <ac:spMk id="3" creationId="{A4AB06BF-68E1-1BE3-63F9-38D76771F589}"/>
          </ac:spMkLst>
        </pc:spChg>
        <pc:spChg chg="mod">
          <ac:chgData name="alessandro corsico" userId="56fde0917fae900b" providerId="LiveId" clId="{3ACC95F5-D284-4B8E-B60F-6CABB292B0AD}" dt="2023-09-09T15:59:21.239" v="13536" actId="1076"/>
          <ac:spMkLst>
            <pc:docMk/>
            <pc:sldMk cId="3971806384" sldId="337"/>
            <ac:spMk id="18" creationId="{2E45CB33-0A1E-4783-1781-E557B2845F3F}"/>
          </ac:spMkLst>
        </pc:spChg>
        <pc:spChg chg="del">
          <ac:chgData name="alessandro corsico" userId="56fde0917fae900b" providerId="LiveId" clId="{3ACC95F5-D284-4B8E-B60F-6CABB292B0AD}" dt="2023-09-09T15:57:11.420" v="13337" actId="478"/>
          <ac:spMkLst>
            <pc:docMk/>
            <pc:sldMk cId="3971806384" sldId="337"/>
            <ac:spMk id="20" creationId="{1C82DCE8-9A62-0728-3939-D8DD62DB743A}"/>
          </ac:spMkLst>
        </pc:spChg>
        <pc:picChg chg="del">
          <ac:chgData name="alessandro corsico" userId="56fde0917fae900b" providerId="LiveId" clId="{3ACC95F5-D284-4B8E-B60F-6CABB292B0AD}" dt="2023-09-09T15:57:05.984" v="13334" actId="478"/>
          <ac:picMkLst>
            <pc:docMk/>
            <pc:sldMk cId="3971806384" sldId="337"/>
            <ac:picMk id="8" creationId="{08054EDF-3145-F591-0117-88000DD4F05F}"/>
          </ac:picMkLst>
        </pc:picChg>
        <pc:picChg chg="del">
          <ac:chgData name="alessandro corsico" userId="56fde0917fae900b" providerId="LiveId" clId="{3ACC95F5-D284-4B8E-B60F-6CABB292B0AD}" dt="2023-09-09T15:57:06.613" v="13335" actId="478"/>
          <ac:picMkLst>
            <pc:docMk/>
            <pc:sldMk cId="3971806384" sldId="337"/>
            <ac:picMk id="10" creationId="{F7B60002-DC21-54F7-8E5F-B5D7C5B72BEA}"/>
          </ac:picMkLst>
        </pc:picChg>
        <pc:picChg chg="del">
          <ac:chgData name="alessandro corsico" userId="56fde0917fae900b" providerId="LiveId" clId="{3ACC95F5-D284-4B8E-B60F-6CABB292B0AD}" dt="2023-09-09T15:57:05.226" v="13333" actId="478"/>
          <ac:picMkLst>
            <pc:docMk/>
            <pc:sldMk cId="3971806384" sldId="337"/>
            <ac:picMk id="16" creationId="{773A117A-B991-664D-FFE8-BF8E36DF13A8}"/>
          </ac:picMkLst>
        </pc:picChg>
        <pc:picChg chg="mod">
          <ac:chgData name="alessandro corsico" userId="56fde0917fae900b" providerId="LiveId" clId="{3ACC95F5-D284-4B8E-B60F-6CABB292B0AD}" dt="2023-09-09T15:59:00.226" v="13524" actId="1076"/>
          <ac:picMkLst>
            <pc:docMk/>
            <pc:sldMk cId="3971806384" sldId="337"/>
            <ac:picMk id="19" creationId="{85FFD34C-9CC7-AF35-CC42-D0D6C0E2FF90}"/>
          </ac:picMkLst>
        </pc:picChg>
      </pc:sldChg>
      <pc:sldChg chg="addSp delSp modSp add mod ord">
        <pc:chgData name="alessandro corsico" userId="56fde0917fae900b" providerId="LiveId" clId="{3ACC95F5-D284-4B8E-B60F-6CABB292B0AD}" dt="2023-09-10T22:38:53.018" v="15630" actId="20577"/>
        <pc:sldMkLst>
          <pc:docMk/>
          <pc:sldMk cId="2942360718" sldId="338"/>
        </pc:sldMkLst>
        <pc:spChg chg="mod">
          <ac:chgData name="alessandro corsico" userId="56fde0917fae900b" providerId="LiveId" clId="{3ACC95F5-D284-4B8E-B60F-6CABB292B0AD}" dt="2023-09-10T22:38:53.018" v="15630" actId="20577"/>
          <ac:spMkLst>
            <pc:docMk/>
            <pc:sldMk cId="2942360718" sldId="338"/>
            <ac:spMk id="3" creationId="{A4AB06BF-68E1-1BE3-63F9-38D76771F589}"/>
          </ac:spMkLst>
        </pc:spChg>
        <pc:picChg chg="del mod">
          <ac:chgData name="alessandro corsico" userId="56fde0917fae900b" providerId="LiveId" clId="{3ACC95F5-D284-4B8E-B60F-6CABB292B0AD}" dt="2023-09-09T16:01:25.921" v="13538" actId="478"/>
          <ac:picMkLst>
            <pc:docMk/>
            <pc:sldMk cId="2942360718" sldId="338"/>
            <ac:picMk id="6" creationId="{FDF0455F-B69A-694B-16F1-7100023D4A4C}"/>
          </ac:picMkLst>
        </pc:picChg>
        <pc:picChg chg="add mod">
          <ac:chgData name="alessandro corsico" userId="56fde0917fae900b" providerId="LiveId" clId="{3ACC95F5-D284-4B8E-B60F-6CABB292B0AD}" dt="2023-09-10T21:12:34.604" v="14977" actId="14100"/>
          <ac:picMkLst>
            <pc:docMk/>
            <pc:sldMk cId="2942360718" sldId="338"/>
            <ac:picMk id="8" creationId="{50C1DB19-211C-6BA4-6AEB-F031479F9DED}"/>
          </ac:picMkLst>
        </pc:picChg>
        <pc:picChg chg="del">
          <ac:chgData name="alessandro corsico" userId="56fde0917fae900b" providerId="LiveId" clId="{3ACC95F5-D284-4B8E-B60F-6CABB292B0AD}" dt="2023-09-09T16:01:28.262" v="13539" actId="478"/>
          <ac:picMkLst>
            <pc:docMk/>
            <pc:sldMk cId="2942360718" sldId="338"/>
            <ac:picMk id="10" creationId="{099AA227-B48B-4490-2FBC-9350D1A0FAFA}"/>
          </ac:picMkLst>
        </pc:picChg>
        <pc:picChg chg="add mod">
          <ac:chgData name="alessandro corsico" userId="56fde0917fae900b" providerId="LiveId" clId="{3ACC95F5-D284-4B8E-B60F-6CABB292B0AD}" dt="2023-09-10T22:37:55.340" v="15607" actId="1037"/>
          <ac:picMkLst>
            <pc:docMk/>
            <pc:sldMk cId="2942360718" sldId="338"/>
            <ac:picMk id="11" creationId="{80B8B4D7-5FC2-314A-9C5E-373EA46D1DCF}"/>
          </ac:picMkLst>
        </pc:picChg>
        <pc:picChg chg="mod">
          <ac:chgData name="alessandro corsico" userId="56fde0917fae900b" providerId="LiveId" clId="{3ACC95F5-D284-4B8E-B60F-6CABB292B0AD}" dt="2023-09-09T16:05:13.216" v="13564" actId="14100"/>
          <ac:picMkLst>
            <pc:docMk/>
            <pc:sldMk cId="2942360718" sldId="338"/>
            <ac:picMk id="12" creationId="{5EF237EF-C3BD-D8E6-7DA0-9E9372068814}"/>
          </ac:picMkLst>
        </pc:picChg>
      </pc:sldChg>
      <pc:sldChg chg="add">
        <pc:chgData name="alessandro corsico" userId="56fde0917fae900b" providerId="LiveId" clId="{3ACC95F5-D284-4B8E-B60F-6CABB292B0AD}" dt="2023-09-09T16:06:38.952" v="13580" actId="2890"/>
        <pc:sldMkLst>
          <pc:docMk/>
          <pc:sldMk cId="1802417470" sldId="339"/>
        </pc:sldMkLst>
      </pc:sldChg>
      <pc:sldChg chg="modSp add mod ord">
        <pc:chgData name="alessandro corsico" userId="56fde0917fae900b" providerId="LiveId" clId="{3ACC95F5-D284-4B8E-B60F-6CABB292B0AD}" dt="2023-09-09T16:14:37.381" v="13872" actId="20577"/>
        <pc:sldMkLst>
          <pc:docMk/>
          <pc:sldMk cId="4126127332" sldId="340"/>
        </pc:sldMkLst>
        <pc:spChg chg="mod">
          <ac:chgData name="alessandro corsico" userId="56fde0917fae900b" providerId="LiveId" clId="{3ACC95F5-D284-4B8E-B60F-6CABB292B0AD}" dt="2023-09-09T16:14:37.381" v="13872" actId="20577"/>
          <ac:spMkLst>
            <pc:docMk/>
            <pc:sldMk cId="4126127332" sldId="340"/>
            <ac:spMk id="10" creationId="{FAC0FEFA-6526-0DAD-6FE5-CDA562FDB27D}"/>
          </ac:spMkLst>
        </pc:spChg>
        <pc:picChg chg="mod">
          <ac:chgData name="alessandro corsico" userId="56fde0917fae900b" providerId="LiveId" clId="{3ACC95F5-D284-4B8E-B60F-6CABB292B0AD}" dt="2023-09-09T16:12:52.247" v="13694" actId="14826"/>
          <ac:picMkLst>
            <pc:docMk/>
            <pc:sldMk cId="4126127332" sldId="340"/>
            <ac:picMk id="8" creationId="{0492D2D4-2107-0169-3C15-D13B862F4725}"/>
          </ac:picMkLst>
        </pc:picChg>
        <pc:picChg chg="mod">
          <ac:chgData name="alessandro corsico" userId="56fde0917fae900b" providerId="LiveId" clId="{3ACC95F5-D284-4B8E-B60F-6CABB292B0AD}" dt="2023-09-09T16:13:21.778" v="13697" actId="14100"/>
          <ac:picMkLst>
            <pc:docMk/>
            <pc:sldMk cId="4126127332" sldId="340"/>
            <ac:picMk id="13" creationId="{B84BFAEC-7953-5C3C-9581-A29ADDA72AC0}"/>
          </ac:picMkLst>
        </pc:picChg>
      </pc:sldChg>
      <pc:sldChg chg="modSp add mod ord">
        <pc:chgData name="alessandro corsico" userId="56fde0917fae900b" providerId="LiveId" clId="{3ACC95F5-D284-4B8E-B60F-6CABB292B0AD}" dt="2023-09-09T16:16:35.289" v="14015" actId="20577"/>
        <pc:sldMkLst>
          <pc:docMk/>
          <pc:sldMk cId="2093714960" sldId="341"/>
        </pc:sldMkLst>
        <pc:spChg chg="mod">
          <ac:chgData name="alessandro corsico" userId="56fde0917fae900b" providerId="LiveId" clId="{3ACC95F5-D284-4B8E-B60F-6CABB292B0AD}" dt="2023-09-09T16:16:35.289" v="14015" actId="20577"/>
          <ac:spMkLst>
            <pc:docMk/>
            <pc:sldMk cId="2093714960" sldId="341"/>
            <ac:spMk id="10" creationId="{FAC0FEFA-6526-0DAD-6FE5-CDA562FDB27D}"/>
          </ac:spMkLst>
        </pc:spChg>
        <pc:picChg chg="mod">
          <ac:chgData name="alessandro corsico" userId="56fde0917fae900b" providerId="LiveId" clId="{3ACC95F5-D284-4B8E-B60F-6CABB292B0AD}" dt="2023-09-09T16:15:07.193" v="13873" actId="14826"/>
          <ac:picMkLst>
            <pc:docMk/>
            <pc:sldMk cId="2093714960" sldId="341"/>
            <ac:picMk id="8" creationId="{0492D2D4-2107-0169-3C15-D13B862F4725}"/>
          </ac:picMkLst>
        </pc:picChg>
        <pc:picChg chg="mod">
          <ac:chgData name="alessandro corsico" userId="56fde0917fae900b" providerId="LiveId" clId="{3ACC95F5-D284-4B8E-B60F-6CABB292B0AD}" dt="2023-09-09T16:15:26.654" v="13876" actId="14100"/>
          <ac:picMkLst>
            <pc:docMk/>
            <pc:sldMk cId="2093714960" sldId="341"/>
            <ac:picMk id="13" creationId="{B84BFAEC-7953-5C3C-9581-A29ADDA72AC0}"/>
          </ac:picMkLst>
        </pc:picChg>
      </pc:sldChg>
      <pc:sldChg chg="modSp add mod ord">
        <pc:chgData name="alessandro corsico" userId="56fde0917fae900b" providerId="LiveId" clId="{3ACC95F5-D284-4B8E-B60F-6CABB292B0AD}" dt="2023-09-10T21:27:51.704" v="15174" actId="27636"/>
        <pc:sldMkLst>
          <pc:docMk/>
          <pc:sldMk cId="3803463134" sldId="342"/>
        </pc:sldMkLst>
        <pc:spChg chg="mod">
          <ac:chgData name="alessandro corsico" userId="56fde0917fae900b" providerId="LiveId" clId="{3ACC95F5-D284-4B8E-B60F-6CABB292B0AD}" dt="2023-09-10T21:27:51.704" v="15174" actId="27636"/>
          <ac:spMkLst>
            <pc:docMk/>
            <pc:sldMk cId="3803463134" sldId="342"/>
            <ac:spMk id="2" creationId="{E7601AF5-EF53-0C29-B877-6741870D4595}"/>
          </ac:spMkLst>
        </pc:spChg>
        <pc:picChg chg="mod">
          <ac:chgData name="alessandro corsico" userId="56fde0917fae900b" providerId="LiveId" clId="{3ACC95F5-D284-4B8E-B60F-6CABB292B0AD}" dt="2023-09-09T16:08:46.075" v="13595" actId="14100"/>
          <ac:picMkLst>
            <pc:docMk/>
            <pc:sldMk cId="3803463134" sldId="342"/>
            <ac:picMk id="6" creationId="{266F32AB-CBC4-64BE-DA5F-B21B56DB12BC}"/>
          </ac:picMkLst>
        </pc:picChg>
        <pc:picChg chg="mod">
          <ac:chgData name="alessandro corsico" userId="56fde0917fae900b" providerId="LiveId" clId="{3ACC95F5-D284-4B8E-B60F-6CABB292B0AD}" dt="2023-09-09T16:09:01.422" v="13598" actId="14100"/>
          <ac:picMkLst>
            <pc:docMk/>
            <pc:sldMk cId="3803463134" sldId="342"/>
            <ac:picMk id="11" creationId="{6C45BD0C-09EE-D43F-E99A-C0B744AF69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3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3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8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9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6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21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1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5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6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77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eg"/><Relationship Id="rId5" Type="http://schemas.openxmlformats.org/officeDocument/2006/relationships/image" Target="../media/image43.jpe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18" y="150920"/>
            <a:ext cx="7617041" cy="3898069"/>
          </a:xfrm>
        </p:spPr>
        <p:txBody>
          <a:bodyPr anchor="b">
            <a:normAutofit fontScale="90000"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Performance Modeling and Computer Network System</a:t>
            </a:r>
            <a:endParaRPr lang="it-IT" sz="6000" dirty="0">
              <a:solidFill>
                <a:srgbClr val="C0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2499" y="4856859"/>
            <a:ext cx="2689911" cy="985421"/>
          </a:xfrm>
        </p:spPr>
        <p:txBody>
          <a:bodyPr anchor="t">
            <a:normAutofit/>
          </a:bodyPr>
          <a:lstStyle/>
          <a:p>
            <a:pPr algn="ctr"/>
            <a:r>
              <a:rPr lang="it-IT" sz="1400" dirty="0"/>
              <a:t>Corsico Alessandro</a:t>
            </a:r>
          </a:p>
          <a:p>
            <a:pPr algn="ctr"/>
            <a:r>
              <a:rPr lang="it-IT" sz="1400" dirty="0" err="1"/>
              <a:t>Monnati</a:t>
            </a:r>
            <a:r>
              <a:rPr lang="it-IT" sz="1400" dirty="0"/>
              <a:t> Leonardo</a:t>
            </a:r>
          </a:p>
          <a:p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A711BD4-E9CF-362B-8DAA-9124AEEEA71B}"/>
              </a:ext>
            </a:extLst>
          </p:cNvPr>
          <p:cNvSpPr txBox="1">
            <a:spLocks/>
          </p:cNvSpPr>
          <p:nvPr/>
        </p:nvSpPr>
        <p:spPr>
          <a:xfrm>
            <a:off x="2754019" y="5575179"/>
            <a:ext cx="6953250" cy="9854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800" dirty="0"/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6C1A26B5-AB22-1FB2-1D7F-C6B58E8A174D}"/>
              </a:ext>
            </a:extLst>
          </p:cNvPr>
          <p:cNvSpPr txBox="1">
            <a:spLocks/>
          </p:cNvSpPr>
          <p:nvPr/>
        </p:nvSpPr>
        <p:spPr>
          <a:xfrm>
            <a:off x="-159799" y="3734760"/>
            <a:ext cx="5107153" cy="86239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/>
              <a:t>PROGETTO MCDONALD’S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87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12" y="-94520"/>
            <a:ext cx="7039046" cy="1317033"/>
          </a:xfrm>
        </p:spPr>
        <p:txBody>
          <a:bodyPr anchor="b">
            <a:normAutofit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SPESE E RICAVI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FAE44478-A2AE-1050-70F0-5B9187607BC5}"/>
              </a:ext>
            </a:extLst>
          </p:cNvPr>
          <p:cNvSpPr txBox="1">
            <a:spLocks/>
          </p:cNvSpPr>
          <p:nvPr/>
        </p:nvSpPr>
        <p:spPr>
          <a:xfrm>
            <a:off x="-151" y="1703075"/>
            <a:ext cx="7359588" cy="444915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tx1"/>
                </a:solidFill>
              </a:rPr>
              <a:t>Ricavo medio per ordinazione = 10 euro</a:t>
            </a:r>
          </a:p>
          <a:p>
            <a:r>
              <a:rPr lang="it-IT" sz="1600" dirty="0">
                <a:solidFill>
                  <a:schemeClr val="tx1"/>
                </a:solidFill>
              </a:rPr>
              <a:t>Spese mensili cassa = 980 euro                                    comprensivi dello stipendio medio di un cassiere pari a 864 euro</a:t>
            </a:r>
          </a:p>
          <a:p>
            <a:r>
              <a:rPr lang="it-IT" sz="1600" dirty="0">
                <a:solidFill>
                  <a:schemeClr val="tx1"/>
                </a:solidFill>
              </a:rPr>
              <a:t>Spese mensili ristorazione = 820 euro                comprensivi dello stipendio medio di un ristoratore pari a 750 euro</a:t>
            </a:r>
          </a:p>
          <a:p>
            <a:r>
              <a:rPr lang="it-IT" sz="1600" dirty="0">
                <a:solidFill>
                  <a:schemeClr val="tx1"/>
                </a:solidFill>
              </a:rPr>
              <a:t>Spese mensili manutenzione tavolo= 50 euro</a:t>
            </a:r>
          </a:p>
          <a:p>
            <a:r>
              <a:rPr lang="it-IT" sz="1600" dirty="0">
                <a:solidFill>
                  <a:schemeClr val="tx1"/>
                </a:solidFill>
              </a:rPr>
              <a:t>Spese mensili corriere= 790 euro                       comprensivi dello stipendio medio di un corriere            pari a 700 euro</a:t>
            </a:r>
          </a:p>
        </p:txBody>
      </p:sp>
    </p:spTree>
    <p:extLst>
      <p:ext uri="{BB962C8B-B14F-4D97-AF65-F5344CB8AC3E}">
        <p14:creationId xmlns:p14="http://schemas.microsoft.com/office/powerpoint/2010/main" val="13417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12" y="-94520"/>
            <a:ext cx="11717578" cy="964532"/>
          </a:xfrm>
        </p:spPr>
        <p:txBody>
          <a:bodyPr anchor="b">
            <a:normAutofit/>
          </a:bodyPr>
          <a:lstStyle/>
          <a:p>
            <a:r>
              <a:rPr lang="it-IT" sz="3600" dirty="0">
                <a:solidFill>
                  <a:srgbClr val="C00000"/>
                </a:solidFill>
              </a:rPr>
              <a:t>MODELLO COMPUTAZIONALE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FAE44478-A2AE-1050-70F0-5B9187607BC5}"/>
              </a:ext>
            </a:extLst>
          </p:cNvPr>
          <p:cNvSpPr txBox="1">
            <a:spLocks/>
          </p:cNvSpPr>
          <p:nvPr/>
        </p:nvSpPr>
        <p:spPr>
          <a:xfrm>
            <a:off x="-151" y="1064656"/>
            <a:ext cx="7401076" cy="27770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solidFill>
                  <a:srgbClr val="C00000"/>
                </a:solidFill>
              </a:rPr>
              <a:t>STRUTTURE DATI</a:t>
            </a:r>
          </a:p>
          <a:p>
            <a:r>
              <a:rPr lang="it-IT" sz="1600" dirty="0" err="1">
                <a:solidFill>
                  <a:schemeClr val="tx1"/>
                </a:solidFill>
              </a:rPr>
              <a:t>TypeNode</a:t>
            </a:r>
            <a:r>
              <a:rPr lang="it-IT" sz="1600" dirty="0">
                <a:solidFill>
                  <a:schemeClr val="tx1"/>
                </a:solidFill>
              </a:rPr>
              <a:t>: serventi, popolazione, #completamenti</a:t>
            </a:r>
          </a:p>
          <a:p>
            <a:r>
              <a:rPr lang="it-IT" sz="1600" dirty="0" err="1">
                <a:solidFill>
                  <a:schemeClr val="tx1"/>
                </a:solidFill>
              </a:rPr>
              <a:t>Accsum</a:t>
            </a:r>
            <a:r>
              <a:rPr lang="it-IT" sz="1600" dirty="0">
                <a:solidFill>
                  <a:schemeClr val="tx1"/>
                </a:solidFill>
              </a:rPr>
              <a:t>: #job serviti dal servente, tempo di servizio, istante di accensione, istante di spegnimento</a:t>
            </a:r>
          </a:p>
          <a:p>
            <a:r>
              <a:rPr lang="it-IT" sz="1600" dirty="0">
                <a:solidFill>
                  <a:schemeClr val="tx1"/>
                </a:solidFill>
              </a:rPr>
              <a:t>Event: detiene informazioni sul prossimo evento</a:t>
            </a:r>
          </a:p>
          <a:p>
            <a:r>
              <a:rPr lang="it-IT" sz="1600" dirty="0">
                <a:solidFill>
                  <a:schemeClr val="tx1"/>
                </a:solidFill>
              </a:rPr>
              <a:t>Time: avanza il clock tramite </a:t>
            </a:r>
            <a:r>
              <a:rPr lang="it-IT" sz="1600" dirty="0" err="1">
                <a:solidFill>
                  <a:schemeClr val="tx1"/>
                </a:solidFill>
              </a:rPr>
              <a:t>next</a:t>
            </a:r>
            <a:r>
              <a:rPr lang="it-IT" sz="1600" dirty="0">
                <a:solidFill>
                  <a:schemeClr val="tx1"/>
                </a:solidFill>
              </a:rPr>
              <a:t> e </a:t>
            </a:r>
            <a:r>
              <a:rPr lang="it-IT" sz="1600" dirty="0" err="1">
                <a:solidFill>
                  <a:schemeClr val="tx1"/>
                </a:solidFill>
              </a:rPr>
              <a:t>current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2F861A-ACCE-9867-E5FD-A7CF5E6A84D7}"/>
              </a:ext>
            </a:extLst>
          </p:cNvPr>
          <p:cNvSpPr txBox="1">
            <a:spLocks/>
          </p:cNvSpPr>
          <p:nvPr/>
        </p:nvSpPr>
        <p:spPr>
          <a:xfrm>
            <a:off x="0" y="4338167"/>
            <a:ext cx="7401076" cy="129968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solidFill>
                  <a:srgbClr val="C00000"/>
                </a:solidFill>
              </a:rPr>
              <a:t>GENERATORI PSEUDOCASUALI</a:t>
            </a:r>
          </a:p>
          <a:p>
            <a:r>
              <a:rPr lang="it-IT" sz="1600" dirty="0">
                <a:solidFill>
                  <a:schemeClr val="tx1"/>
                </a:solidFill>
              </a:rPr>
              <a:t>Utilizzo generatore di </a:t>
            </a:r>
            <a:r>
              <a:rPr lang="it-IT" sz="1600" dirty="0" err="1">
                <a:solidFill>
                  <a:schemeClr val="tx1"/>
                </a:solidFill>
              </a:rPr>
              <a:t>Lehmer</a:t>
            </a:r>
            <a:r>
              <a:rPr lang="it-IT" sz="1600" dirty="0">
                <a:solidFill>
                  <a:schemeClr val="tx1"/>
                </a:solidFill>
              </a:rPr>
              <a:t>                                       per i processi stocastici</a:t>
            </a:r>
          </a:p>
        </p:txBody>
      </p:sp>
    </p:spTree>
    <p:extLst>
      <p:ext uri="{BB962C8B-B14F-4D97-AF65-F5344CB8AC3E}">
        <p14:creationId xmlns:p14="http://schemas.microsoft.com/office/powerpoint/2010/main" val="26673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FAE44478-A2AE-1050-70F0-5B9187607BC5}"/>
              </a:ext>
            </a:extLst>
          </p:cNvPr>
          <p:cNvSpPr txBox="1">
            <a:spLocks/>
          </p:cNvSpPr>
          <p:nvPr/>
        </p:nvSpPr>
        <p:spPr>
          <a:xfrm>
            <a:off x="-151" y="1133475"/>
            <a:ext cx="7359588" cy="544830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>
                <a:solidFill>
                  <a:schemeClr val="tx1"/>
                </a:solidFill>
              </a:rPr>
              <a:t>Gestione eventi tramite Next-Event </a:t>
            </a:r>
            <a:r>
              <a:rPr lang="it-IT" sz="2600" dirty="0" err="1">
                <a:solidFill>
                  <a:schemeClr val="tx1"/>
                </a:solidFill>
              </a:rPr>
              <a:t>simulation</a:t>
            </a:r>
            <a:r>
              <a:rPr lang="it-IT" sz="2600" dirty="0">
                <a:solidFill>
                  <a:schemeClr val="tx1"/>
                </a:solidFill>
              </a:rPr>
              <a:t>:</a:t>
            </a:r>
          </a:p>
          <a:p>
            <a:endParaRPr lang="it-IT" sz="260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  ARRIVI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  COMPLETAMENTI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  CAMBIO FASCIA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C304ED91-31E4-5C30-1220-24E438F69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86322"/>
            <a:ext cx="4305300" cy="1434097"/>
          </a:xfrm>
        </p:spPr>
        <p:txBody>
          <a:bodyPr anchor="b">
            <a:normAutofit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EVENTI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6247FB0C-0DEA-27F7-E239-ABD2F817609B}"/>
              </a:ext>
            </a:extLst>
          </p:cNvPr>
          <p:cNvSpPr/>
          <p:nvPr/>
        </p:nvSpPr>
        <p:spPr>
          <a:xfrm>
            <a:off x="113463" y="3160448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E68B60DA-F217-E27F-C2E5-56346A96CAA7}"/>
              </a:ext>
            </a:extLst>
          </p:cNvPr>
          <p:cNvSpPr/>
          <p:nvPr/>
        </p:nvSpPr>
        <p:spPr>
          <a:xfrm>
            <a:off x="113463" y="4150771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A2AFCA5C-4D94-175C-D1B7-FCD2B581D57B}"/>
              </a:ext>
            </a:extLst>
          </p:cNvPr>
          <p:cNvSpPr/>
          <p:nvPr/>
        </p:nvSpPr>
        <p:spPr>
          <a:xfrm>
            <a:off x="113463" y="5238750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59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FAE44478-A2AE-1050-70F0-5B9187607BC5}"/>
              </a:ext>
            </a:extLst>
          </p:cNvPr>
          <p:cNvSpPr txBox="1">
            <a:spLocks/>
          </p:cNvSpPr>
          <p:nvPr/>
        </p:nvSpPr>
        <p:spPr>
          <a:xfrm>
            <a:off x="-151" y="-85725"/>
            <a:ext cx="7359588" cy="69437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solidFill>
                  <a:srgbClr val="C00000"/>
                </a:solidFill>
              </a:rPr>
              <a:t>ARRIVI</a:t>
            </a:r>
          </a:p>
          <a:p>
            <a:r>
              <a:rPr lang="it-IT" sz="1600" dirty="0">
                <a:solidFill>
                  <a:schemeClr val="tx1"/>
                </a:solidFill>
              </a:rPr>
              <a:t>Primo arrivo tramite funzione </a:t>
            </a:r>
            <a:r>
              <a:rPr lang="it-IT" sz="1600" dirty="0" err="1">
                <a:solidFill>
                  <a:schemeClr val="tx1"/>
                </a:solidFill>
              </a:rPr>
              <a:t>GetArrival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Ad ogni arrivo è calcolato il successivo</a:t>
            </a:r>
          </a:p>
          <a:p>
            <a:r>
              <a:rPr lang="it-IT" sz="1600" dirty="0">
                <a:solidFill>
                  <a:schemeClr val="tx1"/>
                </a:solidFill>
              </a:rPr>
              <a:t>Servizio tramite funzione </a:t>
            </a:r>
            <a:r>
              <a:rPr lang="it-IT" sz="1600" dirty="0" err="1">
                <a:solidFill>
                  <a:schemeClr val="tx1"/>
                </a:solidFill>
              </a:rPr>
              <a:t>GetService</a:t>
            </a:r>
            <a:r>
              <a:rPr lang="it-IT" sz="1600" dirty="0">
                <a:solidFill>
                  <a:schemeClr val="tx1"/>
                </a:solidFill>
              </a:rPr>
              <a:t> se presente      servente libero. Job inserito nella coda in caso contrario</a:t>
            </a:r>
          </a:p>
          <a:p>
            <a:r>
              <a:rPr lang="it-IT" sz="1600" dirty="0">
                <a:solidFill>
                  <a:schemeClr val="tx1"/>
                </a:solidFill>
              </a:rPr>
              <a:t>Terminazione flusso di arrivo quando la </a:t>
            </a:r>
            <a:r>
              <a:rPr lang="it-IT" sz="1600" dirty="0" err="1">
                <a:solidFill>
                  <a:schemeClr val="tx1"/>
                </a:solidFill>
              </a:rPr>
              <a:t>GetArrival</a:t>
            </a:r>
            <a:r>
              <a:rPr lang="it-IT" sz="1600" dirty="0">
                <a:solidFill>
                  <a:schemeClr val="tx1"/>
                </a:solidFill>
              </a:rPr>
              <a:t> supera  la soglia dello STOP</a:t>
            </a:r>
          </a:p>
          <a:p>
            <a:r>
              <a:rPr lang="it-IT" sz="2000" b="1" dirty="0">
                <a:solidFill>
                  <a:srgbClr val="C00000"/>
                </a:solidFill>
              </a:rPr>
              <a:t>COMPLETAMENTI</a:t>
            </a:r>
          </a:p>
          <a:p>
            <a:r>
              <a:rPr lang="it-IT" sz="1600" dirty="0">
                <a:solidFill>
                  <a:schemeClr val="tx1"/>
                </a:solidFill>
              </a:rPr>
              <a:t>Un job completato viene instradato al sottosistema     successivo inerente al suo flusso oppure esce dal sistema      se servito nei nodi di uscita</a:t>
            </a:r>
          </a:p>
          <a:p>
            <a:r>
              <a:rPr lang="it-IT" sz="1600" dirty="0">
                <a:solidFill>
                  <a:schemeClr val="tx1"/>
                </a:solidFill>
              </a:rPr>
              <a:t>Dopo un completamento, il servente prende in                 carico un nuovo job se presente nella coda</a:t>
            </a:r>
          </a:p>
          <a:p>
            <a:r>
              <a:rPr lang="it-IT" sz="2000" b="1" dirty="0">
                <a:solidFill>
                  <a:srgbClr val="C00000"/>
                </a:solidFill>
              </a:rPr>
              <a:t>CAMBIO FASCIA ORARIA</a:t>
            </a:r>
          </a:p>
          <a:p>
            <a:r>
              <a:rPr lang="it-IT" sz="1700" dirty="0">
                <a:solidFill>
                  <a:schemeClr val="tx1"/>
                </a:solidFill>
              </a:rPr>
              <a:t>Modifica numero serventi dei vari nodi all’istante         del cambio fascia</a:t>
            </a:r>
          </a:p>
          <a:p>
            <a:endParaRPr lang="it-IT" sz="2000" b="1" dirty="0">
              <a:solidFill>
                <a:srgbClr val="C00000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FAE44478-A2AE-1050-70F0-5B9187607BC5}"/>
              </a:ext>
            </a:extLst>
          </p:cNvPr>
          <p:cNvSpPr txBox="1">
            <a:spLocks/>
          </p:cNvSpPr>
          <p:nvPr/>
        </p:nvSpPr>
        <p:spPr>
          <a:xfrm>
            <a:off x="0" y="561023"/>
            <a:ext cx="7359588" cy="578167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solidFill>
                  <a:srgbClr val="C00000"/>
                </a:solidFill>
              </a:rPr>
              <a:t>SIMULAZIONE ORIZZONTE INFINITO</a:t>
            </a:r>
          </a:p>
          <a:p>
            <a:r>
              <a:rPr lang="it-IT" sz="1600" dirty="0">
                <a:solidFill>
                  <a:schemeClr val="tx1"/>
                </a:solidFill>
              </a:rPr>
              <a:t>Metodo BATCH MEANS ( k </a:t>
            </a:r>
            <a:r>
              <a:rPr lang="it-IT" sz="1600" dirty="0" err="1">
                <a:solidFill>
                  <a:schemeClr val="tx1"/>
                </a:solidFill>
              </a:rPr>
              <a:t>batches</a:t>
            </a:r>
            <a:r>
              <a:rPr lang="it-IT" sz="1600" dirty="0">
                <a:solidFill>
                  <a:schemeClr val="tx1"/>
                </a:solidFill>
              </a:rPr>
              <a:t> da b jobs)</a:t>
            </a:r>
          </a:p>
          <a:p>
            <a:r>
              <a:rPr lang="it-IT" sz="1600" dirty="0">
                <a:solidFill>
                  <a:schemeClr val="tx1"/>
                </a:solidFill>
              </a:rPr>
              <a:t>Algoritmo di </a:t>
            </a:r>
            <a:r>
              <a:rPr lang="it-IT" sz="1600" dirty="0" err="1">
                <a:solidFill>
                  <a:schemeClr val="tx1"/>
                </a:solidFill>
              </a:rPr>
              <a:t>Welford</a:t>
            </a:r>
            <a:r>
              <a:rPr lang="it-IT" sz="1600" dirty="0">
                <a:solidFill>
                  <a:schemeClr val="tx1"/>
                </a:solidFill>
              </a:rPr>
              <a:t> per medie, varianze e intervalli di confidenza</a:t>
            </a:r>
          </a:p>
          <a:p>
            <a:r>
              <a:rPr lang="it-IT" sz="1600" dirty="0">
                <a:solidFill>
                  <a:schemeClr val="tx1"/>
                </a:solidFill>
              </a:rPr>
              <a:t>Obiettivo: trovare configurazione ottimale che permetta stazionarietà fascia per fascia mantenendo valida la </a:t>
            </a:r>
            <a:r>
              <a:rPr lang="it-IT" sz="1600" dirty="0" err="1">
                <a:solidFill>
                  <a:schemeClr val="tx1"/>
                </a:solidFill>
              </a:rPr>
              <a:t>QoS</a:t>
            </a:r>
            <a:r>
              <a:rPr lang="it-IT" sz="1600" dirty="0">
                <a:solidFill>
                  <a:schemeClr val="tx1"/>
                </a:solidFill>
              </a:rPr>
              <a:t>  sul tempo di risposta</a:t>
            </a:r>
          </a:p>
          <a:p>
            <a:r>
              <a:rPr lang="it-IT" sz="2000" b="1" dirty="0">
                <a:solidFill>
                  <a:srgbClr val="C00000"/>
                </a:solidFill>
              </a:rPr>
              <a:t>SIMULAZIONE ORIZZONTE FINITO</a:t>
            </a:r>
          </a:p>
          <a:p>
            <a:r>
              <a:rPr lang="it-IT" sz="1600" dirty="0">
                <a:solidFill>
                  <a:schemeClr val="tx1"/>
                </a:solidFill>
              </a:rPr>
              <a:t>Simulazione di un’intera giornata lavorativa di 21 ore</a:t>
            </a:r>
          </a:p>
          <a:p>
            <a:r>
              <a:rPr lang="it-IT" sz="1600" dirty="0">
                <a:solidFill>
                  <a:schemeClr val="tx1"/>
                </a:solidFill>
              </a:rPr>
              <a:t>Statistiche prese dall’analisi di n repliche di una giornata</a:t>
            </a:r>
          </a:p>
          <a:p>
            <a:r>
              <a:rPr lang="it-IT" sz="1600" dirty="0">
                <a:solidFill>
                  <a:schemeClr val="tx1"/>
                </a:solidFill>
              </a:rPr>
              <a:t>Misurazioni prese ogni 10 minuti</a:t>
            </a:r>
          </a:p>
          <a:p>
            <a:r>
              <a:rPr lang="it-IT" sz="1600" dirty="0">
                <a:solidFill>
                  <a:schemeClr val="tx1"/>
                </a:solidFill>
              </a:rPr>
              <a:t>Obiettivi: Trovare il numero ottimale di serventi attivi   nelle varie fasce per rispettare le </a:t>
            </a:r>
            <a:r>
              <a:rPr lang="it-IT" sz="1600" dirty="0" err="1">
                <a:solidFill>
                  <a:schemeClr val="tx1"/>
                </a:solidFill>
              </a:rPr>
              <a:t>QoS</a:t>
            </a:r>
            <a:r>
              <a:rPr lang="it-IT" sz="1600" dirty="0">
                <a:solidFill>
                  <a:schemeClr val="tx1"/>
                </a:solidFill>
              </a:rPr>
              <a:t> e           massimizzare il profitto</a:t>
            </a:r>
          </a:p>
          <a:p>
            <a:endParaRPr lang="it-IT" sz="2000" b="1" dirty="0">
              <a:solidFill>
                <a:srgbClr val="C00000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9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44" y="-74161"/>
            <a:ext cx="5274860" cy="1281522"/>
          </a:xfrm>
        </p:spPr>
        <p:txBody>
          <a:bodyPr anchor="b">
            <a:normAutofit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VERIFICA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4" y="1100388"/>
            <a:ext cx="7087788" cy="5734752"/>
          </a:xfrm>
        </p:spPr>
        <p:txBody>
          <a:bodyPr anchor="t">
            <a:normAutofit/>
          </a:bodyPr>
          <a:lstStyle/>
          <a:p>
            <a:r>
              <a:rPr lang="it-IT" dirty="0"/>
              <a:t> A) </a:t>
            </a:r>
            <a:r>
              <a:rPr lang="it-IT" sz="1400" dirty="0"/>
              <a:t>Il tempo di risposta (</a:t>
            </a:r>
            <a:r>
              <a:rPr lang="it-IT" sz="1400" dirty="0" err="1"/>
              <a:t>wait</a:t>
            </a:r>
            <a:r>
              <a:rPr lang="it-IT" sz="1400" dirty="0"/>
              <a:t>) per un server è sempre uguale alla somma del tempo di attesa (delay) e del tempo di servizio (service)</a:t>
            </a:r>
          </a:p>
          <a:p>
            <a:r>
              <a:rPr lang="it-IT" dirty="0"/>
              <a:t> B) </a:t>
            </a:r>
            <a:r>
              <a:rPr lang="it-IT" sz="1400" dirty="0"/>
              <a:t>La popolazione nel nodo deve essere uguale alla somma della popolazione in coda e della popolazione nei serventi </a:t>
            </a:r>
          </a:p>
          <a:p>
            <a:r>
              <a:rPr lang="it-IT" sz="1400" dirty="0"/>
              <a:t>  </a:t>
            </a:r>
            <a:r>
              <a:rPr lang="it-IT" dirty="0"/>
              <a:t>C) </a:t>
            </a:r>
            <a:r>
              <a:rPr lang="it-IT" sz="1400" dirty="0"/>
              <a:t>I completamenti del nodo 2 devono essere uguali alla somma dei completamenti dei nodi 3 e 4</a:t>
            </a:r>
          </a:p>
          <a:p>
            <a:r>
              <a:rPr lang="it-IT" sz="1400" dirty="0"/>
              <a:t>  </a:t>
            </a:r>
            <a:r>
              <a:rPr lang="it-IT" dirty="0"/>
              <a:t>D) </a:t>
            </a:r>
            <a:r>
              <a:rPr lang="it-IT" sz="1400" dirty="0"/>
              <a:t>KP generali dove possibile per verificare i tempi di risposta</a:t>
            </a:r>
          </a:p>
          <a:p>
            <a:r>
              <a:rPr lang="it-IT" sz="1400" dirty="0"/>
              <a:t>  </a:t>
            </a:r>
            <a:r>
              <a:rPr lang="it-IT" dirty="0"/>
              <a:t>E) </a:t>
            </a:r>
            <a:r>
              <a:rPr lang="it-IT" sz="1400" dirty="0"/>
              <a:t>Nel caso </a:t>
            </a:r>
            <a:r>
              <a:rPr lang="it-IT" sz="1400" dirty="0" err="1"/>
              <a:t>multiserver</a:t>
            </a:r>
            <a:r>
              <a:rPr lang="it-IT" sz="1400" dirty="0"/>
              <a:t> si effettua una simulazione            con un numero di server tale da rendere nulli il tempo             di attesa e la popolazione in coda. Il tempo di                risposta si verifica uguale tra caso analitico e           sperimentale</a:t>
            </a:r>
          </a:p>
          <a:p>
            <a:endParaRPr lang="it-IT" sz="14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E45CB33-0A1E-4783-1781-E557B2845F3F}"/>
              </a:ext>
            </a:extLst>
          </p:cNvPr>
          <p:cNvSpPr/>
          <p:nvPr/>
        </p:nvSpPr>
        <p:spPr>
          <a:xfrm>
            <a:off x="196782" y="1410065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82DCE8-9A62-0728-3939-D8DD62DB743A}"/>
              </a:ext>
            </a:extLst>
          </p:cNvPr>
          <p:cNvSpPr/>
          <p:nvPr/>
        </p:nvSpPr>
        <p:spPr>
          <a:xfrm>
            <a:off x="196781" y="2524025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C49E02B-1580-7DBE-B190-54897062C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043" y="0"/>
            <a:ext cx="3962743" cy="1409822"/>
          </a:xfrm>
          <a:prstGeom prst="rect">
            <a:avLst/>
          </a:prstGeom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7805C699-7A7C-7897-EE71-1B412CD95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296" y="1380066"/>
            <a:ext cx="3909399" cy="1341236"/>
          </a:xfrm>
          <a:prstGeom prst="rect">
            <a:avLst/>
          </a:prstGeom>
        </p:spPr>
      </p:pic>
      <p:pic>
        <p:nvPicPr>
          <p:cNvPr id="15" name="Immagine 1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2A33039-C3F2-C026-520C-3BB3601CC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55" y="2713681"/>
            <a:ext cx="3924640" cy="1356478"/>
          </a:xfrm>
          <a:prstGeom prst="rect">
            <a:avLst/>
          </a:prstGeom>
        </p:spPr>
      </p:pic>
      <p:pic>
        <p:nvPicPr>
          <p:cNvPr id="22" name="Immagine 2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57898C3-B85B-3949-8481-458064AB04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01" y="4054917"/>
            <a:ext cx="3871295" cy="1394581"/>
          </a:xfrm>
          <a:prstGeom prst="rect">
            <a:avLst/>
          </a:prstGeom>
        </p:spPr>
      </p:pic>
      <p:sp>
        <p:nvSpPr>
          <p:cNvPr id="23" name="Ovale 22">
            <a:extLst>
              <a:ext uri="{FF2B5EF4-FFF2-40B4-BE49-F238E27FC236}">
                <a16:creationId xmlns:a16="http://schemas.microsoft.com/office/drawing/2014/main" id="{59848494-05A3-F518-6570-AA45CFC4E05E}"/>
              </a:ext>
            </a:extLst>
          </p:cNvPr>
          <p:cNvSpPr/>
          <p:nvPr/>
        </p:nvSpPr>
        <p:spPr>
          <a:xfrm>
            <a:off x="196781" y="3428447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C7C1C5F3-E41E-33D3-1C9D-71797122276D}"/>
              </a:ext>
            </a:extLst>
          </p:cNvPr>
          <p:cNvSpPr/>
          <p:nvPr/>
        </p:nvSpPr>
        <p:spPr>
          <a:xfrm>
            <a:off x="196780" y="4287975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4F004A76-799A-F98E-27E2-B23D462CA0C6}"/>
              </a:ext>
            </a:extLst>
          </p:cNvPr>
          <p:cNvSpPr/>
          <p:nvPr/>
        </p:nvSpPr>
        <p:spPr>
          <a:xfrm>
            <a:off x="196780" y="5141339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04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44" y="-74161"/>
            <a:ext cx="5274860" cy="1281522"/>
          </a:xfrm>
        </p:spPr>
        <p:txBody>
          <a:bodyPr anchor="b">
            <a:normAutofit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VERIFICA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4" y="876300"/>
            <a:ext cx="7087788" cy="5958839"/>
          </a:xfrm>
        </p:spPr>
        <p:txBody>
          <a:bodyPr anchor="t">
            <a:normAutofit lnSpcReduction="10000"/>
          </a:bodyPr>
          <a:lstStyle/>
          <a:p>
            <a:r>
              <a:rPr lang="it-IT" dirty="0"/>
              <a:t> A) </a:t>
            </a:r>
          </a:p>
          <a:p>
            <a:r>
              <a:rPr lang="it-IT" sz="1400" dirty="0"/>
              <a:t> nodo 1: 47.4313261 ≈ 2.3170612 + 45.1140767</a:t>
            </a:r>
          </a:p>
          <a:p>
            <a:r>
              <a:rPr lang="it-IT" sz="1400" dirty="0"/>
              <a:t> nodo2 : 115.9815608 ≈ 4.1436867 + 111.8381402</a:t>
            </a:r>
          </a:p>
          <a:p>
            <a:r>
              <a:rPr lang="it-IT" sz="1400" dirty="0"/>
              <a:t> nodo3 : 601.5260913 ≈ 2.5656638 + 598.9764881</a:t>
            </a:r>
          </a:p>
          <a:p>
            <a:r>
              <a:rPr lang="it-IT" sz="1400" dirty="0"/>
              <a:t> nodo4 : 1357.0124832 ≈ 157.3069849 + 1199.6839055</a:t>
            </a:r>
          </a:p>
          <a:p>
            <a:r>
              <a:rPr lang="it-IT" dirty="0"/>
              <a:t> B) </a:t>
            </a:r>
          </a:p>
          <a:p>
            <a:r>
              <a:rPr lang="it-IT" sz="1400" dirty="0"/>
              <a:t> nodo 1: 0.8952475 ≈ 0.0437336 + 0.1703666 ∗ 5</a:t>
            </a:r>
          </a:p>
          <a:p>
            <a:r>
              <a:rPr lang="it-IT" sz="1400" dirty="0"/>
              <a:t> nodo2 : 2.3667242 ≈ 0.0845562 + 0.2073513 ∗ 11</a:t>
            </a:r>
          </a:p>
          <a:p>
            <a:r>
              <a:rPr lang="it-IT" sz="1400" dirty="0"/>
              <a:t> nodo3 : 11.3535669 ≈ 0.0484259 + 0.2265537 ∗ 50</a:t>
            </a:r>
          </a:p>
          <a:p>
            <a:r>
              <a:rPr lang="it-IT" sz="1400" dirty="0"/>
              <a:t> nodo4 : 2.0781759 ≈ 0.2409054 + 0.1537886 ∗ 12</a:t>
            </a:r>
          </a:p>
          <a:p>
            <a:r>
              <a:rPr lang="it-IT" dirty="0"/>
              <a:t> C) </a:t>
            </a:r>
          </a:p>
          <a:p>
            <a:r>
              <a:rPr lang="it-IT" sz="1400" dirty="0"/>
              <a:t>jobs nodo Preparazione Ordinazione =                                        jobs nodo "tavoli" + jobs "corrieri" </a:t>
            </a:r>
          </a:p>
          <a:p>
            <a:r>
              <a:rPr lang="it-IT" sz="1400" dirty="0"/>
              <a:t> 1559=1442+117</a:t>
            </a:r>
          </a:p>
          <a:p>
            <a:endParaRPr lang="it-IT" sz="14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E45CB33-0A1E-4783-1781-E557B2845F3F}"/>
              </a:ext>
            </a:extLst>
          </p:cNvPr>
          <p:cNvSpPr/>
          <p:nvPr/>
        </p:nvSpPr>
        <p:spPr>
          <a:xfrm>
            <a:off x="174549" y="1183867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82DCE8-9A62-0728-3939-D8DD62DB743A}"/>
              </a:ext>
            </a:extLst>
          </p:cNvPr>
          <p:cNvSpPr/>
          <p:nvPr/>
        </p:nvSpPr>
        <p:spPr>
          <a:xfrm>
            <a:off x="169855" y="3184879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C49E02B-1580-7DBE-B190-54897062C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043" y="0"/>
            <a:ext cx="3962743" cy="1409822"/>
          </a:xfrm>
          <a:prstGeom prst="rect">
            <a:avLst/>
          </a:prstGeom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7805C699-7A7C-7897-EE71-1B412CD95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296" y="1380066"/>
            <a:ext cx="3909399" cy="1341236"/>
          </a:xfrm>
          <a:prstGeom prst="rect">
            <a:avLst/>
          </a:prstGeom>
        </p:spPr>
      </p:pic>
      <p:pic>
        <p:nvPicPr>
          <p:cNvPr id="15" name="Immagine 1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2A33039-C3F2-C026-520C-3BB3601CC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55" y="2713681"/>
            <a:ext cx="3924640" cy="1356478"/>
          </a:xfrm>
          <a:prstGeom prst="rect">
            <a:avLst/>
          </a:prstGeom>
        </p:spPr>
      </p:pic>
      <p:pic>
        <p:nvPicPr>
          <p:cNvPr id="22" name="Immagine 2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57898C3-B85B-3949-8481-458064AB04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01" y="4054917"/>
            <a:ext cx="3871295" cy="1394581"/>
          </a:xfrm>
          <a:prstGeom prst="rect">
            <a:avLst/>
          </a:prstGeom>
        </p:spPr>
      </p:pic>
      <p:sp>
        <p:nvSpPr>
          <p:cNvPr id="23" name="Ovale 22">
            <a:extLst>
              <a:ext uri="{FF2B5EF4-FFF2-40B4-BE49-F238E27FC236}">
                <a16:creationId xmlns:a16="http://schemas.microsoft.com/office/drawing/2014/main" id="{59848494-05A3-F518-6570-AA45CFC4E05E}"/>
              </a:ext>
            </a:extLst>
          </p:cNvPr>
          <p:cNvSpPr/>
          <p:nvPr/>
        </p:nvSpPr>
        <p:spPr>
          <a:xfrm>
            <a:off x="168260" y="5185891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6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44" y="-74161"/>
            <a:ext cx="5274860" cy="1281522"/>
          </a:xfrm>
        </p:spPr>
        <p:txBody>
          <a:bodyPr anchor="b">
            <a:normAutofit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VERIFICA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4" y="1071934"/>
            <a:ext cx="7087788" cy="5763205"/>
          </a:xfrm>
        </p:spPr>
        <p:txBody>
          <a:bodyPr anchor="t">
            <a:normAutofit/>
          </a:bodyPr>
          <a:lstStyle/>
          <a:p>
            <a:r>
              <a:rPr lang="it-IT" dirty="0"/>
              <a:t> D) </a:t>
            </a:r>
            <a:r>
              <a:rPr lang="it-IT" sz="1600" dirty="0"/>
              <a:t>L’unico caso in cui la configurazione single server    è idonea è nella fascia Low, nello specifico per i nodi "Acquisizione Ordinazione", "Preparazione Ordinazione"    e "Servizio Delivery</a:t>
            </a:r>
          </a:p>
          <a:p>
            <a:endParaRPr lang="it-IT" sz="1600" dirty="0"/>
          </a:p>
          <a:p>
            <a:endParaRPr lang="it-IT" sz="1600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E) </a:t>
            </a:r>
            <a:r>
              <a:rPr lang="it-IT" sz="1600" dirty="0"/>
              <a:t>Una coda vuota comporta un tempo di attesa nullo. E(</a:t>
            </a:r>
            <a:r>
              <a:rPr lang="it-IT" sz="1600" dirty="0" err="1"/>
              <a:t>Ts</a:t>
            </a:r>
            <a:r>
              <a:rPr lang="it-IT" sz="1600" dirty="0"/>
              <a:t>) = E(S) nella simulazione</a:t>
            </a:r>
          </a:p>
          <a:p>
            <a:r>
              <a:rPr lang="it-IT" sz="1600" dirty="0"/>
              <a:t>E(</a:t>
            </a:r>
            <a:r>
              <a:rPr lang="it-IT" sz="1600" dirty="0" err="1"/>
              <a:t>Ts</a:t>
            </a:r>
            <a:r>
              <a:rPr lang="it-IT" sz="1600" dirty="0"/>
              <a:t>)= m*Rho / </a:t>
            </a:r>
            <a:r>
              <a:rPr lang="it-IT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</a:t>
            </a:r>
            <a:r>
              <a:rPr lang="it-IT" sz="11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i   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per Little</a:t>
            </a:r>
            <a:endParaRPr lang="it-IT" sz="1100" dirty="0"/>
          </a:p>
          <a:p>
            <a:r>
              <a:rPr lang="it-IT" dirty="0"/>
              <a:t> </a:t>
            </a:r>
          </a:p>
          <a:p>
            <a:endParaRPr lang="it-IT" sz="14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E45CB33-0A1E-4783-1781-E557B2845F3F}"/>
              </a:ext>
            </a:extLst>
          </p:cNvPr>
          <p:cNvSpPr/>
          <p:nvPr/>
        </p:nvSpPr>
        <p:spPr>
          <a:xfrm>
            <a:off x="172900" y="1380066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82DCE8-9A62-0728-3939-D8DD62DB743A}"/>
              </a:ext>
            </a:extLst>
          </p:cNvPr>
          <p:cNvSpPr/>
          <p:nvPr/>
        </p:nvSpPr>
        <p:spPr>
          <a:xfrm>
            <a:off x="49674" y="4963167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08054EDF-3145-F591-0117-88000DD4F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87" y="4286251"/>
            <a:ext cx="5284167" cy="1305418"/>
          </a:xfrm>
          <a:prstGeom prst="rect">
            <a:avLst/>
          </a:prstGeom>
        </p:spPr>
      </p:pic>
      <p:pic>
        <p:nvPicPr>
          <p:cNvPr id="10" name="Immagine 9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F7B60002-DC21-54F7-8E5F-B5D7C5B72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35" y="5553569"/>
            <a:ext cx="5274860" cy="1294487"/>
          </a:xfrm>
          <a:prstGeom prst="rect">
            <a:avLst/>
          </a:prstGeom>
        </p:spPr>
      </p:pic>
      <p:pic>
        <p:nvPicPr>
          <p:cNvPr id="16" name="Immagine 15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773A117A-B991-664D-FFE8-BF8E36DF1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34" y="2989366"/>
            <a:ext cx="5263039" cy="1326120"/>
          </a:xfrm>
          <a:prstGeom prst="rect">
            <a:avLst/>
          </a:prstGeom>
        </p:spPr>
      </p:pic>
      <p:pic>
        <p:nvPicPr>
          <p:cNvPr id="19" name="Immagine 18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85FFD34C-9CC7-AF35-CC42-D0D6C0E2FF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2" y="2644874"/>
            <a:ext cx="6482556" cy="13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8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1" y="0"/>
            <a:ext cx="6152225" cy="1281522"/>
          </a:xfrm>
        </p:spPr>
        <p:txBody>
          <a:bodyPr anchor="b">
            <a:normAutofit/>
          </a:bodyPr>
          <a:lstStyle/>
          <a:p>
            <a:r>
              <a:rPr lang="it-IT" sz="4800" dirty="0">
                <a:solidFill>
                  <a:srgbClr val="C00000"/>
                </a:solidFill>
              </a:rPr>
              <a:t>VALIDAZIONE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00150"/>
            <a:ext cx="5542930" cy="5505450"/>
          </a:xfrm>
        </p:spPr>
        <p:txBody>
          <a:bodyPr anchor="t">
            <a:normAutofit/>
          </a:bodyPr>
          <a:lstStyle/>
          <a:p>
            <a:r>
              <a:rPr lang="it-IT" dirty="0"/>
              <a:t>Aumentando i flussi in ingresso del 10% si nota un evidente incremento del tempo di attesa e di risposta sia nell’arco di una giornata lavorativa, sia nel caso stazionario</a:t>
            </a:r>
          </a:p>
        </p:txBody>
      </p:sp>
      <p:pic>
        <p:nvPicPr>
          <p:cNvPr id="6" name="Immagine 5" descr="Immagine che contiene testo, schermata, documento, Carattere&#10;&#10;Descrizione generata automaticamente">
            <a:extLst>
              <a:ext uri="{FF2B5EF4-FFF2-40B4-BE49-F238E27FC236}">
                <a16:creationId xmlns:a16="http://schemas.microsoft.com/office/drawing/2014/main" id="{FDF0455F-B69A-694B-16F1-7100023D4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09" y="6323"/>
            <a:ext cx="3285893" cy="4800485"/>
          </a:xfrm>
          <a:prstGeom prst="rect">
            <a:avLst/>
          </a:prstGeom>
        </p:spPr>
      </p:pic>
      <p:pic>
        <p:nvPicPr>
          <p:cNvPr id="10" name="Immagine 9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099AA227-B48B-4490-2FBC-9350D1A0F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04" y="-3417"/>
            <a:ext cx="3285893" cy="4816747"/>
          </a:xfrm>
          <a:prstGeom prst="rect">
            <a:avLst/>
          </a:prstGeom>
        </p:spPr>
      </p:pic>
      <p:pic>
        <p:nvPicPr>
          <p:cNvPr id="12" name="Immagine 11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5EF237EF-C3BD-D8E6-7DA0-9E9372068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313"/>
            <a:ext cx="5493952" cy="22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4161"/>
            <a:ext cx="9783192" cy="1225926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ANALISI ESPERIMENTI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4" y="1867699"/>
            <a:ext cx="7381532" cy="4990291"/>
          </a:xfrm>
        </p:spPr>
        <p:txBody>
          <a:bodyPr anchor="t">
            <a:norm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COLLO DI BOTTIGLIA </a:t>
            </a:r>
          </a:p>
          <a:p>
            <a:r>
              <a:rPr lang="it-IT" sz="1600" dirty="0">
                <a:solidFill>
                  <a:schemeClr val="tx1"/>
                </a:solidFill>
              </a:rPr>
              <a:t>Le visite ottenute tramite rapporto tra flusso in ingresso    in ciascun nodo e </a:t>
            </a:r>
            <a:r>
              <a:rPr lang="el-GR" sz="2000" dirty="0"/>
              <a:t>γ</a:t>
            </a:r>
            <a:r>
              <a:rPr lang="it-IT" sz="2000" dirty="0"/>
              <a:t> </a:t>
            </a:r>
            <a:r>
              <a:rPr lang="it-IT" sz="1600" dirty="0"/>
              <a:t>flusso in ingresso nel sistema sono: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Le domande, ottenute moltiplicando visite per tempo        di servizio sono:</a:t>
            </a:r>
          </a:p>
        </p:txBody>
      </p:sp>
      <p:pic>
        <p:nvPicPr>
          <p:cNvPr id="6" name="Immagine 5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266F32AB-CBC4-64BE-DA5F-B21B56DB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57" y="3250355"/>
            <a:ext cx="4427896" cy="1360802"/>
          </a:xfrm>
          <a:prstGeom prst="rect">
            <a:avLst/>
          </a:prstGeom>
        </p:spPr>
      </p:pic>
      <p:pic>
        <p:nvPicPr>
          <p:cNvPr id="11" name="Immagine 10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6C45BD0C-09EE-D43F-E99A-C0B744AF6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57" y="5327092"/>
            <a:ext cx="4434048" cy="12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24170"/>
            <a:ext cx="7119891" cy="1441320"/>
          </a:xfrm>
        </p:spPr>
        <p:txBody>
          <a:bodyPr anchor="b">
            <a:normAutofit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INTRODUZIONE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5E6B5C30-CEA6-5C42-8D9C-B8242543E708}"/>
              </a:ext>
            </a:extLst>
          </p:cNvPr>
          <p:cNvSpPr txBox="1">
            <a:spLocks/>
          </p:cNvSpPr>
          <p:nvPr/>
        </p:nvSpPr>
        <p:spPr>
          <a:xfrm>
            <a:off x="115034" y="1231251"/>
            <a:ext cx="7182411" cy="951388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/>
              <a:t>Si intende realizzare un sistema di code e serventi schematizzante un noto fast-food con sede in via Tuscolana 829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6E607E67-3715-5979-63C2-27FBB8B7B6EF}"/>
              </a:ext>
            </a:extLst>
          </p:cNvPr>
          <p:cNvSpPr txBox="1">
            <a:spLocks/>
          </p:cNvSpPr>
          <p:nvPr/>
        </p:nvSpPr>
        <p:spPr>
          <a:xfrm>
            <a:off x="116513" y="2360195"/>
            <a:ext cx="7679559" cy="164363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rgbClr val="C00000"/>
                </a:solidFill>
              </a:rPr>
              <a:t>CARATTERISTICHE MODELLO</a:t>
            </a:r>
            <a:endParaRPr lang="it-IT" sz="2000" dirty="0"/>
          </a:p>
          <a:p>
            <a:r>
              <a:rPr lang="it-IT" sz="1600" dirty="0"/>
              <a:t>Un sistema con 4 nodi </a:t>
            </a:r>
            <a:r>
              <a:rPr lang="it-IT" sz="1600" dirty="0" err="1"/>
              <a:t>multiserver</a:t>
            </a:r>
            <a:r>
              <a:rPr lang="it-IT" sz="1600" dirty="0"/>
              <a:t> a coda singola</a:t>
            </a:r>
          </a:p>
          <a:p>
            <a:r>
              <a:rPr lang="it-IT" sz="1600" dirty="0"/>
              <a:t>Due tipi di utenti: consumazione ai tavoli e delivery</a:t>
            </a:r>
          </a:p>
          <a:p>
            <a:endParaRPr lang="it-IT" sz="1200" dirty="0"/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738B9E61-0735-807F-C554-F9E2A8C470AE}"/>
              </a:ext>
            </a:extLst>
          </p:cNvPr>
          <p:cNvSpPr txBox="1">
            <a:spLocks/>
          </p:cNvSpPr>
          <p:nvPr/>
        </p:nvSpPr>
        <p:spPr>
          <a:xfrm>
            <a:off x="126876" y="4105918"/>
            <a:ext cx="7679559" cy="152399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rgbClr val="C00000"/>
                </a:solidFill>
              </a:rPr>
              <a:t>MODELLO MIGLIORATO</a:t>
            </a:r>
          </a:p>
          <a:p>
            <a:r>
              <a:rPr lang="it-IT" sz="1500" dirty="0"/>
              <a:t>Nuovo tipo di utente: applicazione</a:t>
            </a:r>
          </a:p>
          <a:p>
            <a:r>
              <a:rPr lang="it-IT" sz="1500" dirty="0"/>
              <a:t>Priorità nelle cucine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91537F05-695D-BB08-F226-A7819CC3878D}"/>
              </a:ext>
            </a:extLst>
          </p:cNvPr>
          <p:cNvSpPr/>
          <p:nvPr/>
        </p:nvSpPr>
        <p:spPr>
          <a:xfrm>
            <a:off x="115404" y="4829456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8C7B6899-1D0D-FC67-21C7-78F7E4389A3A}"/>
              </a:ext>
            </a:extLst>
          </p:cNvPr>
          <p:cNvSpPr/>
          <p:nvPr/>
        </p:nvSpPr>
        <p:spPr>
          <a:xfrm>
            <a:off x="70645" y="3514446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91230E0-4DAD-C74D-F1B8-F5D7670B19CA}"/>
              </a:ext>
            </a:extLst>
          </p:cNvPr>
          <p:cNvSpPr/>
          <p:nvPr/>
        </p:nvSpPr>
        <p:spPr>
          <a:xfrm>
            <a:off x="70645" y="3078332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FCCAC1C-E754-4F2A-8275-DF86782E27DF}"/>
              </a:ext>
            </a:extLst>
          </p:cNvPr>
          <p:cNvSpPr/>
          <p:nvPr/>
        </p:nvSpPr>
        <p:spPr>
          <a:xfrm>
            <a:off x="115404" y="5237828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8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65808"/>
            <a:ext cx="7244180" cy="1340006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ORIZZONTE INFINITO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211" y="912438"/>
            <a:ext cx="2529723" cy="668446"/>
          </a:xfrm>
        </p:spPr>
        <p:txBody>
          <a:bodyPr anchor="t">
            <a:normAutofit/>
          </a:bodyPr>
          <a:lstStyle/>
          <a:p>
            <a:r>
              <a:rPr lang="it-IT" dirty="0"/>
              <a:t>K=64 B=256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0B32CD56-5F31-027C-6A77-002945DF4878}"/>
              </a:ext>
            </a:extLst>
          </p:cNvPr>
          <p:cNvSpPr txBox="1">
            <a:spLocks/>
          </p:cNvSpPr>
          <p:nvPr/>
        </p:nvSpPr>
        <p:spPr>
          <a:xfrm>
            <a:off x="57695" y="912438"/>
            <a:ext cx="2529723" cy="66844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C00000"/>
                </a:solidFill>
              </a:rPr>
              <a:t>CASO LOW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AC0FEFA-6526-0DAD-6FE5-CDA562FDB27D}"/>
              </a:ext>
            </a:extLst>
          </p:cNvPr>
          <p:cNvSpPr txBox="1">
            <a:spLocks/>
          </p:cNvSpPr>
          <p:nvPr/>
        </p:nvSpPr>
        <p:spPr>
          <a:xfrm>
            <a:off x="0" y="3826051"/>
            <a:ext cx="7164280" cy="291210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/>
              <a:t>Configurazione: 1-1-2-1  Roh3 ≈ 1</a:t>
            </a:r>
          </a:p>
          <a:p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Configurazione: 1-1-3-1  </a:t>
            </a:r>
            <a:r>
              <a:rPr lang="it-IT" sz="1600" dirty="0" err="1"/>
              <a:t>QoS</a:t>
            </a:r>
            <a:r>
              <a:rPr lang="it-IT" sz="1600" dirty="0"/>
              <a:t> non soddisfatta</a:t>
            </a:r>
          </a:p>
          <a:p>
            <a:r>
              <a:rPr lang="it-IT" sz="1600" dirty="0"/>
              <a:t>E(</a:t>
            </a:r>
            <a:r>
              <a:rPr lang="it-IT" sz="1600" dirty="0" err="1"/>
              <a:t>Ts</a:t>
            </a:r>
            <a:r>
              <a:rPr lang="it-IT" sz="1600" dirty="0"/>
              <a:t>) &gt; 900 s</a:t>
            </a:r>
          </a:p>
        </p:txBody>
      </p:sp>
      <p:pic>
        <p:nvPicPr>
          <p:cNvPr id="8" name="Immagine 7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9A009722-8868-65BC-E986-18A8DEE07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" y="1483995"/>
            <a:ext cx="5847742" cy="2342055"/>
          </a:xfrm>
          <a:prstGeom prst="rect">
            <a:avLst/>
          </a:prstGeom>
        </p:spPr>
      </p:pic>
      <p:pic>
        <p:nvPicPr>
          <p:cNvPr id="12" name="Immagine 1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58FEF32-6B19-4E63-7D9B-54D15D69D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82" y="1483995"/>
            <a:ext cx="6241938" cy="2331942"/>
          </a:xfrm>
          <a:prstGeom prst="rect">
            <a:avLst/>
          </a:prstGeom>
        </p:spPr>
      </p:pic>
      <p:pic>
        <p:nvPicPr>
          <p:cNvPr id="14" name="Immagine 13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1F4718F4-02D6-838D-52C3-50E0A3E7C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27356"/>
            <a:ext cx="6095695" cy="249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3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65808"/>
            <a:ext cx="7899486" cy="1224596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ORIZZONTE INFINITO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7627" y="1149515"/>
            <a:ext cx="2529723" cy="668446"/>
          </a:xfrm>
        </p:spPr>
        <p:txBody>
          <a:bodyPr anchor="t">
            <a:normAutofit/>
          </a:bodyPr>
          <a:lstStyle/>
          <a:p>
            <a:r>
              <a:rPr lang="it-IT" dirty="0"/>
              <a:t>K=64 B=256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0B32CD56-5F31-027C-6A77-002945DF4878}"/>
              </a:ext>
            </a:extLst>
          </p:cNvPr>
          <p:cNvSpPr txBox="1">
            <a:spLocks/>
          </p:cNvSpPr>
          <p:nvPr/>
        </p:nvSpPr>
        <p:spPr>
          <a:xfrm>
            <a:off x="112301" y="1178246"/>
            <a:ext cx="2529723" cy="66844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C00000"/>
                </a:solidFill>
              </a:rPr>
              <a:t>CASO LOW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AC0FEFA-6526-0DAD-6FE5-CDA562FDB27D}"/>
              </a:ext>
            </a:extLst>
          </p:cNvPr>
          <p:cNvSpPr txBox="1">
            <a:spLocks/>
          </p:cNvSpPr>
          <p:nvPr/>
        </p:nvSpPr>
        <p:spPr>
          <a:xfrm>
            <a:off x="112301" y="4740677"/>
            <a:ext cx="7363445" cy="175777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/>
              <a:t>Configurazione: 1-1-4-1</a:t>
            </a:r>
          </a:p>
          <a:p>
            <a:r>
              <a:rPr lang="it-IT" sz="1400" dirty="0"/>
              <a:t>Soddisfa la </a:t>
            </a:r>
            <a:r>
              <a:rPr lang="it-IT" sz="1400" dirty="0" err="1"/>
              <a:t>QoS</a:t>
            </a:r>
            <a:r>
              <a:rPr lang="it-IT" sz="1400" dirty="0"/>
              <a:t> sul tempo di risposta e il guadagno                     è positivo</a:t>
            </a:r>
          </a:p>
          <a:p>
            <a:endParaRPr lang="it-IT" sz="1400" dirty="0"/>
          </a:p>
          <a:p>
            <a:endParaRPr lang="it-IT" sz="1400" dirty="0"/>
          </a:p>
          <a:p>
            <a:endParaRPr lang="it-IT" dirty="0"/>
          </a:p>
        </p:txBody>
      </p:sp>
      <p:pic>
        <p:nvPicPr>
          <p:cNvPr id="8" name="Immagine 7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0492D2D4-2107-0169-3C15-D13B862F4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6241"/>
            <a:ext cx="6096000" cy="2269291"/>
          </a:xfrm>
          <a:prstGeom prst="rect">
            <a:avLst/>
          </a:prstGeom>
        </p:spPr>
      </p:pic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84BFAEC-7953-5C3C-9581-A29ADDA72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94" y="2356240"/>
            <a:ext cx="6038611" cy="22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65808"/>
            <a:ext cx="7244180" cy="1340006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ORIZZONTE INFINITO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211" y="912438"/>
            <a:ext cx="2529723" cy="668446"/>
          </a:xfrm>
        </p:spPr>
        <p:txBody>
          <a:bodyPr anchor="t">
            <a:normAutofit/>
          </a:bodyPr>
          <a:lstStyle/>
          <a:p>
            <a:r>
              <a:rPr lang="it-IT" dirty="0"/>
              <a:t>K=64 B=256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0B32CD56-5F31-027C-6A77-002945DF4878}"/>
              </a:ext>
            </a:extLst>
          </p:cNvPr>
          <p:cNvSpPr txBox="1">
            <a:spLocks/>
          </p:cNvSpPr>
          <p:nvPr/>
        </p:nvSpPr>
        <p:spPr>
          <a:xfrm>
            <a:off x="57695" y="912438"/>
            <a:ext cx="2529723" cy="66844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C00000"/>
                </a:solidFill>
              </a:rPr>
              <a:t>CASO MID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AC0FEFA-6526-0DAD-6FE5-CDA562FDB27D}"/>
              </a:ext>
            </a:extLst>
          </p:cNvPr>
          <p:cNvSpPr txBox="1">
            <a:spLocks/>
          </p:cNvSpPr>
          <p:nvPr/>
        </p:nvSpPr>
        <p:spPr>
          <a:xfrm>
            <a:off x="0" y="3826051"/>
            <a:ext cx="7164280" cy="291210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/>
              <a:t>Configurazione: 1-2-5-1  Roh3 ≈ 1</a:t>
            </a:r>
          </a:p>
          <a:p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Configurazione: 1-2-10-2  </a:t>
            </a:r>
            <a:r>
              <a:rPr lang="it-IT" sz="1600" dirty="0" err="1"/>
              <a:t>QoS</a:t>
            </a:r>
            <a:r>
              <a:rPr lang="it-IT" sz="1600" dirty="0"/>
              <a:t> non soddisfatta</a:t>
            </a:r>
          </a:p>
          <a:p>
            <a:r>
              <a:rPr lang="it-IT" sz="1600" dirty="0"/>
              <a:t>E(</a:t>
            </a:r>
            <a:r>
              <a:rPr lang="it-IT" sz="1600" dirty="0" err="1"/>
              <a:t>Ts</a:t>
            </a:r>
            <a:r>
              <a:rPr lang="it-IT" sz="1600" dirty="0"/>
              <a:t>) &gt; 900 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A009722-8868-65BC-E986-18A8DEE07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92" y="1483995"/>
            <a:ext cx="5773781" cy="234205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58FEF32-6B19-4E63-7D9B-54D15D69D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357" y="1511064"/>
            <a:ext cx="6343832" cy="231498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F4718F4-02D6-838D-52C3-50E0A3E7C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733" y="4327356"/>
            <a:ext cx="6056229" cy="249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9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65808"/>
            <a:ext cx="8229600" cy="1268985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ORIZZONTE INFINITO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7627" y="1149515"/>
            <a:ext cx="2529723" cy="668446"/>
          </a:xfrm>
        </p:spPr>
        <p:txBody>
          <a:bodyPr anchor="t">
            <a:normAutofit/>
          </a:bodyPr>
          <a:lstStyle/>
          <a:p>
            <a:r>
              <a:rPr lang="it-IT" dirty="0"/>
              <a:t>K=64 B=256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0B32CD56-5F31-027C-6A77-002945DF4878}"/>
              </a:ext>
            </a:extLst>
          </p:cNvPr>
          <p:cNvSpPr txBox="1">
            <a:spLocks/>
          </p:cNvSpPr>
          <p:nvPr/>
        </p:nvSpPr>
        <p:spPr>
          <a:xfrm>
            <a:off x="42502" y="1149515"/>
            <a:ext cx="2529723" cy="66844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C00000"/>
                </a:solidFill>
              </a:rPr>
              <a:t>CASO MID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AC0FEFA-6526-0DAD-6FE5-CDA562FDB27D}"/>
              </a:ext>
            </a:extLst>
          </p:cNvPr>
          <p:cNvSpPr txBox="1">
            <a:spLocks/>
          </p:cNvSpPr>
          <p:nvPr/>
        </p:nvSpPr>
        <p:spPr>
          <a:xfrm>
            <a:off x="112301" y="4740677"/>
            <a:ext cx="7363445" cy="175777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/>
              <a:t>Configurazione: 2-3-11-2</a:t>
            </a:r>
          </a:p>
          <a:p>
            <a:r>
              <a:rPr lang="it-IT" sz="1400" dirty="0"/>
              <a:t>Soddisfa la </a:t>
            </a:r>
            <a:r>
              <a:rPr lang="it-IT" sz="1400" dirty="0" err="1"/>
              <a:t>QoS</a:t>
            </a:r>
            <a:r>
              <a:rPr lang="it-IT" sz="1400" dirty="0"/>
              <a:t> sul tempo di risposta e il guadagno                     è positivo</a:t>
            </a:r>
          </a:p>
          <a:p>
            <a:endParaRPr lang="it-IT" sz="1400" dirty="0"/>
          </a:p>
          <a:p>
            <a:endParaRPr lang="it-IT" sz="1400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492D2D4-2107-0169-3C15-D13B862F4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36" y="2356241"/>
            <a:ext cx="5897267" cy="238443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84BFAEC-7953-5C3C-9581-A29ADDA72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2872" y="2356241"/>
            <a:ext cx="6221433" cy="23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65808"/>
            <a:ext cx="7244180" cy="1340006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ORIZZONTE INFINITO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211" y="912438"/>
            <a:ext cx="2529723" cy="668446"/>
          </a:xfrm>
        </p:spPr>
        <p:txBody>
          <a:bodyPr anchor="t">
            <a:normAutofit/>
          </a:bodyPr>
          <a:lstStyle/>
          <a:p>
            <a:r>
              <a:rPr lang="it-IT" dirty="0"/>
              <a:t>K=64 B=256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0B32CD56-5F31-027C-6A77-002945DF4878}"/>
              </a:ext>
            </a:extLst>
          </p:cNvPr>
          <p:cNvSpPr txBox="1">
            <a:spLocks/>
          </p:cNvSpPr>
          <p:nvPr/>
        </p:nvSpPr>
        <p:spPr>
          <a:xfrm>
            <a:off x="57695" y="912438"/>
            <a:ext cx="2529723" cy="66844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C00000"/>
                </a:solidFill>
              </a:rPr>
              <a:t>CASO HIGH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AC0FEFA-6526-0DAD-6FE5-CDA562FDB27D}"/>
              </a:ext>
            </a:extLst>
          </p:cNvPr>
          <p:cNvSpPr txBox="1">
            <a:spLocks/>
          </p:cNvSpPr>
          <p:nvPr/>
        </p:nvSpPr>
        <p:spPr>
          <a:xfrm>
            <a:off x="0" y="3826051"/>
            <a:ext cx="7164280" cy="291210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/>
              <a:t>Configurazione: 4-7-20-5 </a:t>
            </a:r>
          </a:p>
          <a:p>
            <a:r>
              <a:rPr lang="it-IT" sz="1600" dirty="0"/>
              <a:t> Roh2 ≈ 1 Roh3 ≈ 1 Roh4 ≈ 1</a:t>
            </a:r>
          </a:p>
          <a:p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Configurazione: 4-12-45-11  </a:t>
            </a:r>
            <a:r>
              <a:rPr lang="it-IT" sz="1600" dirty="0" err="1"/>
              <a:t>QoS</a:t>
            </a:r>
            <a:r>
              <a:rPr lang="it-IT" sz="1600" dirty="0"/>
              <a:t> non soddisfatta</a:t>
            </a:r>
          </a:p>
          <a:p>
            <a:r>
              <a:rPr lang="it-IT" sz="1600" dirty="0"/>
              <a:t>E(</a:t>
            </a:r>
            <a:r>
              <a:rPr lang="it-IT" sz="1600" dirty="0" err="1"/>
              <a:t>Ts</a:t>
            </a:r>
            <a:r>
              <a:rPr lang="it-IT" sz="1600" dirty="0"/>
              <a:t>) &gt; 900 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A009722-8868-65BC-E986-18A8DEE07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31" y="1487335"/>
            <a:ext cx="5773781" cy="23376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58FEF32-6B19-4E63-7D9B-54D15D69D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3244" y="1483226"/>
            <a:ext cx="6189267" cy="234171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F4718F4-02D6-838D-52C3-50E0A3E7C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733" y="4345639"/>
            <a:ext cx="6056229" cy="246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0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419208" cy="1083076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ORIZZONTE INFINITO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7627" y="1149515"/>
            <a:ext cx="2529723" cy="668446"/>
          </a:xfrm>
        </p:spPr>
        <p:txBody>
          <a:bodyPr anchor="t">
            <a:normAutofit/>
          </a:bodyPr>
          <a:lstStyle/>
          <a:p>
            <a:r>
              <a:rPr lang="it-IT" dirty="0"/>
              <a:t>K=64 B=256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0B32CD56-5F31-027C-6A77-002945DF4878}"/>
              </a:ext>
            </a:extLst>
          </p:cNvPr>
          <p:cNvSpPr txBox="1">
            <a:spLocks/>
          </p:cNvSpPr>
          <p:nvPr/>
        </p:nvSpPr>
        <p:spPr>
          <a:xfrm>
            <a:off x="93669" y="1149515"/>
            <a:ext cx="2529723" cy="66844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C00000"/>
                </a:solidFill>
              </a:rPr>
              <a:t>CASO HIGH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AC0FEFA-6526-0DAD-6FE5-CDA562FDB27D}"/>
              </a:ext>
            </a:extLst>
          </p:cNvPr>
          <p:cNvSpPr txBox="1">
            <a:spLocks/>
          </p:cNvSpPr>
          <p:nvPr/>
        </p:nvSpPr>
        <p:spPr>
          <a:xfrm>
            <a:off x="112301" y="4740677"/>
            <a:ext cx="7363445" cy="175777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/>
              <a:t>Configurazione: 4-10-48-13</a:t>
            </a:r>
          </a:p>
          <a:p>
            <a:r>
              <a:rPr lang="it-IT" sz="1400" dirty="0"/>
              <a:t>Soddisfa la </a:t>
            </a:r>
            <a:r>
              <a:rPr lang="it-IT" sz="1400" dirty="0" err="1"/>
              <a:t>QoS</a:t>
            </a:r>
            <a:r>
              <a:rPr lang="it-IT" sz="1400" dirty="0"/>
              <a:t> sul tempo di risposta e il guadagno                     è positivo</a:t>
            </a:r>
          </a:p>
          <a:p>
            <a:endParaRPr lang="it-IT" sz="1400" dirty="0"/>
          </a:p>
          <a:p>
            <a:endParaRPr lang="it-IT" sz="1400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492D2D4-2107-0169-3C15-D13B862F4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570" y="2356241"/>
            <a:ext cx="5718604" cy="238443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84BFAEC-7953-5C3C-9581-A29ADDA72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0726" y="2356241"/>
            <a:ext cx="6221433" cy="23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6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65808"/>
            <a:ext cx="7759083" cy="1415323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ORIZZONTE FINITO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1068" y="838152"/>
            <a:ext cx="1420773" cy="668446"/>
          </a:xfrm>
        </p:spPr>
        <p:txBody>
          <a:bodyPr anchor="t">
            <a:normAutofit/>
          </a:bodyPr>
          <a:lstStyle/>
          <a:p>
            <a:r>
              <a:rPr lang="it-IT" dirty="0"/>
              <a:t>K=128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AC0FEFA-6526-0DAD-6FE5-CDA562FDB27D}"/>
              </a:ext>
            </a:extLst>
          </p:cNvPr>
          <p:cNvSpPr txBox="1">
            <a:spLocks/>
          </p:cNvSpPr>
          <p:nvPr/>
        </p:nvSpPr>
        <p:spPr>
          <a:xfrm>
            <a:off x="8880" y="3904663"/>
            <a:ext cx="5702574" cy="262042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/>
              <a:t>Configurazioni:  </a:t>
            </a:r>
          </a:p>
          <a:p>
            <a:r>
              <a:rPr lang="it-IT" sz="1200" dirty="0"/>
              <a:t>LOW (1-1-4-1)  MID (2-3-11-2)  HIGH(4-10-48-13)</a:t>
            </a:r>
          </a:p>
          <a:p>
            <a:r>
              <a:rPr lang="it-IT" sz="1200" dirty="0"/>
              <a:t>Stazionario ma non soddisfa le </a:t>
            </a:r>
            <a:r>
              <a:rPr lang="it-IT" sz="1200" dirty="0" err="1"/>
              <a:t>QoS</a:t>
            </a:r>
            <a:r>
              <a:rPr lang="it-IT" sz="1200" dirty="0"/>
              <a:t>. Non gestisce al meglio il cambio fascia.</a:t>
            </a:r>
          </a:p>
          <a:p>
            <a:r>
              <a:rPr lang="it-IT" sz="1200" dirty="0"/>
              <a:t>La </a:t>
            </a:r>
            <a:r>
              <a:rPr lang="it-IT" sz="1200" dirty="0" err="1"/>
              <a:t>Ploss</a:t>
            </a:r>
            <a:r>
              <a:rPr lang="it-IT" sz="1200" dirty="0"/>
              <a:t> è &gt; 3%</a:t>
            </a:r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D96DC2B-914D-47D8-8C9F-E20E5BD53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323"/>
            <a:ext cx="6025640" cy="2466481"/>
          </a:xfrm>
          <a:prstGeom prst="rect">
            <a:avLst/>
          </a:prstGeom>
        </p:spPr>
      </p:pic>
      <p:pic>
        <p:nvPicPr>
          <p:cNvPr id="11" name="Immagine 10" descr="Immagine che contiene testo, schermata, documento, Carattere&#10;&#10;Descrizione generata automaticamente">
            <a:extLst>
              <a:ext uri="{FF2B5EF4-FFF2-40B4-BE49-F238E27FC236}">
                <a16:creationId xmlns:a16="http://schemas.microsoft.com/office/drawing/2014/main" id="{EBDB7C5E-F117-BB3F-66A7-040D5654C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56" y="952034"/>
            <a:ext cx="5708522" cy="585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65808"/>
            <a:ext cx="7759083" cy="1415323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ORIZZONTE FINITO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1068" y="838152"/>
            <a:ext cx="1420773" cy="668446"/>
          </a:xfrm>
        </p:spPr>
        <p:txBody>
          <a:bodyPr anchor="t">
            <a:normAutofit/>
          </a:bodyPr>
          <a:lstStyle/>
          <a:p>
            <a:r>
              <a:rPr lang="it-IT" dirty="0"/>
              <a:t>K=128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AC0FEFA-6526-0DAD-6FE5-CDA562FDB27D}"/>
              </a:ext>
            </a:extLst>
          </p:cNvPr>
          <p:cNvSpPr txBox="1">
            <a:spLocks/>
          </p:cNvSpPr>
          <p:nvPr/>
        </p:nvSpPr>
        <p:spPr>
          <a:xfrm>
            <a:off x="8880" y="3904663"/>
            <a:ext cx="5702574" cy="262042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/>
              <a:t>Configurazioni:  </a:t>
            </a:r>
          </a:p>
          <a:p>
            <a:r>
              <a:rPr lang="it-IT" sz="1200" dirty="0"/>
              <a:t>LOW (2-2-5-2)  MID (2-5-20-5)  HIGH(4-12-50-11)</a:t>
            </a:r>
          </a:p>
          <a:p>
            <a:r>
              <a:rPr lang="it-IT" sz="1200" dirty="0"/>
              <a:t>Stazionario ma non soddisfa le </a:t>
            </a:r>
            <a:r>
              <a:rPr lang="it-IT" sz="1200" dirty="0" err="1"/>
              <a:t>QoS</a:t>
            </a:r>
            <a:r>
              <a:rPr lang="it-IT" sz="1200" dirty="0"/>
              <a:t>. Sono presenti ancora dei picchi al cambio fascia.</a:t>
            </a:r>
          </a:p>
          <a:p>
            <a:r>
              <a:rPr lang="it-IT" sz="1200" dirty="0"/>
              <a:t>La </a:t>
            </a:r>
            <a:r>
              <a:rPr lang="it-IT" sz="1200" dirty="0" err="1"/>
              <a:t>Ploss</a:t>
            </a:r>
            <a:r>
              <a:rPr lang="it-IT" sz="1200" dirty="0"/>
              <a:t> è &gt; 3%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D96DC2B-914D-47D8-8C9F-E20E5BD53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2" y="1415323"/>
            <a:ext cx="6014016" cy="246648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BDB7C5E-F117-BB3F-66A7-040D5654C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3356" y="1031221"/>
            <a:ext cx="5708522" cy="570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65808"/>
            <a:ext cx="7759083" cy="1415323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ORIZZONTE FINITO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1068" y="838152"/>
            <a:ext cx="1420773" cy="668446"/>
          </a:xfrm>
        </p:spPr>
        <p:txBody>
          <a:bodyPr anchor="t">
            <a:normAutofit/>
          </a:bodyPr>
          <a:lstStyle/>
          <a:p>
            <a:r>
              <a:rPr lang="it-IT" dirty="0"/>
              <a:t>K=128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AC0FEFA-6526-0DAD-6FE5-CDA562FDB27D}"/>
              </a:ext>
            </a:extLst>
          </p:cNvPr>
          <p:cNvSpPr txBox="1">
            <a:spLocks/>
          </p:cNvSpPr>
          <p:nvPr/>
        </p:nvSpPr>
        <p:spPr>
          <a:xfrm>
            <a:off x="8880" y="3904663"/>
            <a:ext cx="5702574" cy="262042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/>
              <a:t>Configurazioni:  </a:t>
            </a:r>
          </a:p>
          <a:p>
            <a:r>
              <a:rPr lang="it-IT" sz="1200" dirty="0"/>
              <a:t>LOW (2-3-6-3)  MID (2-6-23-9)  HIGH(5-11-50-10)</a:t>
            </a:r>
          </a:p>
          <a:p>
            <a:r>
              <a:rPr lang="it-IT" sz="1200" dirty="0"/>
              <a:t>Stazionario e soddisfa tutte le </a:t>
            </a:r>
            <a:r>
              <a:rPr lang="it-IT" sz="1200" dirty="0" err="1"/>
              <a:t>QoS</a:t>
            </a:r>
            <a:endParaRPr lang="it-IT" sz="1200" dirty="0"/>
          </a:p>
          <a:p>
            <a:r>
              <a:rPr lang="it-IT" sz="1200" dirty="0"/>
              <a:t>La </a:t>
            </a:r>
            <a:r>
              <a:rPr lang="it-IT" sz="1200" dirty="0" err="1"/>
              <a:t>Ploss</a:t>
            </a:r>
            <a:r>
              <a:rPr lang="it-IT" sz="1200" dirty="0"/>
              <a:t> è 1.6625%</a:t>
            </a:r>
          </a:p>
          <a:p>
            <a:r>
              <a:rPr lang="it-IT" sz="1200" dirty="0"/>
              <a:t>Il guadagno è di 12052.76 euro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D96DC2B-914D-47D8-8C9F-E20E5BD53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67" y="1415323"/>
            <a:ext cx="5983306" cy="246648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BDB7C5E-F117-BB3F-66A7-040D5654C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3356" y="993609"/>
            <a:ext cx="5708522" cy="57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231" y="-52762"/>
            <a:ext cx="8879697" cy="1178175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MODELLO AVANZATO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96" y="1429305"/>
            <a:ext cx="7312150" cy="3932808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Nuovo tipo di utente: </a:t>
            </a:r>
          </a:p>
          <a:p>
            <a:r>
              <a:rPr lang="it-IT" sz="1600" dirty="0">
                <a:solidFill>
                  <a:schemeClr val="tx1"/>
                </a:solidFill>
              </a:rPr>
              <a:t>l’utente che paga tramite applicazione, superando la fila alle casse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2100" dirty="0">
                <a:solidFill>
                  <a:schemeClr val="tx1"/>
                </a:solidFill>
              </a:rPr>
              <a:t>Priorità nelle cucine:</a:t>
            </a:r>
          </a:p>
          <a:p>
            <a:r>
              <a:rPr lang="it-IT" sz="1600" dirty="0">
                <a:solidFill>
                  <a:schemeClr val="tx1"/>
                </a:solidFill>
              </a:rPr>
              <a:t>Tre livelli di priorità nelle cucine che, tramite supplemento sui costi, consentono alle ordinazioni delivery di avere la priorità massima e alle ordinazioni applicazione quella intermedia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A711BD4-E9CF-362B-8DAA-9124AEEEA71B}"/>
              </a:ext>
            </a:extLst>
          </p:cNvPr>
          <p:cNvSpPr txBox="1">
            <a:spLocks/>
          </p:cNvSpPr>
          <p:nvPr/>
        </p:nvSpPr>
        <p:spPr>
          <a:xfrm>
            <a:off x="2754019" y="5575179"/>
            <a:ext cx="6953250" cy="9854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6529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500" y="3515607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16" y="14613"/>
            <a:ext cx="7146524" cy="1050705"/>
          </a:xfrm>
        </p:spPr>
        <p:txBody>
          <a:bodyPr anchor="b">
            <a:normAutofit fontScale="90000"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MODELLO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227" y="1288029"/>
            <a:ext cx="4962617" cy="1576188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INGRESSI NEL SISTEMA</a:t>
            </a:r>
          </a:p>
          <a:p>
            <a:r>
              <a:rPr lang="it-IT" sz="1600" dirty="0"/>
              <a:t>Acquisto consumazione al tavolo</a:t>
            </a:r>
          </a:p>
          <a:p>
            <a:r>
              <a:rPr lang="it-IT" sz="1600" dirty="0"/>
              <a:t>Ordinazione delivery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A711BD4-E9CF-362B-8DAA-9124AEEEA71B}"/>
              </a:ext>
            </a:extLst>
          </p:cNvPr>
          <p:cNvSpPr txBox="1">
            <a:spLocks/>
          </p:cNvSpPr>
          <p:nvPr/>
        </p:nvSpPr>
        <p:spPr>
          <a:xfrm>
            <a:off x="2754019" y="5575179"/>
            <a:ext cx="6953250" cy="9854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8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59F79CC-6A8C-46AD-973A-66936E876A0D}"/>
              </a:ext>
            </a:extLst>
          </p:cNvPr>
          <p:cNvSpPr/>
          <p:nvPr/>
        </p:nvSpPr>
        <p:spPr>
          <a:xfrm>
            <a:off x="294438" y="2093648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09B82ED-0EBE-3C19-42B6-140E20EF0391}"/>
              </a:ext>
            </a:extLst>
          </p:cNvPr>
          <p:cNvSpPr/>
          <p:nvPr/>
        </p:nvSpPr>
        <p:spPr>
          <a:xfrm>
            <a:off x="294440" y="2531615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A3BEFB57-FCA6-074F-048B-D541CB0111DB}"/>
              </a:ext>
            </a:extLst>
          </p:cNvPr>
          <p:cNvSpPr txBox="1">
            <a:spLocks/>
          </p:cNvSpPr>
          <p:nvPr/>
        </p:nvSpPr>
        <p:spPr>
          <a:xfrm>
            <a:off x="367836" y="4498304"/>
            <a:ext cx="5538186" cy="221196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C00000"/>
                </a:solidFill>
              </a:rPr>
              <a:t>USCITE DAL SISTEMA</a:t>
            </a:r>
          </a:p>
          <a:p>
            <a:r>
              <a:rPr lang="it-IT" sz="1600" dirty="0"/>
              <a:t>Uscita randomica utente dalle casse in caso di coda eccessiva</a:t>
            </a:r>
          </a:p>
          <a:p>
            <a:r>
              <a:rPr lang="it-IT" sz="1600" dirty="0"/>
              <a:t>Completamento della consumazione al tavolo</a:t>
            </a:r>
          </a:p>
          <a:p>
            <a:r>
              <a:rPr lang="it-IT" sz="1600" dirty="0"/>
              <a:t>Ricezione dell’ordinazione dal corriere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E4373AE-7E24-ACC1-E243-FC8A5BF23782}"/>
              </a:ext>
            </a:extLst>
          </p:cNvPr>
          <p:cNvSpPr/>
          <p:nvPr/>
        </p:nvSpPr>
        <p:spPr>
          <a:xfrm>
            <a:off x="294438" y="5261794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AFD4853-02B0-9C7B-5F6F-AD73CF1BEB07}"/>
              </a:ext>
            </a:extLst>
          </p:cNvPr>
          <p:cNvSpPr/>
          <p:nvPr/>
        </p:nvSpPr>
        <p:spPr>
          <a:xfrm>
            <a:off x="294438" y="5934708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AEF7096-F244-69FC-4A44-0E2F96D0A428}"/>
              </a:ext>
            </a:extLst>
          </p:cNvPr>
          <p:cNvSpPr/>
          <p:nvPr/>
        </p:nvSpPr>
        <p:spPr>
          <a:xfrm>
            <a:off x="294438" y="6358605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 descr="Immagine che contiene diagramma, Carattere, simbolo, schermata&#10;&#10;Descrizione generata automaticamente">
            <a:extLst>
              <a:ext uri="{FF2B5EF4-FFF2-40B4-BE49-F238E27FC236}">
                <a16:creationId xmlns:a16="http://schemas.microsoft.com/office/drawing/2014/main" id="{94A2AD8D-E546-6039-5D29-DF606B07E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38" y="1079921"/>
            <a:ext cx="7001966" cy="364459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5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500" y="3515607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16" y="14613"/>
            <a:ext cx="7146524" cy="1050705"/>
          </a:xfrm>
        </p:spPr>
        <p:txBody>
          <a:bodyPr anchor="b">
            <a:normAutofit fontScale="90000"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MODELLO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227" y="1288028"/>
            <a:ext cx="4700183" cy="2852189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INGRESSI NEL SISTEMA</a:t>
            </a:r>
          </a:p>
          <a:p>
            <a:r>
              <a:rPr lang="it-IT" sz="1600" dirty="0"/>
              <a:t>Acquisto consumazione al tavolo tramite casse</a:t>
            </a:r>
          </a:p>
          <a:p>
            <a:r>
              <a:rPr lang="it-IT" sz="1600" dirty="0"/>
              <a:t>Ordinazione delivery</a:t>
            </a:r>
          </a:p>
          <a:p>
            <a:r>
              <a:rPr lang="it-IT" sz="1600" dirty="0"/>
              <a:t>Acquisto consumazione al tavolo tramite applicazione</a:t>
            </a:r>
          </a:p>
          <a:p>
            <a:endParaRPr lang="it-IT" sz="1600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A711BD4-E9CF-362B-8DAA-9124AEEEA71B}"/>
              </a:ext>
            </a:extLst>
          </p:cNvPr>
          <p:cNvSpPr txBox="1">
            <a:spLocks/>
          </p:cNvSpPr>
          <p:nvPr/>
        </p:nvSpPr>
        <p:spPr>
          <a:xfrm>
            <a:off x="2754019" y="5575179"/>
            <a:ext cx="6953250" cy="9854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8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59F79CC-6A8C-46AD-973A-66936E876A0D}"/>
              </a:ext>
            </a:extLst>
          </p:cNvPr>
          <p:cNvSpPr/>
          <p:nvPr/>
        </p:nvSpPr>
        <p:spPr>
          <a:xfrm>
            <a:off x="313667" y="2066924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09B82ED-0EBE-3C19-42B6-140E20EF0391}"/>
              </a:ext>
            </a:extLst>
          </p:cNvPr>
          <p:cNvSpPr/>
          <p:nvPr/>
        </p:nvSpPr>
        <p:spPr>
          <a:xfrm>
            <a:off x="321071" y="2851129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A3BEFB57-FCA6-074F-048B-D541CB0111DB}"/>
              </a:ext>
            </a:extLst>
          </p:cNvPr>
          <p:cNvSpPr txBox="1">
            <a:spLocks/>
          </p:cNvSpPr>
          <p:nvPr/>
        </p:nvSpPr>
        <p:spPr>
          <a:xfrm>
            <a:off x="376130" y="4489470"/>
            <a:ext cx="5538186" cy="221196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C00000"/>
                </a:solidFill>
              </a:rPr>
              <a:t>USCITE DAL SISTEMA</a:t>
            </a:r>
          </a:p>
          <a:p>
            <a:r>
              <a:rPr lang="it-IT" sz="1600" dirty="0"/>
              <a:t>Uscita randomica utente dalle casse in caso di coda eccessiva</a:t>
            </a:r>
          </a:p>
          <a:p>
            <a:r>
              <a:rPr lang="it-IT" sz="1600" dirty="0"/>
              <a:t>Completamento della consumazione al tavolo</a:t>
            </a:r>
          </a:p>
          <a:p>
            <a:r>
              <a:rPr lang="it-IT" sz="1600" dirty="0"/>
              <a:t>Ricezione dell’ordinazione dal corriere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E4373AE-7E24-ACC1-E243-FC8A5BF23782}"/>
              </a:ext>
            </a:extLst>
          </p:cNvPr>
          <p:cNvSpPr/>
          <p:nvPr/>
        </p:nvSpPr>
        <p:spPr>
          <a:xfrm>
            <a:off x="313668" y="6362265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AFD4853-02B0-9C7B-5F6F-AD73CF1BEB07}"/>
              </a:ext>
            </a:extLst>
          </p:cNvPr>
          <p:cNvSpPr/>
          <p:nvPr/>
        </p:nvSpPr>
        <p:spPr>
          <a:xfrm>
            <a:off x="340468" y="5255309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DAEF7096-F244-69FC-4A44-0E2F96D0A428}"/>
              </a:ext>
            </a:extLst>
          </p:cNvPr>
          <p:cNvSpPr/>
          <p:nvPr/>
        </p:nvSpPr>
        <p:spPr>
          <a:xfrm>
            <a:off x="321072" y="5915357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CF90C85-0744-9E51-81B5-01441A0ED4EB}"/>
              </a:ext>
            </a:extLst>
          </p:cNvPr>
          <p:cNvSpPr/>
          <p:nvPr/>
        </p:nvSpPr>
        <p:spPr>
          <a:xfrm>
            <a:off x="321071" y="3301011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4427B14-FF3A-5D7E-3B4E-B0063A9FF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8215" y="767881"/>
            <a:ext cx="7146524" cy="40784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776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12" y="-94520"/>
            <a:ext cx="5274860" cy="1317033"/>
          </a:xfrm>
        </p:spPr>
        <p:txBody>
          <a:bodyPr anchor="b">
            <a:normAutofit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OBIETTIVI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03075"/>
            <a:ext cx="7359588" cy="3760993"/>
          </a:xfrm>
        </p:spPr>
        <p:txBody>
          <a:bodyPr anchor="t">
            <a:normAutofit/>
          </a:bodyPr>
          <a:lstStyle/>
          <a:p>
            <a:r>
              <a:rPr lang="it-IT" sz="1600" dirty="0">
                <a:solidFill>
                  <a:schemeClr val="tx1"/>
                </a:solidFill>
              </a:rPr>
              <a:t>Il tempo di risposta medio di un utente nel sistema non deve superare  900 secondi (Somma delle medie dei tempi di servizio=825 secondi circa)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La percentuale di perdita di jobs alle casse non deve superare l’1%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Massimizzare il profitto del McDonald</a:t>
            </a:r>
          </a:p>
        </p:txBody>
      </p:sp>
    </p:spTree>
    <p:extLst>
      <p:ext uri="{BB962C8B-B14F-4D97-AF65-F5344CB8AC3E}">
        <p14:creationId xmlns:p14="http://schemas.microsoft.com/office/powerpoint/2010/main" val="21496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18"/>
            <a:ext cx="10706470" cy="1154357"/>
          </a:xfrm>
        </p:spPr>
        <p:txBody>
          <a:bodyPr anchor="b">
            <a:normAutofit/>
          </a:bodyPr>
          <a:lstStyle/>
          <a:p>
            <a:r>
              <a:rPr lang="it-IT" sz="4000" dirty="0">
                <a:solidFill>
                  <a:srgbClr val="C00000"/>
                </a:solidFill>
              </a:rPr>
              <a:t>MODELLO CONCETTUALE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A711BD4-E9CF-362B-8DAA-9124AEEEA71B}"/>
              </a:ext>
            </a:extLst>
          </p:cNvPr>
          <p:cNvSpPr txBox="1">
            <a:spLocks/>
          </p:cNvSpPr>
          <p:nvPr/>
        </p:nvSpPr>
        <p:spPr>
          <a:xfrm>
            <a:off x="2754019" y="5575179"/>
            <a:ext cx="6953250" cy="9854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800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85F681EA-8142-42C7-7F97-7D62222F63CF}"/>
              </a:ext>
            </a:extLst>
          </p:cNvPr>
          <p:cNvSpPr txBox="1">
            <a:spLocks/>
          </p:cNvSpPr>
          <p:nvPr/>
        </p:nvSpPr>
        <p:spPr>
          <a:xfrm>
            <a:off x="0" y="2130369"/>
            <a:ext cx="3123460" cy="205989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>
                <a:solidFill>
                  <a:srgbClr val="C00000"/>
                </a:solidFill>
              </a:rPr>
              <a:t>Fasce orarie</a:t>
            </a:r>
          </a:p>
          <a:p>
            <a:r>
              <a:rPr lang="it-IT" sz="1100" dirty="0">
                <a:solidFill>
                  <a:schemeClr val="tx1"/>
                </a:solidFill>
              </a:rPr>
              <a:t>08:00-10:00</a:t>
            </a:r>
            <a:endParaRPr lang="it-IT" sz="1600" dirty="0">
              <a:solidFill>
                <a:srgbClr val="C00000"/>
              </a:solidFill>
            </a:endParaRPr>
          </a:p>
          <a:p>
            <a:r>
              <a:rPr lang="it-IT" sz="1100" dirty="0">
                <a:solidFill>
                  <a:schemeClr val="tx1"/>
                </a:solidFill>
              </a:rPr>
              <a:t>10:00-15:00</a:t>
            </a:r>
          </a:p>
          <a:p>
            <a:r>
              <a:rPr lang="it-IT" sz="1100" dirty="0">
                <a:solidFill>
                  <a:schemeClr val="tx1"/>
                </a:solidFill>
              </a:rPr>
              <a:t>15:00-17.00</a:t>
            </a:r>
          </a:p>
          <a:p>
            <a:r>
              <a:rPr lang="it-IT" sz="1100" dirty="0">
                <a:solidFill>
                  <a:schemeClr val="tx1"/>
                </a:solidFill>
              </a:rPr>
              <a:t>17:00-19:00</a:t>
            </a:r>
          </a:p>
          <a:p>
            <a:r>
              <a:rPr lang="it-IT" sz="1100" dirty="0">
                <a:solidFill>
                  <a:schemeClr val="tx1"/>
                </a:solidFill>
              </a:rPr>
              <a:t>19:00-22:00</a:t>
            </a:r>
          </a:p>
          <a:p>
            <a:r>
              <a:rPr lang="it-IT" sz="1100" dirty="0">
                <a:solidFill>
                  <a:schemeClr val="tx1"/>
                </a:solidFill>
              </a:rPr>
              <a:t>22:00-03:00</a:t>
            </a:r>
          </a:p>
          <a:p>
            <a:r>
              <a:rPr lang="it-IT" sz="1100" dirty="0">
                <a:solidFill>
                  <a:schemeClr val="tx1"/>
                </a:solidFill>
              </a:rPr>
              <a:t>03:00-05:00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789DB21E-7E97-9160-ADAD-BDDC42F9BAEF}"/>
              </a:ext>
            </a:extLst>
          </p:cNvPr>
          <p:cNvSpPr txBox="1">
            <a:spLocks/>
          </p:cNvSpPr>
          <p:nvPr/>
        </p:nvSpPr>
        <p:spPr>
          <a:xfrm>
            <a:off x="10353" y="4111568"/>
            <a:ext cx="2261257" cy="2449031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>
                <a:solidFill>
                  <a:srgbClr val="C00000"/>
                </a:solidFill>
              </a:rPr>
              <a:t>Eventi</a:t>
            </a:r>
          </a:p>
          <a:p>
            <a:r>
              <a:rPr lang="it-IT" sz="1100" dirty="0">
                <a:solidFill>
                  <a:schemeClr val="tx1"/>
                </a:solidFill>
              </a:rPr>
              <a:t>  Arrivo di un cliente</a:t>
            </a:r>
          </a:p>
          <a:p>
            <a:endParaRPr lang="it-IT" sz="1100" dirty="0">
              <a:solidFill>
                <a:schemeClr val="tx1"/>
              </a:solidFill>
            </a:endParaRPr>
          </a:p>
          <a:p>
            <a:r>
              <a:rPr lang="it-IT" sz="1100" dirty="0">
                <a:solidFill>
                  <a:schemeClr val="tx1"/>
                </a:solidFill>
              </a:rPr>
              <a:t>  Completamento di      un servizio</a:t>
            </a:r>
          </a:p>
          <a:p>
            <a:endParaRPr lang="it-IT" sz="1100" dirty="0">
              <a:solidFill>
                <a:schemeClr val="tx1"/>
              </a:solidFill>
            </a:endParaRPr>
          </a:p>
          <a:p>
            <a:r>
              <a:rPr lang="it-IT" sz="1100" dirty="0">
                <a:solidFill>
                  <a:schemeClr val="tx1"/>
                </a:solidFill>
              </a:rPr>
              <a:t>  Cambio fascia oraria</a:t>
            </a:r>
          </a:p>
          <a:p>
            <a:endParaRPr lang="it-IT" sz="1100" dirty="0">
              <a:solidFill>
                <a:schemeClr val="tx1"/>
              </a:solidFill>
            </a:endParaRPr>
          </a:p>
          <a:p>
            <a:r>
              <a:rPr lang="it-IT" sz="1100" dirty="0">
                <a:solidFill>
                  <a:schemeClr val="tx1"/>
                </a:solidFill>
              </a:rPr>
              <a:t>  Perdita utente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F764E21D-40EF-00DF-1DAF-0F3679E5B276}"/>
              </a:ext>
            </a:extLst>
          </p:cNvPr>
          <p:cNvSpPr/>
          <p:nvPr/>
        </p:nvSpPr>
        <p:spPr>
          <a:xfrm>
            <a:off x="98828" y="5918390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2A22676-B765-60C0-C584-7DABD6B85651}"/>
              </a:ext>
            </a:extLst>
          </p:cNvPr>
          <p:cNvSpPr/>
          <p:nvPr/>
        </p:nvSpPr>
        <p:spPr>
          <a:xfrm>
            <a:off x="98828" y="5324565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6DA458CA-AF0D-10B4-C5B2-C0CDA9231BF2}"/>
              </a:ext>
            </a:extLst>
          </p:cNvPr>
          <p:cNvSpPr/>
          <p:nvPr/>
        </p:nvSpPr>
        <p:spPr>
          <a:xfrm>
            <a:off x="98829" y="4932468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6F4DB647-86BF-3D79-CB30-158AA056B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4731" y="2854923"/>
            <a:ext cx="8402331" cy="326757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Sottotitolo 2">
            <a:extLst>
              <a:ext uri="{FF2B5EF4-FFF2-40B4-BE49-F238E27FC236}">
                <a16:creationId xmlns:a16="http://schemas.microsoft.com/office/drawing/2014/main" id="{6C248664-7499-117B-BD3F-2396489E1F30}"/>
              </a:ext>
            </a:extLst>
          </p:cNvPr>
          <p:cNvSpPr txBox="1">
            <a:spLocks/>
          </p:cNvSpPr>
          <p:nvPr/>
        </p:nvSpPr>
        <p:spPr>
          <a:xfrm>
            <a:off x="5754255" y="4791058"/>
            <a:ext cx="1632264" cy="76126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b="1" dirty="0"/>
              <a:t>Tre code di priorità infinite</a:t>
            </a:r>
          </a:p>
          <a:p>
            <a:endParaRPr lang="it-IT" sz="1000" dirty="0"/>
          </a:p>
        </p:txBody>
      </p:sp>
      <p:sp>
        <p:nvSpPr>
          <p:cNvPr id="20" name="Sottotitolo 2">
            <a:extLst>
              <a:ext uri="{FF2B5EF4-FFF2-40B4-BE49-F238E27FC236}">
                <a16:creationId xmlns:a16="http://schemas.microsoft.com/office/drawing/2014/main" id="{BEBCAFD0-020E-CCEB-035A-DF6413F52F40}"/>
              </a:ext>
            </a:extLst>
          </p:cNvPr>
          <p:cNvSpPr txBox="1">
            <a:spLocks/>
          </p:cNvSpPr>
          <p:nvPr/>
        </p:nvSpPr>
        <p:spPr>
          <a:xfrm>
            <a:off x="5838498" y="5441638"/>
            <a:ext cx="1252302" cy="45946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b="1" dirty="0"/>
              <a:t>Nodi M/G/n</a:t>
            </a:r>
          </a:p>
          <a:p>
            <a:endParaRPr lang="it-IT" sz="100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215A795-D00E-00D5-D01F-D0A995278C5E}"/>
              </a:ext>
            </a:extLst>
          </p:cNvPr>
          <p:cNvSpPr/>
          <p:nvPr/>
        </p:nvSpPr>
        <p:spPr>
          <a:xfrm>
            <a:off x="98828" y="6319365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9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A711BD4-E9CF-362B-8DAA-9124AEEEA71B}"/>
              </a:ext>
            </a:extLst>
          </p:cNvPr>
          <p:cNvSpPr txBox="1">
            <a:spLocks/>
          </p:cNvSpPr>
          <p:nvPr/>
        </p:nvSpPr>
        <p:spPr>
          <a:xfrm>
            <a:off x="2754019" y="5575179"/>
            <a:ext cx="6953250" cy="9854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80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789DB21E-7E97-9160-ADAD-BDDC42F9BAEF}"/>
              </a:ext>
            </a:extLst>
          </p:cNvPr>
          <p:cNvSpPr txBox="1">
            <a:spLocks/>
          </p:cNvSpPr>
          <p:nvPr/>
        </p:nvSpPr>
        <p:spPr>
          <a:xfrm>
            <a:off x="15674" y="1772638"/>
            <a:ext cx="7251901" cy="216631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C00000"/>
                </a:solidFill>
              </a:rPr>
              <a:t>Arrivi</a:t>
            </a:r>
          </a:p>
          <a:p>
            <a:endParaRPr lang="it-IT" sz="1600" dirty="0">
              <a:solidFill>
                <a:srgbClr val="C00000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Fascia low: 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1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=0.0036603   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2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 =0.000208   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3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 = 0.0004067</a:t>
            </a:r>
          </a:p>
          <a:p>
            <a:r>
              <a:rPr lang="it-IT" sz="1600" dirty="0">
                <a:solidFill>
                  <a:schemeClr val="tx1"/>
                </a:solidFill>
              </a:rPr>
              <a:t>Fascia mid: 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1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=0.0122984   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2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 =0.000667</a:t>
            </a:r>
            <a:r>
              <a:rPr lang="it-IT" sz="1600" dirty="0">
                <a:solidFill>
                  <a:schemeClr val="tx1"/>
                </a:solidFill>
              </a:rPr>
              <a:t> 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3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 = 0.003074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Fascia high: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1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=0.0512456   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2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 =0.008271</a:t>
            </a:r>
            <a:r>
              <a:rPr lang="it-IT" sz="1600" dirty="0">
                <a:solidFill>
                  <a:schemeClr val="tx1"/>
                </a:solidFill>
              </a:rPr>
              <a:t> 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3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 = 0.0219624</a:t>
            </a:r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latin typeface="Lao UI" panose="020F0502020204030204" pitchFamily="34" charset="0"/>
              <a:cs typeface="Lao U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350A22A-23C1-7BE6-C662-F9EB96CF72BB}"/>
              </a:ext>
            </a:extLst>
          </p:cNvPr>
          <p:cNvSpPr txBox="1">
            <a:spLocks/>
          </p:cNvSpPr>
          <p:nvPr/>
        </p:nvSpPr>
        <p:spPr>
          <a:xfrm>
            <a:off x="35867" y="3849088"/>
            <a:ext cx="6953250" cy="246598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C00000"/>
                </a:solidFill>
              </a:rPr>
              <a:t>Servizi</a:t>
            </a:r>
          </a:p>
          <a:p>
            <a:endParaRPr lang="it-IT" sz="1600" dirty="0">
              <a:solidFill>
                <a:srgbClr val="C00000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Cassa: </a:t>
            </a:r>
            <a:r>
              <a:rPr lang="it-IT" sz="1600" dirty="0">
                <a:solidFill>
                  <a:schemeClr val="tx1"/>
                </a:solidFill>
                <a:sym typeface="Symbol" panose="05050102010706020507" pitchFamily="18" charset="2"/>
              </a:rPr>
              <a:t> </a:t>
            </a:r>
            <a:r>
              <a:rPr lang="it-IT" sz="1600" dirty="0">
                <a:solidFill>
                  <a:schemeClr val="tx1"/>
                </a:solidFill>
              </a:rPr>
              <a:t>N(45,4,10,80)</a:t>
            </a:r>
          </a:p>
          <a:p>
            <a:r>
              <a:rPr lang="it-IT" sz="1600" dirty="0">
                <a:solidFill>
                  <a:schemeClr val="tx1"/>
                </a:solidFill>
              </a:rPr>
              <a:t>Cucina: </a:t>
            </a:r>
            <a:r>
              <a:rPr lang="it-IT" sz="1600" dirty="0">
                <a:solidFill>
                  <a:schemeClr val="tx1"/>
                </a:solidFill>
                <a:sym typeface="Symbol" panose="05050102010706020507" pitchFamily="18" charset="2"/>
              </a:rPr>
              <a:t> </a:t>
            </a:r>
            <a:r>
              <a:rPr lang="it-IT" sz="1600" dirty="0">
                <a:solidFill>
                  <a:schemeClr val="tx1"/>
                </a:solidFill>
              </a:rPr>
              <a:t>N(112,5,60,164)</a:t>
            </a:r>
          </a:p>
          <a:p>
            <a:r>
              <a:rPr lang="it-IT" sz="1600" dirty="0">
                <a:solidFill>
                  <a:schemeClr val="tx1"/>
                </a:solidFill>
              </a:rPr>
              <a:t>Tavoli: </a:t>
            </a:r>
            <a:r>
              <a:rPr lang="it-IT" sz="1600" dirty="0">
                <a:solidFill>
                  <a:schemeClr val="tx1"/>
                </a:solidFill>
                <a:sym typeface="Symbol" panose="05050102010706020507" pitchFamily="18" charset="2"/>
              </a:rPr>
              <a:t></a:t>
            </a:r>
            <a:r>
              <a:rPr lang="it-IT" sz="1600" dirty="0">
                <a:solidFill>
                  <a:schemeClr val="tx1"/>
                </a:solidFill>
              </a:rPr>
              <a:t> N(600,20,200,1600)</a:t>
            </a:r>
          </a:p>
          <a:p>
            <a:r>
              <a:rPr lang="it-IT" sz="1600" dirty="0">
                <a:solidFill>
                  <a:schemeClr val="tx1"/>
                </a:solidFill>
              </a:rPr>
              <a:t>Delivery:</a:t>
            </a:r>
            <a:r>
              <a:rPr lang="it-IT" sz="1600" dirty="0">
                <a:solidFill>
                  <a:schemeClr val="tx1"/>
                </a:solidFill>
                <a:sym typeface="Symbol" panose="05050102010706020507" pitchFamily="18" charset="2"/>
              </a:rPr>
              <a:t> </a:t>
            </a:r>
            <a:r>
              <a:rPr lang="it-IT" sz="1600" dirty="0">
                <a:solidFill>
                  <a:schemeClr val="tx1"/>
                </a:solidFill>
              </a:rPr>
              <a:t> N(1200,40,800,2000)</a:t>
            </a:r>
          </a:p>
          <a:p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83AC138-18A0-F772-A2AF-65A61B02B867}"/>
              </a:ext>
            </a:extLst>
          </p:cNvPr>
          <p:cNvSpPr txBox="1">
            <a:spLocks/>
          </p:cNvSpPr>
          <p:nvPr/>
        </p:nvSpPr>
        <p:spPr>
          <a:xfrm>
            <a:off x="-151" y="-509956"/>
            <a:ext cx="11922862" cy="134445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>
                <a:solidFill>
                  <a:srgbClr val="C00000"/>
                </a:solidFill>
              </a:rPr>
              <a:t>MODELLO DELLE SPECIFICHE</a:t>
            </a:r>
            <a:endParaRPr lang="it-IT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C1599B74-A3C2-D457-CB50-E3E479935E11}"/>
              </a:ext>
            </a:extLst>
          </p:cNvPr>
          <p:cNvSpPr txBox="1">
            <a:spLocks/>
          </p:cNvSpPr>
          <p:nvPr/>
        </p:nvSpPr>
        <p:spPr>
          <a:xfrm>
            <a:off x="0" y="1686758"/>
            <a:ext cx="7915426" cy="4518734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200" dirty="0">
                <a:solidFill>
                  <a:srgbClr val="C00000"/>
                </a:solidFill>
              </a:rPr>
              <a:t>Percentuale utenti nel sistema</a:t>
            </a:r>
          </a:p>
          <a:p>
            <a:endParaRPr lang="it-IT" sz="11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Fascia low:</a:t>
            </a:r>
          </a:p>
          <a:p>
            <a:r>
              <a:rPr lang="it-IT" sz="1600" dirty="0">
                <a:solidFill>
                  <a:schemeClr val="tx1"/>
                </a:solidFill>
              </a:rPr>
              <a:t>clienti tavolo = 85.60665%   clienti delivery = 4.8815%</a:t>
            </a:r>
          </a:p>
          <a:p>
            <a:r>
              <a:rPr lang="it-IT" sz="1600" dirty="0">
                <a:solidFill>
                  <a:schemeClr val="tx1"/>
                </a:solidFill>
              </a:rPr>
              <a:t>               clienti applicazione = 9.51185%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Fascia mid: </a:t>
            </a:r>
          </a:p>
          <a:p>
            <a:r>
              <a:rPr lang="it-IT" sz="1600" dirty="0">
                <a:solidFill>
                  <a:schemeClr val="tx1"/>
                </a:solidFill>
              </a:rPr>
              <a:t>clienti tavolo 76.6760%   clienti delivery 4.1550%</a:t>
            </a:r>
          </a:p>
          <a:p>
            <a:r>
              <a:rPr lang="it-IT" sz="1600" dirty="0">
                <a:solidFill>
                  <a:schemeClr val="tx1"/>
                </a:solidFill>
              </a:rPr>
              <a:t>               clienti applicazione = 19.1690%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Fascia high:</a:t>
            </a:r>
          </a:p>
          <a:p>
            <a:r>
              <a:rPr lang="it-IT" sz="1600" dirty="0">
                <a:solidFill>
                  <a:schemeClr val="tx1"/>
                </a:solidFill>
              </a:rPr>
              <a:t>clienti tavolo 62.89318%   clienti delivery 10.1526%</a:t>
            </a:r>
          </a:p>
          <a:p>
            <a:r>
              <a:rPr lang="it-IT" sz="1600" dirty="0">
                <a:solidFill>
                  <a:schemeClr val="tx1"/>
                </a:solidFill>
              </a:rPr>
              <a:t>	    clienti applicazione = 26.95422%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C33B363-E9AE-3D82-F503-2C56F0010CE1}"/>
              </a:ext>
            </a:extLst>
          </p:cNvPr>
          <p:cNvSpPr txBox="1">
            <a:spLocks/>
          </p:cNvSpPr>
          <p:nvPr/>
        </p:nvSpPr>
        <p:spPr>
          <a:xfrm>
            <a:off x="-151" y="-509956"/>
            <a:ext cx="11922862" cy="134445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>
                <a:solidFill>
                  <a:srgbClr val="C00000"/>
                </a:solidFill>
              </a:rPr>
              <a:t>MODELLO DELLE SPECIFICHE</a:t>
            </a:r>
            <a:endParaRPr lang="it-IT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4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A711BD4-E9CF-362B-8DAA-9124AEEEA71B}"/>
              </a:ext>
            </a:extLst>
          </p:cNvPr>
          <p:cNvSpPr txBox="1">
            <a:spLocks/>
          </p:cNvSpPr>
          <p:nvPr/>
        </p:nvSpPr>
        <p:spPr>
          <a:xfrm>
            <a:off x="2754019" y="5575179"/>
            <a:ext cx="6953250" cy="9854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800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85F681EA-8142-42C7-7F97-7D62222F63CF}"/>
              </a:ext>
            </a:extLst>
          </p:cNvPr>
          <p:cNvSpPr txBox="1">
            <a:spLocks/>
          </p:cNvSpPr>
          <p:nvPr/>
        </p:nvSpPr>
        <p:spPr>
          <a:xfrm>
            <a:off x="0" y="1035704"/>
            <a:ext cx="6426323" cy="3349904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C00000"/>
                </a:solidFill>
              </a:rPr>
              <a:t>Probabilità di </a:t>
            </a:r>
            <a:r>
              <a:rPr lang="it-IT" sz="2000" dirty="0" err="1">
                <a:solidFill>
                  <a:srgbClr val="C00000"/>
                </a:solidFill>
              </a:rPr>
              <a:t>routing</a:t>
            </a:r>
            <a:endParaRPr lang="it-IT" sz="1600" dirty="0">
              <a:solidFill>
                <a:srgbClr val="C00000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P</a:t>
            </a:r>
            <a:r>
              <a:rPr lang="it-IT" sz="1600" b="0" dirty="0">
                <a:solidFill>
                  <a:schemeClr val="tx1"/>
                </a:solidFill>
              </a:rPr>
              <a:t>1,exit</a:t>
            </a:r>
            <a:r>
              <a:rPr lang="it-IT" sz="1600" dirty="0">
                <a:solidFill>
                  <a:schemeClr val="tx1"/>
                </a:solidFill>
              </a:rPr>
              <a:t>= </a:t>
            </a:r>
            <a:r>
              <a:rPr lang="it-IT" sz="1600" dirty="0" err="1">
                <a:solidFill>
                  <a:schemeClr val="tx1"/>
                </a:solidFill>
              </a:rPr>
              <a:t>PLoss</a:t>
            </a:r>
            <a:r>
              <a:rPr lang="it-IT" sz="1600" dirty="0">
                <a:solidFill>
                  <a:schemeClr val="tx1"/>
                </a:solidFill>
              </a:rPr>
              <a:t>             P</a:t>
            </a:r>
            <a:r>
              <a:rPr lang="it-IT" sz="1600" b="0" dirty="0">
                <a:solidFill>
                  <a:schemeClr val="tx1"/>
                </a:solidFill>
              </a:rPr>
              <a:t>1,2</a:t>
            </a:r>
            <a:r>
              <a:rPr lang="it-IT" sz="1600" dirty="0">
                <a:solidFill>
                  <a:schemeClr val="tx1"/>
                </a:solidFill>
              </a:rPr>
              <a:t>= 1-Ploss</a:t>
            </a:r>
          </a:p>
          <a:p>
            <a:r>
              <a:rPr lang="it-IT" sz="1600" dirty="0">
                <a:solidFill>
                  <a:schemeClr val="tx1"/>
                </a:solidFill>
              </a:rPr>
              <a:t>P</a:t>
            </a:r>
            <a:r>
              <a:rPr lang="it-IT" sz="1600" b="0" dirty="0">
                <a:solidFill>
                  <a:schemeClr val="tx1"/>
                </a:solidFill>
              </a:rPr>
              <a:t>2,3</a:t>
            </a:r>
            <a:r>
              <a:rPr lang="it-IT" sz="1600" dirty="0">
                <a:solidFill>
                  <a:schemeClr val="tx1"/>
                </a:solidFill>
              </a:rPr>
              <a:t> e P</a:t>
            </a:r>
            <a:r>
              <a:rPr lang="it-IT" sz="1600" b="0" dirty="0">
                <a:solidFill>
                  <a:schemeClr val="tx1"/>
                </a:solidFill>
              </a:rPr>
              <a:t>2,4 variano a seconda della fascia oraria </a:t>
            </a:r>
          </a:p>
          <a:p>
            <a:r>
              <a:rPr lang="it-IT" sz="1600" dirty="0">
                <a:solidFill>
                  <a:schemeClr val="tx1"/>
                </a:solidFill>
              </a:rPr>
              <a:t>P</a:t>
            </a:r>
            <a:r>
              <a:rPr lang="it-IT" sz="1600" b="0" dirty="0">
                <a:solidFill>
                  <a:schemeClr val="tx1"/>
                </a:solidFill>
              </a:rPr>
              <a:t>2,3 è uguale alla somma delle percentuali di utenti tavolo e applicazione</a:t>
            </a:r>
          </a:p>
          <a:p>
            <a:r>
              <a:rPr lang="it-IT" sz="1600" dirty="0">
                <a:solidFill>
                  <a:schemeClr val="tx1"/>
                </a:solidFill>
              </a:rPr>
              <a:t>P</a:t>
            </a:r>
            <a:r>
              <a:rPr lang="it-IT" sz="1600" b="0" dirty="0">
                <a:solidFill>
                  <a:schemeClr val="tx1"/>
                </a:solidFill>
              </a:rPr>
              <a:t>2,4 è uguale alla percentuale di utenti delivery</a:t>
            </a:r>
          </a:p>
          <a:p>
            <a:endParaRPr lang="it-IT" sz="1600" b="0" dirty="0">
              <a:solidFill>
                <a:schemeClr val="tx1"/>
              </a:solidFill>
            </a:endParaRPr>
          </a:p>
          <a:p>
            <a:endParaRPr lang="it-IT" sz="1600" b="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rgbClr val="C00000"/>
                </a:solidFill>
              </a:rPr>
              <a:t>Tabella di </a:t>
            </a:r>
            <a:r>
              <a:rPr lang="it-IT" sz="2000" dirty="0" err="1">
                <a:solidFill>
                  <a:srgbClr val="C00000"/>
                </a:solidFill>
              </a:rPr>
              <a:t>routing</a:t>
            </a:r>
            <a:endParaRPr lang="it-IT" sz="2000" b="0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FA92AA1-F0EA-D571-1480-E73216ABF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6508" y="4686411"/>
            <a:ext cx="9401175" cy="18707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048B2F44-6CCE-6359-4BAE-4D9EF7723707}"/>
              </a:ext>
            </a:extLst>
          </p:cNvPr>
          <p:cNvSpPr txBox="1">
            <a:spLocks/>
          </p:cNvSpPr>
          <p:nvPr/>
        </p:nvSpPr>
        <p:spPr>
          <a:xfrm>
            <a:off x="-151" y="-509956"/>
            <a:ext cx="11922862" cy="134445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>
                <a:solidFill>
                  <a:srgbClr val="C00000"/>
                </a:solidFill>
              </a:rPr>
              <a:t>MODELLO DELLE SPECIFICHE</a:t>
            </a:r>
            <a:endParaRPr lang="it-IT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1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12" y="-94520"/>
            <a:ext cx="7039046" cy="1317033"/>
          </a:xfrm>
        </p:spPr>
        <p:txBody>
          <a:bodyPr anchor="b">
            <a:normAutofit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SPESE E RICAVI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FAE44478-A2AE-1050-70F0-5B9187607BC5}"/>
              </a:ext>
            </a:extLst>
          </p:cNvPr>
          <p:cNvSpPr txBox="1">
            <a:spLocks/>
          </p:cNvSpPr>
          <p:nvPr/>
        </p:nvSpPr>
        <p:spPr>
          <a:xfrm>
            <a:off x="-151" y="1429304"/>
            <a:ext cx="7359588" cy="5078027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tx1"/>
                </a:solidFill>
              </a:rPr>
              <a:t>Ricavo medio per ordinazione = 10 euro                          Supplemento di 1 euro per ordinazioni applicazione           Supplemento di 2 euro per ordinazioni delivery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Spese mensili cassa = 980 euro                                    comprensivi dello stipendio medio di un cassiere pari a 864 euro</a:t>
            </a:r>
          </a:p>
          <a:p>
            <a:r>
              <a:rPr lang="it-IT" sz="1600" dirty="0">
                <a:solidFill>
                  <a:schemeClr val="tx1"/>
                </a:solidFill>
              </a:rPr>
              <a:t>Spese mensili ristorazione = 820 euro                comprensivi dello stipendio medio di un ristoratore pari a 750 euro</a:t>
            </a:r>
          </a:p>
          <a:p>
            <a:r>
              <a:rPr lang="it-IT" sz="1600" dirty="0">
                <a:solidFill>
                  <a:schemeClr val="tx1"/>
                </a:solidFill>
              </a:rPr>
              <a:t>Spese mensili manutenzione tavolo= 50 euro</a:t>
            </a:r>
          </a:p>
          <a:p>
            <a:r>
              <a:rPr lang="it-IT" sz="1600" dirty="0">
                <a:solidFill>
                  <a:schemeClr val="tx1"/>
                </a:solidFill>
              </a:rPr>
              <a:t>Spese mensili corriere= 790 euro                       comprensivi dello stipendio medio di un corriere            pari a 700 euro</a:t>
            </a:r>
          </a:p>
        </p:txBody>
      </p:sp>
    </p:spTree>
    <p:extLst>
      <p:ext uri="{BB962C8B-B14F-4D97-AF65-F5344CB8AC3E}">
        <p14:creationId xmlns:p14="http://schemas.microsoft.com/office/powerpoint/2010/main" val="424142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4520"/>
            <a:ext cx="11523216" cy="982287"/>
          </a:xfrm>
        </p:spPr>
        <p:txBody>
          <a:bodyPr anchor="b">
            <a:normAutofit/>
          </a:bodyPr>
          <a:lstStyle/>
          <a:p>
            <a:r>
              <a:rPr lang="it-IT" sz="3600" dirty="0">
                <a:solidFill>
                  <a:srgbClr val="C00000"/>
                </a:solidFill>
              </a:rPr>
              <a:t>MODELLO COMPUTAZIONALE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FAE44478-A2AE-1050-70F0-5B9187607BC5}"/>
              </a:ext>
            </a:extLst>
          </p:cNvPr>
          <p:cNvSpPr txBox="1">
            <a:spLocks/>
          </p:cNvSpPr>
          <p:nvPr/>
        </p:nvSpPr>
        <p:spPr>
          <a:xfrm>
            <a:off x="-151" y="1819922"/>
            <a:ext cx="7401076" cy="3630967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solidFill>
                  <a:srgbClr val="C00000"/>
                </a:solidFill>
              </a:rPr>
              <a:t>STRUTTURE DATI</a:t>
            </a:r>
          </a:p>
          <a:p>
            <a:r>
              <a:rPr lang="it-IT" sz="1600" dirty="0" err="1">
                <a:solidFill>
                  <a:schemeClr val="tx1"/>
                </a:solidFill>
              </a:rPr>
              <a:t>TypeNode</a:t>
            </a:r>
            <a:r>
              <a:rPr lang="it-IT" sz="1600" dirty="0">
                <a:solidFill>
                  <a:schemeClr val="tx1"/>
                </a:solidFill>
              </a:rPr>
              <a:t>: serventi, popolazione, #completamenti</a:t>
            </a:r>
          </a:p>
          <a:p>
            <a:r>
              <a:rPr lang="it-IT" sz="1600" dirty="0" err="1">
                <a:solidFill>
                  <a:schemeClr val="tx1"/>
                </a:solidFill>
              </a:rPr>
              <a:t>Accsum</a:t>
            </a:r>
            <a:r>
              <a:rPr lang="it-IT" sz="1600" dirty="0">
                <a:solidFill>
                  <a:schemeClr val="tx1"/>
                </a:solidFill>
              </a:rPr>
              <a:t>: #job serviti dal servente, tempo di servizio, istante di accensione, istante di spegnimento</a:t>
            </a:r>
          </a:p>
          <a:p>
            <a:r>
              <a:rPr lang="it-IT" sz="1600" dirty="0">
                <a:solidFill>
                  <a:schemeClr val="tx1"/>
                </a:solidFill>
              </a:rPr>
              <a:t>Event: detiene informazioni sul prossimo evento</a:t>
            </a:r>
          </a:p>
          <a:p>
            <a:r>
              <a:rPr lang="it-IT" sz="1600" dirty="0">
                <a:solidFill>
                  <a:schemeClr val="tx1"/>
                </a:solidFill>
              </a:rPr>
              <a:t>Time: avanza il clock tramite </a:t>
            </a:r>
            <a:r>
              <a:rPr lang="it-IT" sz="1600" dirty="0" err="1">
                <a:solidFill>
                  <a:schemeClr val="tx1"/>
                </a:solidFill>
              </a:rPr>
              <a:t>next</a:t>
            </a:r>
            <a:r>
              <a:rPr lang="it-IT" sz="1600" dirty="0">
                <a:solidFill>
                  <a:schemeClr val="tx1"/>
                </a:solidFill>
              </a:rPr>
              <a:t> e </a:t>
            </a:r>
            <a:r>
              <a:rPr lang="it-IT" sz="1600" dirty="0" err="1">
                <a:solidFill>
                  <a:schemeClr val="tx1"/>
                </a:solidFill>
              </a:rPr>
              <a:t>current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 err="1">
                <a:solidFill>
                  <a:schemeClr val="tx1"/>
                </a:solidFill>
              </a:rPr>
              <a:t>Priority</a:t>
            </a:r>
            <a:r>
              <a:rPr lang="it-IT" sz="1600" dirty="0">
                <a:solidFill>
                  <a:schemeClr val="tx1"/>
                </a:solidFill>
              </a:rPr>
              <a:t>: tiene conto dei dati riguardanti i jobs prioritari nel nodo «preparazione ordinazione»</a:t>
            </a:r>
          </a:p>
          <a:p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44" y="-74161"/>
            <a:ext cx="5274860" cy="1281522"/>
          </a:xfrm>
        </p:spPr>
        <p:txBody>
          <a:bodyPr anchor="b">
            <a:normAutofit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VERIFICA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112" y="1430076"/>
            <a:ext cx="7087788" cy="5275524"/>
          </a:xfrm>
        </p:spPr>
        <p:txBody>
          <a:bodyPr anchor="t">
            <a:normAutofit/>
          </a:bodyPr>
          <a:lstStyle/>
          <a:p>
            <a:r>
              <a:rPr lang="it-IT" dirty="0"/>
              <a:t> A) </a:t>
            </a:r>
            <a:r>
              <a:rPr lang="it-IT" sz="1400" dirty="0"/>
              <a:t>Il tempo di risposta (</a:t>
            </a:r>
            <a:r>
              <a:rPr lang="it-IT" sz="1400" dirty="0" err="1"/>
              <a:t>wait</a:t>
            </a:r>
            <a:r>
              <a:rPr lang="it-IT" sz="1400" dirty="0"/>
              <a:t>) per un server è sempre uguale alla somma del tempo di attesa (delay) e del tempo di servizio (service)</a:t>
            </a:r>
          </a:p>
          <a:p>
            <a:r>
              <a:rPr lang="it-IT" dirty="0"/>
              <a:t> B) </a:t>
            </a:r>
            <a:r>
              <a:rPr lang="it-IT" sz="1400" dirty="0"/>
              <a:t>La popolazione nel nodo deve essere uguale alla somma della popolazione in coda e della popolazione nei serventi </a:t>
            </a:r>
          </a:p>
          <a:p>
            <a:r>
              <a:rPr lang="it-IT" sz="1400" dirty="0"/>
              <a:t>  </a:t>
            </a:r>
            <a:r>
              <a:rPr lang="it-IT" dirty="0"/>
              <a:t>C) </a:t>
            </a:r>
            <a:r>
              <a:rPr lang="it-IT" sz="1400" dirty="0"/>
              <a:t>I completamenti del nodo 2 devono essere uguali alla somma dei completamenti dei nodi 3 e 4</a:t>
            </a:r>
          </a:p>
          <a:p>
            <a:r>
              <a:rPr lang="it-IT" sz="1400" dirty="0"/>
              <a:t>  </a:t>
            </a:r>
            <a:r>
              <a:rPr lang="it-IT" dirty="0"/>
              <a:t>D) </a:t>
            </a:r>
            <a:r>
              <a:rPr lang="it-IT" sz="1400" dirty="0"/>
              <a:t>KP generali dove possibile per verificare i tempi di risposta</a:t>
            </a:r>
          </a:p>
          <a:p>
            <a:endParaRPr lang="it-IT" sz="1400" dirty="0"/>
          </a:p>
          <a:p>
            <a:r>
              <a:rPr lang="it-IT" sz="1400" dirty="0"/>
              <a:t>La verifica è effettuata solamente sul nodo 2 e sui jobs    prioritari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E45CB33-0A1E-4783-1781-E557B2845F3F}"/>
              </a:ext>
            </a:extLst>
          </p:cNvPr>
          <p:cNvSpPr/>
          <p:nvPr/>
        </p:nvSpPr>
        <p:spPr>
          <a:xfrm>
            <a:off x="196782" y="1720787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82DCE8-9A62-0728-3939-D8DD62DB743A}"/>
              </a:ext>
            </a:extLst>
          </p:cNvPr>
          <p:cNvSpPr/>
          <p:nvPr/>
        </p:nvSpPr>
        <p:spPr>
          <a:xfrm>
            <a:off x="196781" y="2896893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59848494-05A3-F518-6570-AA45CFC4E05E}"/>
              </a:ext>
            </a:extLst>
          </p:cNvPr>
          <p:cNvSpPr/>
          <p:nvPr/>
        </p:nvSpPr>
        <p:spPr>
          <a:xfrm>
            <a:off x="196781" y="3765798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C7C1C5F3-E41E-33D3-1C9D-71797122276D}"/>
              </a:ext>
            </a:extLst>
          </p:cNvPr>
          <p:cNvSpPr/>
          <p:nvPr/>
        </p:nvSpPr>
        <p:spPr>
          <a:xfrm>
            <a:off x="196780" y="4616452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92D4528-DD6E-C068-A140-DFA63E5BA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4583" y="2176964"/>
            <a:ext cx="5214355" cy="30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5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44" y="-74161"/>
            <a:ext cx="5274860" cy="1281522"/>
          </a:xfrm>
        </p:spPr>
        <p:txBody>
          <a:bodyPr anchor="b">
            <a:normAutofit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VERIFICA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4" y="876300"/>
            <a:ext cx="7087788" cy="5958839"/>
          </a:xfrm>
        </p:spPr>
        <p:txBody>
          <a:bodyPr anchor="t">
            <a:normAutofit/>
          </a:bodyPr>
          <a:lstStyle/>
          <a:p>
            <a:r>
              <a:rPr lang="it-IT" dirty="0"/>
              <a:t> A) </a:t>
            </a:r>
          </a:p>
          <a:p>
            <a:r>
              <a:rPr lang="it-IT" sz="1600" dirty="0"/>
              <a:t>117.9704240 ≈ 6.1046500+111.6105430</a:t>
            </a:r>
          </a:p>
          <a:p>
            <a:r>
              <a:rPr lang="it-IT" sz="1600" dirty="0"/>
              <a:t>118.6703988 ≈ 7.0063867+111.6390024 </a:t>
            </a:r>
          </a:p>
          <a:p>
            <a:r>
              <a:rPr lang="it-IT" dirty="0"/>
              <a:t> B) </a:t>
            </a:r>
          </a:p>
          <a:p>
            <a:r>
              <a:rPr lang="it-IT" sz="1600" dirty="0"/>
              <a:t>0.2128754 ≈ 0.0110251 + 0.202202 </a:t>
            </a:r>
          </a:p>
          <a:p>
            <a:r>
              <a:rPr lang="it-IT" sz="1600" dirty="0"/>
              <a:t>0.8682313 ≈ 0.0512610 + 0.819140 </a:t>
            </a:r>
          </a:p>
          <a:p>
            <a:r>
              <a:rPr lang="it-IT" dirty="0"/>
              <a:t> C) </a:t>
            </a:r>
          </a:p>
          <a:p>
            <a:r>
              <a:rPr lang="it-IT" sz="1600" dirty="0"/>
              <a:t>jobs nodo Preparazione Ordinazione =                                 jobs "tavoli" + jobs "corrieri" + jobs "applicazione" </a:t>
            </a:r>
          </a:p>
          <a:p>
            <a:r>
              <a:rPr lang="it-IT" sz="1600" dirty="0"/>
              <a:t>555+137+1106=1798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E45CB33-0A1E-4783-1781-E557B2845F3F}"/>
              </a:ext>
            </a:extLst>
          </p:cNvPr>
          <p:cNvSpPr/>
          <p:nvPr/>
        </p:nvSpPr>
        <p:spPr>
          <a:xfrm>
            <a:off x="174549" y="1183867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82DCE8-9A62-0728-3939-D8DD62DB743A}"/>
              </a:ext>
            </a:extLst>
          </p:cNvPr>
          <p:cNvSpPr/>
          <p:nvPr/>
        </p:nvSpPr>
        <p:spPr>
          <a:xfrm>
            <a:off x="170259" y="2620242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59848494-05A3-F518-6570-AA45CFC4E05E}"/>
              </a:ext>
            </a:extLst>
          </p:cNvPr>
          <p:cNvSpPr/>
          <p:nvPr/>
        </p:nvSpPr>
        <p:spPr>
          <a:xfrm>
            <a:off x="170259" y="4091276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991AA2-BA93-B913-2644-882626A4E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9477" y="2093830"/>
            <a:ext cx="5339462" cy="30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1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500" y="3515607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16" y="14613"/>
            <a:ext cx="7146524" cy="1050705"/>
          </a:xfrm>
        </p:spPr>
        <p:txBody>
          <a:bodyPr anchor="b">
            <a:normAutofit fontScale="90000"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PROBLEMATICHE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227" y="1288029"/>
            <a:ext cx="6516212" cy="4864196"/>
          </a:xfrm>
        </p:spPr>
        <p:txBody>
          <a:bodyPr anchor="t">
            <a:normAutofit fontScale="85000" lnSpcReduction="20000"/>
          </a:bodyPr>
          <a:lstStyle/>
          <a:p>
            <a:r>
              <a:rPr lang="it-IT" sz="2400" dirty="0"/>
              <a:t>La lunga attesa alle casse che può comportare la rinuncia e quindi la perdita di un potenziale cliente</a:t>
            </a:r>
          </a:p>
          <a:p>
            <a:r>
              <a:rPr lang="it-IT" sz="2400" dirty="0"/>
              <a:t>L’attesa alle cucine, centro in cui confluiscono i due flussi di utenti e che quindi è quello sottoposto ad un carico maggiore</a:t>
            </a:r>
          </a:p>
          <a:p>
            <a:r>
              <a:rPr lang="it-IT" sz="2400" dirty="0"/>
              <a:t>L’attesa ai tavoli, per poter consumare un pasto comodamente seduti</a:t>
            </a:r>
          </a:p>
          <a:p>
            <a:r>
              <a:rPr lang="it-IT" sz="2400" dirty="0"/>
              <a:t>L’attesa del cibo che il rider consegna direttamente a casa che porta ad una consumazione fredda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A711BD4-E9CF-362B-8DAA-9124AEEEA71B}"/>
              </a:ext>
            </a:extLst>
          </p:cNvPr>
          <p:cNvSpPr txBox="1">
            <a:spLocks/>
          </p:cNvSpPr>
          <p:nvPr/>
        </p:nvSpPr>
        <p:spPr>
          <a:xfrm>
            <a:off x="2754019" y="5575179"/>
            <a:ext cx="6953250" cy="9854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80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59F79CC-6A8C-46AD-973A-66936E876A0D}"/>
              </a:ext>
            </a:extLst>
          </p:cNvPr>
          <p:cNvSpPr/>
          <p:nvPr/>
        </p:nvSpPr>
        <p:spPr>
          <a:xfrm>
            <a:off x="294438" y="1530238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09B82ED-0EBE-3C19-42B6-140E20EF0391}"/>
              </a:ext>
            </a:extLst>
          </p:cNvPr>
          <p:cNvSpPr/>
          <p:nvPr/>
        </p:nvSpPr>
        <p:spPr>
          <a:xfrm>
            <a:off x="294438" y="2589483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E4373AE-7E24-ACC1-E243-FC8A5BF23782}"/>
              </a:ext>
            </a:extLst>
          </p:cNvPr>
          <p:cNvSpPr/>
          <p:nvPr/>
        </p:nvSpPr>
        <p:spPr>
          <a:xfrm>
            <a:off x="294359" y="4086762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AFD4853-02B0-9C7B-5F6F-AD73CF1BEB07}"/>
              </a:ext>
            </a:extLst>
          </p:cNvPr>
          <p:cNvSpPr/>
          <p:nvPr/>
        </p:nvSpPr>
        <p:spPr>
          <a:xfrm>
            <a:off x="286297" y="4853911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20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44" y="-74161"/>
            <a:ext cx="5274860" cy="1281522"/>
          </a:xfrm>
        </p:spPr>
        <p:txBody>
          <a:bodyPr anchor="b">
            <a:normAutofit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VERIFICA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4" y="1071934"/>
            <a:ext cx="7087788" cy="5763205"/>
          </a:xfrm>
        </p:spPr>
        <p:txBody>
          <a:bodyPr anchor="t">
            <a:normAutofit/>
          </a:bodyPr>
          <a:lstStyle/>
          <a:p>
            <a:endParaRPr lang="it-IT" dirty="0"/>
          </a:p>
          <a:p>
            <a:r>
              <a:rPr lang="it-IT" dirty="0"/>
              <a:t> D) </a:t>
            </a:r>
            <a:r>
              <a:rPr lang="it-IT" sz="1600" dirty="0"/>
              <a:t>Nel nodo «preparazione ordinazione» verifichiamo l’uguaglianza tra i  risultati analitici e quelli sperimentali sul tempo di attesa per tutti e tre i tipi di jobs</a:t>
            </a:r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</a:p>
          <a:p>
            <a:endParaRPr lang="it-IT" sz="14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E45CB33-0A1E-4783-1781-E557B2845F3F}"/>
              </a:ext>
            </a:extLst>
          </p:cNvPr>
          <p:cNvSpPr/>
          <p:nvPr/>
        </p:nvSpPr>
        <p:spPr>
          <a:xfrm>
            <a:off x="172900" y="1973854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5FFD34C-9CC7-AF35-CC42-D0D6C0E2F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900" y="3540388"/>
            <a:ext cx="7790822" cy="16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0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1" y="0"/>
            <a:ext cx="6152225" cy="1281522"/>
          </a:xfrm>
        </p:spPr>
        <p:txBody>
          <a:bodyPr anchor="b">
            <a:normAutofit/>
          </a:bodyPr>
          <a:lstStyle/>
          <a:p>
            <a:r>
              <a:rPr lang="it-IT" sz="4800" dirty="0">
                <a:solidFill>
                  <a:srgbClr val="C00000"/>
                </a:solidFill>
              </a:rPr>
              <a:t>VALIDAZIONE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82475"/>
            <a:ext cx="6461683" cy="2520672"/>
          </a:xfrm>
        </p:spPr>
        <p:txBody>
          <a:bodyPr anchor="t">
            <a:normAutofit fontScale="92500"/>
          </a:bodyPr>
          <a:lstStyle/>
          <a:p>
            <a:r>
              <a:rPr lang="it-IT" dirty="0"/>
              <a:t>Aumentando i flussi in ingresso si nota un evidente incremento del tempo di attesa e di risposta sia nell’arco di una giornata lavorativa, sia nel caso stazionario per i jobs prioritari</a:t>
            </a:r>
          </a:p>
        </p:txBody>
      </p:sp>
      <p:pic>
        <p:nvPicPr>
          <p:cNvPr id="12" name="Immagine 11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5EF237EF-C3BD-D8E6-7DA0-9E9372068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655649"/>
            <a:ext cx="5665122" cy="259920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0C1DB19-211C-6BA4-6AEB-F031479F9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65" y="3482934"/>
            <a:ext cx="5677062" cy="327244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0B8B4D7-5FC2-314A-9C5E-373EA46D1D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013" y="3485510"/>
            <a:ext cx="5400106" cy="32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4161"/>
            <a:ext cx="11141476" cy="1210504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ANALISI ESPERIMENTI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4" y="1867699"/>
            <a:ext cx="7381532" cy="4990291"/>
          </a:xfrm>
        </p:spPr>
        <p:txBody>
          <a:bodyPr anchor="t">
            <a:norm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COLLO DI BOTTIGLIA </a:t>
            </a:r>
          </a:p>
          <a:p>
            <a:r>
              <a:rPr lang="it-IT" sz="1600" dirty="0">
                <a:solidFill>
                  <a:schemeClr val="tx1"/>
                </a:solidFill>
              </a:rPr>
              <a:t>Le visite ottenute tramite rapporto tra flusso in ingresso    in ciascun nodo e </a:t>
            </a:r>
            <a:r>
              <a:rPr lang="el-GR" sz="2000" dirty="0"/>
              <a:t>γ</a:t>
            </a:r>
            <a:r>
              <a:rPr lang="it-IT" sz="2000" dirty="0"/>
              <a:t> </a:t>
            </a:r>
            <a:r>
              <a:rPr lang="it-IT" sz="1600" dirty="0"/>
              <a:t>flusso in ingresso nel sistema sono: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Le domande, ottenute moltiplicando visite per tempo        di servizio sono: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66F32AB-CBC4-64BE-DA5F-B21B56DB1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257" y="3250355"/>
            <a:ext cx="4434048" cy="142642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C45BD0C-09EE-D43F-E99A-C0B744AF6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257" y="5327092"/>
            <a:ext cx="4434047" cy="13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65808"/>
            <a:ext cx="7899486" cy="1224596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ORIZZONTE INFINITO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7627" y="1149515"/>
            <a:ext cx="2529723" cy="668446"/>
          </a:xfrm>
        </p:spPr>
        <p:txBody>
          <a:bodyPr anchor="t">
            <a:normAutofit/>
          </a:bodyPr>
          <a:lstStyle/>
          <a:p>
            <a:r>
              <a:rPr lang="it-IT" dirty="0"/>
              <a:t>K=64 B=256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0B32CD56-5F31-027C-6A77-002945DF4878}"/>
              </a:ext>
            </a:extLst>
          </p:cNvPr>
          <p:cNvSpPr txBox="1">
            <a:spLocks/>
          </p:cNvSpPr>
          <p:nvPr/>
        </p:nvSpPr>
        <p:spPr>
          <a:xfrm>
            <a:off x="112301" y="1178246"/>
            <a:ext cx="2529723" cy="66844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C00000"/>
                </a:solidFill>
              </a:rPr>
              <a:t>CASO LOW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AC0FEFA-6526-0DAD-6FE5-CDA562FDB27D}"/>
              </a:ext>
            </a:extLst>
          </p:cNvPr>
          <p:cNvSpPr txBox="1">
            <a:spLocks/>
          </p:cNvSpPr>
          <p:nvPr/>
        </p:nvSpPr>
        <p:spPr>
          <a:xfrm>
            <a:off x="112301" y="4740677"/>
            <a:ext cx="7363445" cy="175777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/>
              <a:t>Configurazione: 1-1-4-1</a:t>
            </a:r>
          </a:p>
          <a:p>
            <a:r>
              <a:rPr lang="it-IT" sz="1400" dirty="0"/>
              <a:t>Soddisfa la </a:t>
            </a:r>
            <a:r>
              <a:rPr lang="it-IT" sz="1400" dirty="0" err="1"/>
              <a:t>QoS</a:t>
            </a:r>
            <a:r>
              <a:rPr lang="it-IT" sz="1400" dirty="0"/>
              <a:t> sul tempo di risposta</a:t>
            </a:r>
          </a:p>
          <a:p>
            <a:r>
              <a:rPr lang="it-IT" sz="1400" dirty="0"/>
              <a:t>Il guadagno è positivo e maggiore di quello del caso                non migliorato</a:t>
            </a:r>
          </a:p>
          <a:p>
            <a:endParaRPr lang="it-IT" sz="1400" dirty="0"/>
          </a:p>
          <a:p>
            <a:endParaRPr lang="it-IT" sz="1400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492D2D4-2107-0169-3C15-D13B862F4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6241"/>
            <a:ext cx="5921133" cy="226929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84BFAEC-7953-5C3C-9581-A29ADDA72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1133" y="2356241"/>
            <a:ext cx="6270562" cy="22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9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65808"/>
            <a:ext cx="8229600" cy="1268985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ORIZZONTE INFINITO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7627" y="1149515"/>
            <a:ext cx="2529723" cy="668446"/>
          </a:xfrm>
        </p:spPr>
        <p:txBody>
          <a:bodyPr anchor="t">
            <a:normAutofit/>
          </a:bodyPr>
          <a:lstStyle/>
          <a:p>
            <a:r>
              <a:rPr lang="it-IT" dirty="0"/>
              <a:t>K=64 B=256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0B32CD56-5F31-027C-6A77-002945DF4878}"/>
              </a:ext>
            </a:extLst>
          </p:cNvPr>
          <p:cNvSpPr txBox="1">
            <a:spLocks/>
          </p:cNvSpPr>
          <p:nvPr/>
        </p:nvSpPr>
        <p:spPr>
          <a:xfrm>
            <a:off x="42502" y="1149515"/>
            <a:ext cx="2529723" cy="66844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C00000"/>
                </a:solidFill>
              </a:rPr>
              <a:t>CASO MID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AC0FEFA-6526-0DAD-6FE5-CDA562FDB27D}"/>
              </a:ext>
            </a:extLst>
          </p:cNvPr>
          <p:cNvSpPr txBox="1">
            <a:spLocks/>
          </p:cNvSpPr>
          <p:nvPr/>
        </p:nvSpPr>
        <p:spPr>
          <a:xfrm>
            <a:off x="112301" y="4740677"/>
            <a:ext cx="7363445" cy="193634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/>
              <a:t>Configurazione: 1-3-11-2</a:t>
            </a:r>
          </a:p>
          <a:p>
            <a:r>
              <a:rPr lang="it-IT" sz="1400" dirty="0"/>
              <a:t>Soddisfa la </a:t>
            </a:r>
            <a:r>
              <a:rPr lang="it-IT" sz="1400" dirty="0" err="1"/>
              <a:t>QoS</a:t>
            </a:r>
            <a:r>
              <a:rPr lang="it-IT" sz="1400" dirty="0"/>
              <a:t> sul tempo di risposta</a:t>
            </a:r>
          </a:p>
          <a:p>
            <a:r>
              <a:rPr lang="it-IT" sz="1400" dirty="0"/>
              <a:t> Il guadagno è aumentato mentre il tempo di risposta            medio è diminuito. È stato inoltre possibile ridurre                      di un centro il nodo 1</a:t>
            </a:r>
          </a:p>
          <a:p>
            <a:endParaRPr lang="it-IT" sz="1400" dirty="0"/>
          </a:p>
          <a:p>
            <a:endParaRPr lang="it-IT" sz="1400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492D2D4-2107-0169-3C15-D13B862F4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82" y="2356241"/>
            <a:ext cx="5891774" cy="238443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84BFAEC-7953-5C3C-9581-A29ADDA72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2872" y="2356241"/>
            <a:ext cx="6221433" cy="23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2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419208" cy="1083076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ORIZZONTE INFINITO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7627" y="1149515"/>
            <a:ext cx="2529723" cy="668446"/>
          </a:xfrm>
        </p:spPr>
        <p:txBody>
          <a:bodyPr anchor="t">
            <a:normAutofit/>
          </a:bodyPr>
          <a:lstStyle/>
          <a:p>
            <a:r>
              <a:rPr lang="it-IT" dirty="0"/>
              <a:t>K=64 B=256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0B32CD56-5F31-027C-6A77-002945DF4878}"/>
              </a:ext>
            </a:extLst>
          </p:cNvPr>
          <p:cNvSpPr txBox="1">
            <a:spLocks/>
          </p:cNvSpPr>
          <p:nvPr/>
        </p:nvSpPr>
        <p:spPr>
          <a:xfrm>
            <a:off x="93669" y="1149515"/>
            <a:ext cx="2529723" cy="66844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C00000"/>
                </a:solidFill>
              </a:rPr>
              <a:t>CASO HIGH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AC0FEFA-6526-0DAD-6FE5-CDA562FDB27D}"/>
              </a:ext>
            </a:extLst>
          </p:cNvPr>
          <p:cNvSpPr txBox="1">
            <a:spLocks/>
          </p:cNvSpPr>
          <p:nvPr/>
        </p:nvSpPr>
        <p:spPr>
          <a:xfrm>
            <a:off x="112301" y="4740677"/>
            <a:ext cx="7363445" cy="175777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/>
              <a:t>Configurazione: 4-10-48-13</a:t>
            </a:r>
          </a:p>
          <a:p>
            <a:r>
              <a:rPr lang="it-IT" sz="1400" dirty="0"/>
              <a:t>Soddisfa la </a:t>
            </a:r>
            <a:r>
              <a:rPr lang="it-IT" sz="1400" dirty="0" err="1"/>
              <a:t>QoS</a:t>
            </a:r>
            <a:r>
              <a:rPr lang="it-IT" sz="1400" dirty="0"/>
              <a:t> sul tempo di risposta e il guadagno                     è positivo e maggiore del caso base.</a:t>
            </a:r>
          </a:p>
          <a:p>
            <a:r>
              <a:rPr lang="it-IT" sz="1400" dirty="0"/>
              <a:t>I tempi di risposta del nodo 1 e dell’intero sistema                  sono stati ridotti</a:t>
            </a:r>
          </a:p>
          <a:p>
            <a:endParaRPr lang="it-IT" sz="1400" dirty="0"/>
          </a:p>
          <a:p>
            <a:endParaRPr lang="it-IT" sz="1400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492D2D4-2107-0169-3C15-D13B862F4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570" y="2381161"/>
            <a:ext cx="5718604" cy="233459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84BFAEC-7953-5C3C-9581-A29ADDA72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0726" y="2381160"/>
            <a:ext cx="6221433" cy="235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1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65807"/>
            <a:ext cx="7759083" cy="1118064"/>
          </a:xfrm>
        </p:spPr>
        <p:txBody>
          <a:bodyPr anchor="b"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ORIZZONTE FINITO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8310" y="377157"/>
            <a:ext cx="1137436" cy="668446"/>
          </a:xfrm>
        </p:spPr>
        <p:txBody>
          <a:bodyPr anchor="t">
            <a:normAutofit fontScale="77500" lnSpcReduction="20000"/>
          </a:bodyPr>
          <a:lstStyle/>
          <a:p>
            <a:r>
              <a:rPr lang="it-IT" dirty="0"/>
              <a:t>K=128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FAC0FEFA-6526-0DAD-6FE5-CDA562FDB27D}"/>
              </a:ext>
            </a:extLst>
          </p:cNvPr>
          <p:cNvSpPr txBox="1">
            <a:spLocks/>
          </p:cNvSpPr>
          <p:nvPr/>
        </p:nvSpPr>
        <p:spPr>
          <a:xfrm>
            <a:off x="126570" y="4099698"/>
            <a:ext cx="7349176" cy="1324577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/>
              <a:t>Configurazioni:  LOW (2-3-5-2)  MID (2-6-22-8)  HIGH (5-11-50-10)</a:t>
            </a:r>
          </a:p>
          <a:p>
            <a:r>
              <a:rPr lang="it-IT" sz="1200" dirty="0"/>
              <a:t>Soddisfa le </a:t>
            </a:r>
            <a:r>
              <a:rPr lang="it-IT" sz="1200" dirty="0" err="1"/>
              <a:t>QoS</a:t>
            </a:r>
            <a:r>
              <a:rPr lang="it-IT" sz="1200" dirty="0"/>
              <a:t> e massimizza l’</a:t>
            </a:r>
            <a:r>
              <a:rPr lang="it-IT" sz="1200" dirty="0" err="1"/>
              <a:t>income</a:t>
            </a:r>
            <a:r>
              <a:rPr lang="it-IT" sz="1200" dirty="0"/>
              <a:t>, che è pari a 15028.22 euro,        più che nel caso base</a:t>
            </a:r>
          </a:p>
          <a:p>
            <a:r>
              <a:rPr lang="it-IT" sz="1200" dirty="0"/>
              <a:t>La </a:t>
            </a:r>
            <a:r>
              <a:rPr lang="it-IT" sz="1200" dirty="0" err="1"/>
              <a:t>Ploss</a:t>
            </a:r>
            <a:r>
              <a:rPr lang="it-IT" sz="1200" dirty="0"/>
              <a:t> è pari a 0.4232%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6501A41-F4EC-D7D2-2E9B-A07724417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77911"/>
            <a:ext cx="8060230" cy="321264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C23DC52-9CA6-0FE3-F6F4-62ABB12A1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313" y="5447135"/>
            <a:ext cx="9912494" cy="1324577"/>
          </a:xfrm>
          <a:prstGeom prst="rect">
            <a:avLst/>
          </a:prstGeom>
        </p:spPr>
      </p:pic>
      <p:sp>
        <p:nvSpPr>
          <p:cNvPr id="12" name="Sottotitolo 2">
            <a:extLst>
              <a:ext uri="{FF2B5EF4-FFF2-40B4-BE49-F238E27FC236}">
                <a16:creationId xmlns:a16="http://schemas.microsoft.com/office/drawing/2014/main" id="{A9FEF0EA-3044-5FD5-C870-AF2B26CEF462}"/>
              </a:ext>
            </a:extLst>
          </p:cNvPr>
          <p:cNvSpPr txBox="1">
            <a:spLocks/>
          </p:cNvSpPr>
          <p:nvPr/>
        </p:nvSpPr>
        <p:spPr>
          <a:xfrm>
            <a:off x="9617023" y="4215828"/>
            <a:ext cx="2659421" cy="114501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/>
              <a:t>Il tempo di attesa medio dei flussi delivery e applicazione è ridotto rispetto al caso base</a:t>
            </a:r>
          </a:p>
        </p:txBody>
      </p:sp>
    </p:spTree>
    <p:extLst>
      <p:ext uri="{BB962C8B-B14F-4D97-AF65-F5344CB8AC3E}">
        <p14:creationId xmlns:p14="http://schemas.microsoft.com/office/powerpoint/2010/main" val="307973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6341"/>
            <a:ext cx="6826847" cy="1213894"/>
          </a:xfrm>
        </p:spPr>
        <p:txBody>
          <a:bodyPr anchor="b">
            <a:normAutofit fontScale="90000"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CONCLUSIONI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7" y="1213894"/>
            <a:ext cx="6214370" cy="4947209"/>
          </a:xfrm>
        </p:spPr>
        <p:txBody>
          <a:bodyPr anchor="t">
            <a:noAutofit/>
          </a:bodyPr>
          <a:lstStyle/>
          <a:p>
            <a:r>
              <a:rPr lang="it-IT" sz="1400" dirty="0"/>
              <a:t>Si è raggiunto l’ottimo passando prima dall’orizzonte infinito poi a quello finito </a:t>
            </a:r>
          </a:p>
          <a:p>
            <a:endParaRPr lang="it-IT" sz="1400" dirty="0"/>
          </a:p>
          <a:p>
            <a:r>
              <a:rPr lang="it-IT" sz="1400" dirty="0"/>
              <a:t>Si è trovato l’ottimo che permette il miglior guadagno e limita l’attesa media totale di un utente a circa un minuto</a:t>
            </a:r>
          </a:p>
          <a:p>
            <a:endParaRPr lang="it-IT" sz="1400" dirty="0"/>
          </a:p>
          <a:p>
            <a:r>
              <a:rPr lang="it-IT" sz="1400" dirty="0"/>
              <a:t>Nel caso migliorato, attraverso il nuovo flusso di utenti, si facilita il raggiungimento della </a:t>
            </a:r>
            <a:r>
              <a:rPr lang="it-IT" sz="1400" dirty="0" err="1"/>
              <a:t>QoS</a:t>
            </a:r>
            <a:r>
              <a:rPr lang="it-IT" sz="1400" dirty="0"/>
              <a:t> precedente con meno risorse e si riduce la Probabilità di perdita alle casse aumentando conseguentemente il guadagno complessivo. La priorità infine, oltre al guadagno, riduce il malcontento degli utenti dovuto all’attesa.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A711BD4-E9CF-362B-8DAA-9124AEEEA71B}"/>
              </a:ext>
            </a:extLst>
          </p:cNvPr>
          <p:cNvSpPr txBox="1">
            <a:spLocks/>
          </p:cNvSpPr>
          <p:nvPr/>
        </p:nvSpPr>
        <p:spPr>
          <a:xfrm>
            <a:off x="2754019" y="5575179"/>
            <a:ext cx="6953250" cy="9854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25309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1346268"/>
            <a:ext cx="6045693" cy="3066706"/>
          </a:xfrm>
        </p:spPr>
        <p:txBody>
          <a:bodyPr anchor="b">
            <a:normAutofit fontScale="90000"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GRAZIE PER L’ATTENZIONE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A711BD4-E9CF-362B-8DAA-9124AEEEA71B}"/>
              </a:ext>
            </a:extLst>
          </p:cNvPr>
          <p:cNvSpPr txBox="1">
            <a:spLocks/>
          </p:cNvSpPr>
          <p:nvPr/>
        </p:nvSpPr>
        <p:spPr>
          <a:xfrm>
            <a:off x="2754019" y="5575179"/>
            <a:ext cx="6953250" cy="9854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2705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12" y="-94520"/>
            <a:ext cx="5274860" cy="1317033"/>
          </a:xfrm>
        </p:spPr>
        <p:txBody>
          <a:bodyPr anchor="b">
            <a:normAutofit/>
          </a:bodyPr>
          <a:lstStyle/>
          <a:p>
            <a:r>
              <a:rPr lang="it-IT" sz="6000" dirty="0">
                <a:solidFill>
                  <a:srgbClr val="C00000"/>
                </a:solidFill>
              </a:rPr>
              <a:t>OBIETTIVI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03075"/>
            <a:ext cx="7359588" cy="3760993"/>
          </a:xfrm>
        </p:spPr>
        <p:txBody>
          <a:bodyPr anchor="t">
            <a:normAutofit/>
          </a:bodyPr>
          <a:lstStyle/>
          <a:p>
            <a:r>
              <a:rPr lang="it-IT" sz="1600" dirty="0">
                <a:solidFill>
                  <a:schemeClr val="tx1"/>
                </a:solidFill>
              </a:rPr>
              <a:t>Il tempo di risposta medio di un utente nel sistema non deve superare  900 secondi (Somma delle medie dei tempi di servizio=825 secondi circa)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La percentuale di perdita di jobs alle casse non deve superare il 3%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Massimizzare il profitto del McDonald</a:t>
            </a:r>
          </a:p>
        </p:txBody>
      </p:sp>
    </p:spTree>
    <p:extLst>
      <p:ext uri="{BB962C8B-B14F-4D97-AF65-F5344CB8AC3E}">
        <p14:creationId xmlns:p14="http://schemas.microsoft.com/office/powerpoint/2010/main" val="300285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19"/>
            <a:ext cx="11789546" cy="1109968"/>
          </a:xfrm>
        </p:spPr>
        <p:txBody>
          <a:bodyPr anchor="b">
            <a:normAutofit/>
          </a:bodyPr>
          <a:lstStyle/>
          <a:p>
            <a:r>
              <a:rPr lang="it-IT" sz="4000" dirty="0">
                <a:solidFill>
                  <a:srgbClr val="C00000"/>
                </a:solidFill>
              </a:rPr>
              <a:t>MODELLO CONCETTUALE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A711BD4-E9CF-362B-8DAA-9124AEEEA71B}"/>
              </a:ext>
            </a:extLst>
          </p:cNvPr>
          <p:cNvSpPr txBox="1">
            <a:spLocks/>
          </p:cNvSpPr>
          <p:nvPr/>
        </p:nvSpPr>
        <p:spPr>
          <a:xfrm>
            <a:off x="2754019" y="5575179"/>
            <a:ext cx="6953250" cy="9854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800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85F681EA-8142-42C7-7F97-7D62222F63CF}"/>
              </a:ext>
            </a:extLst>
          </p:cNvPr>
          <p:cNvSpPr txBox="1">
            <a:spLocks/>
          </p:cNvSpPr>
          <p:nvPr/>
        </p:nvSpPr>
        <p:spPr>
          <a:xfrm>
            <a:off x="0" y="1012432"/>
            <a:ext cx="3123460" cy="205989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>
                <a:solidFill>
                  <a:srgbClr val="C00000"/>
                </a:solidFill>
              </a:rPr>
              <a:t>Fasce orarie</a:t>
            </a:r>
          </a:p>
          <a:p>
            <a:r>
              <a:rPr lang="it-IT" sz="1100" dirty="0">
                <a:solidFill>
                  <a:schemeClr val="tx1"/>
                </a:solidFill>
              </a:rPr>
              <a:t>08:00-10:00</a:t>
            </a:r>
            <a:endParaRPr lang="it-IT" sz="1600" dirty="0">
              <a:solidFill>
                <a:srgbClr val="C00000"/>
              </a:solidFill>
            </a:endParaRPr>
          </a:p>
          <a:p>
            <a:r>
              <a:rPr lang="it-IT" sz="1100" dirty="0">
                <a:solidFill>
                  <a:schemeClr val="tx1"/>
                </a:solidFill>
              </a:rPr>
              <a:t>10:00-15:00</a:t>
            </a:r>
          </a:p>
          <a:p>
            <a:r>
              <a:rPr lang="it-IT" sz="1100" dirty="0">
                <a:solidFill>
                  <a:schemeClr val="tx1"/>
                </a:solidFill>
              </a:rPr>
              <a:t>15:00-17.00</a:t>
            </a:r>
          </a:p>
          <a:p>
            <a:r>
              <a:rPr lang="it-IT" sz="1100" dirty="0">
                <a:solidFill>
                  <a:schemeClr val="tx1"/>
                </a:solidFill>
              </a:rPr>
              <a:t>17:00-19:00</a:t>
            </a:r>
          </a:p>
          <a:p>
            <a:r>
              <a:rPr lang="it-IT" sz="1100" dirty="0">
                <a:solidFill>
                  <a:schemeClr val="tx1"/>
                </a:solidFill>
              </a:rPr>
              <a:t>19:00-22:00</a:t>
            </a:r>
          </a:p>
          <a:p>
            <a:r>
              <a:rPr lang="it-IT" sz="1100" dirty="0">
                <a:solidFill>
                  <a:schemeClr val="tx1"/>
                </a:solidFill>
              </a:rPr>
              <a:t>22:00-03:00</a:t>
            </a:r>
          </a:p>
          <a:p>
            <a:r>
              <a:rPr lang="it-IT" sz="1100" dirty="0">
                <a:solidFill>
                  <a:schemeClr val="tx1"/>
                </a:solidFill>
              </a:rPr>
              <a:t>03:00-05:00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789DB21E-7E97-9160-ADAD-BDDC42F9BAEF}"/>
              </a:ext>
            </a:extLst>
          </p:cNvPr>
          <p:cNvSpPr txBox="1">
            <a:spLocks/>
          </p:cNvSpPr>
          <p:nvPr/>
        </p:nvSpPr>
        <p:spPr>
          <a:xfrm>
            <a:off x="10353" y="4111568"/>
            <a:ext cx="2261257" cy="2449031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>
                <a:solidFill>
                  <a:srgbClr val="C00000"/>
                </a:solidFill>
              </a:rPr>
              <a:t>Eventi</a:t>
            </a:r>
          </a:p>
          <a:p>
            <a:r>
              <a:rPr lang="it-IT" sz="1100" dirty="0">
                <a:solidFill>
                  <a:schemeClr val="tx1"/>
                </a:solidFill>
              </a:rPr>
              <a:t>  Arrivo di un cliente</a:t>
            </a:r>
          </a:p>
          <a:p>
            <a:endParaRPr lang="it-IT" sz="1100" dirty="0">
              <a:solidFill>
                <a:schemeClr val="tx1"/>
              </a:solidFill>
            </a:endParaRPr>
          </a:p>
          <a:p>
            <a:r>
              <a:rPr lang="it-IT" sz="1100" dirty="0">
                <a:solidFill>
                  <a:schemeClr val="tx1"/>
                </a:solidFill>
              </a:rPr>
              <a:t>  Completamento di      un servizio</a:t>
            </a:r>
          </a:p>
          <a:p>
            <a:endParaRPr lang="it-IT" sz="1100" dirty="0">
              <a:solidFill>
                <a:schemeClr val="tx1"/>
              </a:solidFill>
            </a:endParaRPr>
          </a:p>
          <a:p>
            <a:r>
              <a:rPr lang="it-IT" sz="1100" dirty="0">
                <a:solidFill>
                  <a:schemeClr val="tx1"/>
                </a:solidFill>
              </a:rPr>
              <a:t>  Cambio fascia oraria</a:t>
            </a:r>
          </a:p>
          <a:p>
            <a:endParaRPr lang="it-IT" sz="1100" dirty="0">
              <a:solidFill>
                <a:schemeClr val="tx1"/>
              </a:solidFill>
            </a:endParaRPr>
          </a:p>
          <a:p>
            <a:r>
              <a:rPr lang="it-IT" sz="1100" dirty="0">
                <a:solidFill>
                  <a:schemeClr val="tx1"/>
                </a:solidFill>
              </a:rPr>
              <a:t>  Perdita utente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F764E21D-40EF-00DF-1DAF-0F3679E5B276}"/>
              </a:ext>
            </a:extLst>
          </p:cNvPr>
          <p:cNvSpPr/>
          <p:nvPr/>
        </p:nvSpPr>
        <p:spPr>
          <a:xfrm>
            <a:off x="98828" y="5918390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2A22676-B765-60C0-C584-7DABD6B85651}"/>
              </a:ext>
            </a:extLst>
          </p:cNvPr>
          <p:cNvSpPr/>
          <p:nvPr/>
        </p:nvSpPr>
        <p:spPr>
          <a:xfrm>
            <a:off x="98828" y="5324565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6DA458CA-AF0D-10B4-C5B2-C0CDA9231BF2}"/>
              </a:ext>
            </a:extLst>
          </p:cNvPr>
          <p:cNvSpPr/>
          <p:nvPr/>
        </p:nvSpPr>
        <p:spPr>
          <a:xfrm>
            <a:off x="98829" y="4932468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 descr="Immagine che contiene diagramma, linea, schermata&#10;&#10;Descrizione generata automaticamente">
            <a:extLst>
              <a:ext uri="{FF2B5EF4-FFF2-40B4-BE49-F238E27FC236}">
                <a16:creationId xmlns:a16="http://schemas.microsoft.com/office/drawing/2014/main" id="{41801940-94F5-1E20-4450-A1CA15E72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20" y="2473656"/>
            <a:ext cx="9571549" cy="394750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A4AB06BF-68E1-1BE3-63F9-38D76771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8661" y="5460081"/>
            <a:ext cx="2120073" cy="607411"/>
          </a:xfrm>
        </p:spPr>
        <p:txBody>
          <a:bodyPr anchor="t">
            <a:normAutofit/>
          </a:bodyPr>
          <a:lstStyle/>
          <a:p>
            <a:r>
              <a:rPr lang="it-IT" sz="1000" b="1" dirty="0"/>
              <a:t>Code infinite                                  scheduling FIFO</a:t>
            </a:r>
          </a:p>
          <a:p>
            <a:endParaRPr lang="it-IT" sz="1000" dirty="0"/>
          </a:p>
          <a:p>
            <a:endParaRPr lang="it-IT" sz="1000" dirty="0"/>
          </a:p>
        </p:txBody>
      </p:sp>
      <p:sp>
        <p:nvSpPr>
          <p:cNvPr id="19" name="Sottotitolo 2">
            <a:extLst>
              <a:ext uri="{FF2B5EF4-FFF2-40B4-BE49-F238E27FC236}">
                <a16:creationId xmlns:a16="http://schemas.microsoft.com/office/drawing/2014/main" id="{EAC841FA-B1E9-6222-94BE-552050701D71}"/>
              </a:ext>
            </a:extLst>
          </p:cNvPr>
          <p:cNvSpPr txBox="1">
            <a:spLocks/>
          </p:cNvSpPr>
          <p:nvPr/>
        </p:nvSpPr>
        <p:spPr>
          <a:xfrm>
            <a:off x="2769283" y="5556580"/>
            <a:ext cx="1252302" cy="45946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b="1" dirty="0"/>
              <a:t>Nodi M/G/n</a:t>
            </a:r>
          </a:p>
          <a:p>
            <a:endParaRPr lang="it-IT" sz="100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1DD9A41-BA96-3236-AD13-D6B7D2D1B93D}"/>
              </a:ext>
            </a:extLst>
          </p:cNvPr>
          <p:cNvSpPr/>
          <p:nvPr/>
        </p:nvSpPr>
        <p:spPr>
          <a:xfrm>
            <a:off x="100318" y="6323503"/>
            <a:ext cx="88777" cy="976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5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601AF5-EF53-0C29-B877-6741870D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1" y="-509956"/>
            <a:ext cx="11922862" cy="1344457"/>
          </a:xfrm>
        </p:spPr>
        <p:txBody>
          <a:bodyPr anchor="b">
            <a:normAutofit/>
          </a:bodyPr>
          <a:lstStyle/>
          <a:p>
            <a:r>
              <a:rPr lang="it-IT" sz="3200" dirty="0">
                <a:solidFill>
                  <a:srgbClr val="C00000"/>
                </a:solidFill>
              </a:rPr>
              <a:t>MODELLO DELLE SPECIFICHE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A711BD4-E9CF-362B-8DAA-9124AEEEA71B}"/>
              </a:ext>
            </a:extLst>
          </p:cNvPr>
          <p:cNvSpPr txBox="1">
            <a:spLocks/>
          </p:cNvSpPr>
          <p:nvPr/>
        </p:nvSpPr>
        <p:spPr>
          <a:xfrm>
            <a:off x="2754019" y="5575179"/>
            <a:ext cx="6953250" cy="9854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80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789DB21E-7E97-9160-ADAD-BDDC42F9BAEF}"/>
              </a:ext>
            </a:extLst>
          </p:cNvPr>
          <p:cNvSpPr txBox="1">
            <a:spLocks/>
          </p:cNvSpPr>
          <p:nvPr/>
        </p:nvSpPr>
        <p:spPr>
          <a:xfrm>
            <a:off x="15674" y="1772638"/>
            <a:ext cx="7251901" cy="216631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C00000"/>
                </a:solidFill>
              </a:rPr>
              <a:t>Arrivi</a:t>
            </a:r>
          </a:p>
          <a:p>
            <a:endParaRPr lang="it-IT" sz="1600" dirty="0">
              <a:solidFill>
                <a:srgbClr val="C00000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Fascia low:   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1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=0.004067         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2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 =0.000208</a:t>
            </a:r>
          </a:p>
          <a:p>
            <a:r>
              <a:rPr lang="it-IT" sz="1600" dirty="0">
                <a:solidFill>
                  <a:schemeClr val="tx1"/>
                </a:solidFill>
              </a:rPr>
              <a:t>Fascia mid:   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1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=0.015373         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2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 =0.000667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r>
              <a:rPr lang="it-IT" sz="1600" dirty="0">
                <a:solidFill>
                  <a:schemeClr val="tx1"/>
                </a:solidFill>
              </a:rPr>
              <a:t>Fascia high:  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1 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=0.073208         </a:t>
            </a:r>
            <a:r>
              <a:rPr lang="it-IT" sz="9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2</a:t>
            </a:r>
            <a:r>
              <a:rPr lang="it-IT" sz="1600" dirty="0">
                <a:latin typeface="Lao UI" panose="020F0502020204030204" pitchFamily="34" charset="0"/>
                <a:cs typeface="Lao UI" panose="020F0502020204030204" pitchFamily="34" charset="0"/>
                <a:sym typeface="Symbol" panose="05050102010706020507" pitchFamily="18" charset="2"/>
              </a:rPr>
              <a:t> =0.008271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endParaRPr lang="it-IT" sz="1600" dirty="0">
              <a:latin typeface="Lao UI" panose="020F0502020204030204" pitchFamily="34" charset="0"/>
              <a:cs typeface="Lao U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350A22A-23C1-7BE6-C662-F9EB96CF72BB}"/>
              </a:ext>
            </a:extLst>
          </p:cNvPr>
          <p:cNvSpPr txBox="1">
            <a:spLocks/>
          </p:cNvSpPr>
          <p:nvPr/>
        </p:nvSpPr>
        <p:spPr>
          <a:xfrm>
            <a:off x="35867" y="3849088"/>
            <a:ext cx="6953250" cy="246598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C00000"/>
                </a:solidFill>
              </a:rPr>
              <a:t>Servizi</a:t>
            </a:r>
          </a:p>
          <a:p>
            <a:endParaRPr lang="it-IT" sz="1600" dirty="0">
              <a:solidFill>
                <a:srgbClr val="C00000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Cassa: </a:t>
            </a:r>
            <a:r>
              <a:rPr lang="it-IT" sz="1600" dirty="0">
                <a:solidFill>
                  <a:schemeClr val="tx1"/>
                </a:solidFill>
                <a:sym typeface="Symbol" panose="05050102010706020507" pitchFamily="18" charset="2"/>
              </a:rPr>
              <a:t> </a:t>
            </a:r>
            <a:r>
              <a:rPr lang="it-IT" sz="1600" dirty="0">
                <a:solidFill>
                  <a:schemeClr val="tx1"/>
                </a:solidFill>
              </a:rPr>
              <a:t>N(45,4,10,80)</a:t>
            </a:r>
          </a:p>
          <a:p>
            <a:r>
              <a:rPr lang="it-IT" sz="1600" dirty="0">
                <a:solidFill>
                  <a:schemeClr val="tx1"/>
                </a:solidFill>
              </a:rPr>
              <a:t>Cucina: </a:t>
            </a:r>
            <a:r>
              <a:rPr lang="it-IT" sz="1600" dirty="0">
                <a:solidFill>
                  <a:schemeClr val="tx1"/>
                </a:solidFill>
                <a:sym typeface="Symbol" panose="05050102010706020507" pitchFamily="18" charset="2"/>
              </a:rPr>
              <a:t> </a:t>
            </a:r>
            <a:r>
              <a:rPr lang="it-IT" sz="1600" dirty="0">
                <a:solidFill>
                  <a:schemeClr val="tx1"/>
                </a:solidFill>
              </a:rPr>
              <a:t>N(112,5,60,164)</a:t>
            </a:r>
          </a:p>
          <a:p>
            <a:r>
              <a:rPr lang="it-IT" sz="1600" dirty="0">
                <a:solidFill>
                  <a:schemeClr val="tx1"/>
                </a:solidFill>
              </a:rPr>
              <a:t>Tavoli: </a:t>
            </a:r>
            <a:r>
              <a:rPr lang="it-IT" sz="1600" dirty="0">
                <a:solidFill>
                  <a:schemeClr val="tx1"/>
                </a:solidFill>
                <a:sym typeface="Symbol" panose="05050102010706020507" pitchFamily="18" charset="2"/>
              </a:rPr>
              <a:t></a:t>
            </a:r>
            <a:r>
              <a:rPr lang="it-IT" sz="1600" dirty="0">
                <a:solidFill>
                  <a:schemeClr val="tx1"/>
                </a:solidFill>
              </a:rPr>
              <a:t> N(600,20,200,1600)</a:t>
            </a:r>
          </a:p>
          <a:p>
            <a:r>
              <a:rPr lang="it-IT" sz="1600" dirty="0">
                <a:solidFill>
                  <a:schemeClr val="tx1"/>
                </a:solidFill>
              </a:rPr>
              <a:t>Delivery:</a:t>
            </a:r>
            <a:r>
              <a:rPr lang="it-IT" sz="1600" dirty="0">
                <a:solidFill>
                  <a:schemeClr val="tx1"/>
                </a:solidFill>
                <a:sym typeface="Symbol" panose="05050102010706020507" pitchFamily="18" charset="2"/>
              </a:rPr>
              <a:t> </a:t>
            </a:r>
            <a:r>
              <a:rPr lang="it-IT" sz="1600" dirty="0">
                <a:solidFill>
                  <a:schemeClr val="tx1"/>
                </a:solidFill>
              </a:rPr>
              <a:t> N(1200,40,800,2000)</a:t>
            </a:r>
          </a:p>
          <a:p>
            <a:endParaRPr lang="it-IT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A711BD4-E9CF-362B-8DAA-9124AEEEA71B}"/>
              </a:ext>
            </a:extLst>
          </p:cNvPr>
          <p:cNvSpPr txBox="1">
            <a:spLocks/>
          </p:cNvSpPr>
          <p:nvPr/>
        </p:nvSpPr>
        <p:spPr>
          <a:xfrm>
            <a:off x="2754019" y="5575179"/>
            <a:ext cx="6953250" cy="9854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800" dirty="0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C1599B74-A3C2-D457-CB50-E3E479935E11}"/>
              </a:ext>
            </a:extLst>
          </p:cNvPr>
          <p:cNvSpPr txBox="1">
            <a:spLocks/>
          </p:cNvSpPr>
          <p:nvPr/>
        </p:nvSpPr>
        <p:spPr>
          <a:xfrm>
            <a:off x="0" y="2114550"/>
            <a:ext cx="7915426" cy="416196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200" dirty="0">
                <a:solidFill>
                  <a:srgbClr val="C00000"/>
                </a:solidFill>
              </a:rPr>
              <a:t>Percentuale utenti nel sistema</a:t>
            </a:r>
          </a:p>
          <a:p>
            <a:endParaRPr lang="it-IT" sz="11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Fascia low:</a:t>
            </a:r>
          </a:p>
          <a:p>
            <a:r>
              <a:rPr lang="it-IT" sz="1600" dirty="0">
                <a:solidFill>
                  <a:schemeClr val="tx1"/>
                </a:solidFill>
              </a:rPr>
              <a:t>clienti tavolo = 95.1185% </a:t>
            </a:r>
          </a:p>
          <a:p>
            <a:r>
              <a:rPr lang="it-IT" sz="1600" dirty="0">
                <a:solidFill>
                  <a:schemeClr val="tx1"/>
                </a:solidFill>
              </a:rPr>
              <a:t>clienti delivery = 4.8815%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Fascia mid: </a:t>
            </a:r>
          </a:p>
          <a:p>
            <a:r>
              <a:rPr lang="it-IT" sz="1600" dirty="0">
                <a:solidFill>
                  <a:schemeClr val="tx1"/>
                </a:solidFill>
              </a:rPr>
              <a:t>clienti tavolo = 95.8450% </a:t>
            </a:r>
          </a:p>
          <a:p>
            <a:r>
              <a:rPr lang="it-IT" sz="1600" dirty="0">
                <a:solidFill>
                  <a:schemeClr val="tx1"/>
                </a:solidFill>
              </a:rPr>
              <a:t>clienti delivery = 4.1550%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Fascia high:</a:t>
            </a:r>
          </a:p>
          <a:p>
            <a:r>
              <a:rPr lang="it-IT" sz="1600" dirty="0">
                <a:solidFill>
                  <a:schemeClr val="tx1"/>
                </a:solidFill>
              </a:rPr>
              <a:t>clienti tavolo = 89.8474% </a:t>
            </a:r>
          </a:p>
          <a:p>
            <a:r>
              <a:rPr lang="it-IT" sz="1600" dirty="0">
                <a:solidFill>
                  <a:schemeClr val="tx1"/>
                </a:solidFill>
              </a:rPr>
              <a:t>clienti delivery = 10.1526%</a:t>
            </a:r>
          </a:p>
          <a:p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8209BD88-3725-90A0-BD38-43C59DACEF84}"/>
              </a:ext>
            </a:extLst>
          </p:cNvPr>
          <p:cNvSpPr txBox="1">
            <a:spLocks/>
          </p:cNvSpPr>
          <p:nvPr/>
        </p:nvSpPr>
        <p:spPr>
          <a:xfrm>
            <a:off x="-151" y="-509956"/>
            <a:ext cx="11922862" cy="134445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>
                <a:solidFill>
                  <a:srgbClr val="C00000"/>
                </a:solidFill>
              </a:rPr>
              <a:t>MODELLO DELLE SPECIFICHE</a:t>
            </a:r>
            <a:endParaRPr lang="it-IT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magine 6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CD18804D-88D0-E870-51B5-F3D5E41FF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-1" b="5903"/>
          <a:stretch/>
        </p:blipFill>
        <p:spPr>
          <a:xfrm>
            <a:off x="5542930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4" name="Picture 3" descr="Immagine che contiene cielo, nuvola, blu, schermata&#10;&#10;Descrizione generata automaticamente">
            <a:extLst>
              <a:ext uri="{FF2B5EF4-FFF2-40B4-BE49-F238E27FC236}">
                <a16:creationId xmlns:a16="http://schemas.microsoft.com/office/drawing/2014/main" id="{74575266-6FC0-488C-F027-6025F3360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89" r="-1" b="6981"/>
          <a:stretch/>
        </p:blipFill>
        <p:spPr>
          <a:xfrm>
            <a:off x="4663497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46A00D-748A-42CE-AB6E-C140DDA4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13BF6FB-1F9C-480B-BE5F-4DFFB8E1C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" y="0"/>
            <a:ext cx="12191695" cy="6858000"/>
          </a:xfrm>
          <a:custGeom>
            <a:avLst/>
            <a:gdLst>
              <a:gd name="connsiteX0" fmla="*/ 0 w 12191695"/>
              <a:gd name="connsiteY0" fmla="*/ 0 h 6858000"/>
              <a:gd name="connsiteX1" fmla="*/ 5548454 w 12191695"/>
              <a:gd name="connsiteY1" fmla="*/ 0 h 6858000"/>
              <a:gd name="connsiteX2" fmla="*/ 5563843 w 12191695"/>
              <a:gd name="connsiteY2" fmla="*/ 10445 h 6858000"/>
              <a:gd name="connsiteX3" fmla="*/ 7138082 w 12191695"/>
              <a:gd name="connsiteY3" fmla="*/ 3057689 h 6858000"/>
              <a:gd name="connsiteX4" fmla="*/ 7154546 w 12191695"/>
              <a:gd name="connsiteY4" fmla="*/ 3406140 h 6858000"/>
              <a:gd name="connsiteX5" fmla="*/ 12191695 w 12191695"/>
              <a:gd name="connsiteY5" fmla="*/ 3406140 h 6858000"/>
              <a:gd name="connsiteX6" fmla="*/ 12191695 w 12191695"/>
              <a:gd name="connsiteY6" fmla="*/ 3451860 h 6858000"/>
              <a:gd name="connsiteX7" fmla="*/ 7156706 w 12191695"/>
              <a:gd name="connsiteY7" fmla="*/ 3451860 h 6858000"/>
              <a:gd name="connsiteX8" fmla="*/ 7164741 w 12191695"/>
              <a:gd name="connsiteY8" fmla="*/ 3621913 h 6858000"/>
              <a:gd name="connsiteX9" fmla="*/ 5290392 w 12191695"/>
              <a:gd name="connsiteY9" fmla="*/ 6378742 h 6858000"/>
              <a:gd name="connsiteX10" fmla="*/ 4773743 w 12191695"/>
              <a:gd name="connsiteY10" fmla="*/ 6785068 h 6858000"/>
              <a:gd name="connsiteX11" fmla="*/ 4668580 w 12191695"/>
              <a:gd name="connsiteY11" fmla="*/ 6858000 h 6858000"/>
              <a:gd name="connsiteX12" fmla="*/ 0 w 1219169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695" h="6858000">
                <a:moveTo>
                  <a:pt x="0" y="0"/>
                </a:moveTo>
                <a:lnTo>
                  <a:pt x="5548454" y="0"/>
                </a:lnTo>
                <a:lnTo>
                  <a:pt x="5563843" y="10445"/>
                </a:lnTo>
                <a:cubicBezTo>
                  <a:pt x="6462610" y="658496"/>
                  <a:pt x="7014222" y="1765698"/>
                  <a:pt x="7138082" y="3057689"/>
                </a:cubicBezTo>
                <a:lnTo>
                  <a:pt x="7154546" y="3406140"/>
                </a:lnTo>
                <a:lnTo>
                  <a:pt x="12191695" y="3406140"/>
                </a:lnTo>
                <a:lnTo>
                  <a:pt x="12191695" y="3451860"/>
                </a:lnTo>
                <a:lnTo>
                  <a:pt x="7156706" y="3451860"/>
                </a:lnTo>
                <a:lnTo>
                  <a:pt x="7164741" y="3621913"/>
                </a:lnTo>
                <a:cubicBezTo>
                  <a:pt x="7164741" y="4971185"/>
                  <a:pt x="6236016" y="5605738"/>
                  <a:pt x="5290392" y="6378742"/>
                </a:cubicBezTo>
                <a:cubicBezTo>
                  <a:pt x="5118188" y="6519512"/>
                  <a:pt x="4947561" y="6657407"/>
                  <a:pt x="4773743" y="6785068"/>
                </a:cubicBezTo>
                <a:lnTo>
                  <a:pt x="466858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7A711BD4-E9CF-362B-8DAA-9124AEEEA71B}"/>
              </a:ext>
            </a:extLst>
          </p:cNvPr>
          <p:cNvSpPr txBox="1">
            <a:spLocks/>
          </p:cNvSpPr>
          <p:nvPr/>
        </p:nvSpPr>
        <p:spPr>
          <a:xfrm>
            <a:off x="2754019" y="5575179"/>
            <a:ext cx="6953250" cy="9854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800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85F681EA-8142-42C7-7F97-7D62222F63CF}"/>
              </a:ext>
            </a:extLst>
          </p:cNvPr>
          <p:cNvSpPr txBox="1">
            <a:spLocks/>
          </p:cNvSpPr>
          <p:nvPr/>
        </p:nvSpPr>
        <p:spPr>
          <a:xfrm>
            <a:off x="51274" y="1895029"/>
            <a:ext cx="6426323" cy="2845936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>
                <a:solidFill>
                  <a:srgbClr val="C00000"/>
                </a:solidFill>
              </a:rPr>
              <a:t>Probabilità di </a:t>
            </a:r>
            <a:r>
              <a:rPr lang="it-IT" sz="2000" dirty="0" err="1">
                <a:solidFill>
                  <a:srgbClr val="C00000"/>
                </a:solidFill>
              </a:rPr>
              <a:t>routing</a:t>
            </a:r>
            <a:endParaRPr lang="it-IT" sz="2000" dirty="0">
              <a:solidFill>
                <a:srgbClr val="C00000"/>
              </a:solidFill>
            </a:endParaRPr>
          </a:p>
          <a:p>
            <a:endParaRPr lang="it-IT" sz="1600" dirty="0">
              <a:solidFill>
                <a:srgbClr val="C00000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P</a:t>
            </a:r>
            <a:r>
              <a:rPr lang="it-IT" sz="1600" b="0" dirty="0">
                <a:solidFill>
                  <a:schemeClr val="tx1"/>
                </a:solidFill>
              </a:rPr>
              <a:t>1,exit</a:t>
            </a:r>
            <a:r>
              <a:rPr lang="it-IT" sz="1600" dirty="0">
                <a:solidFill>
                  <a:schemeClr val="tx1"/>
                </a:solidFill>
              </a:rPr>
              <a:t>= </a:t>
            </a:r>
            <a:r>
              <a:rPr lang="it-IT" sz="1600" dirty="0" err="1">
                <a:solidFill>
                  <a:schemeClr val="tx1"/>
                </a:solidFill>
              </a:rPr>
              <a:t>PLoss</a:t>
            </a:r>
            <a:r>
              <a:rPr lang="it-IT" sz="1600" dirty="0">
                <a:solidFill>
                  <a:schemeClr val="tx1"/>
                </a:solidFill>
              </a:rPr>
              <a:t>             P</a:t>
            </a:r>
            <a:r>
              <a:rPr lang="it-IT" sz="1600" b="0" dirty="0">
                <a:solidFill>
                  <a:schemeClr val="tx1"/>
                </a:solidFill>
              </a:rPr>
              <a:t>1,2</a:t>
            </a:r>
            <a:r>
              <a:rPr lang="it-IT" sz="1600" dirty="0">
                <a:solidFill>
                  <a:schemeClr val="tx1"/>
                </a:solidFill>
              </a:rPr>
              <a:t>= 1-Ploss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P</a:t>
            </a:r>
            <a:r>
              <a:rPr lang="it-IT" sz="1600" b="0" dirty="0">
                <a:solidFill>
                  <a:schemeClr val="tx1"/>
                </a:solidFill>
              </a:rPr>
              <a:t>2,3</a:t>
            </a:r>
            <a:r>
              <a:rPr lang="it-IT" sz="1600" dirty="0">
                <a:solidFill>
                  <a:schemeClr val="tx1"/>
                </a:solidFill>
              </a:rPr>
              <a:t> e P</a:t>
            </a:r>
            <a:r>
              <a:rPr lang="it-IT" sz="1600" b="0" dirty="0">
                <a:solidFill>
                  <a:schemeClr val="tx1"/>
                </a:solidFill>
              </a:rPr>
              <a:t>2,4 variano a seconda della fascia oraria e sono uguali alle percentuali di utenti nel sistema</a:t>
            </a:r>
          </a:p>
          <a:p>
            <a:endParaRPr lang="it-IT" sz="1600" dirty="0">
              <a:solidFill>
                <a:srgbClr val="C00000"/>
              </a:solidFill>
            </a:endParaRPr>
          </a:p>
          <a:p>
            <a:r>
              <a:rPr lang="it-IT" sz="2000" dirty="0">
                <a:solidFill>
                  <a:srgbClr val="C00000"/>
                </a:solidFill>
              </a:rPr>
              <a:t>Tabella di </a:t>
            </a:r>
            <a:r>
              <a:rPr lang="it-IT" sz="2000" dirty="0" err="1">
                <a:solidFill>
                  <a:srgbClr val="C00000"/>
                </a:solidFill>
              </a:rPr>
              <a:t>routing</a:t>
            </a:r>
            <a:endParaRPr lang="it-IT" sz="2000" b="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rgbClr val="C00000"/>
              </a:solidFill>
            </a:endParaRPr>
          </a:p>
        </p:txBody>
      </p:sp>
      <p:pic>
        <p:nvPicPr>
          <p:cNvPr id="6" name="Immagine 5" descr="Immagine che contiene testo, Carattere, schermata, ricevuta&#10;&#10;Descrizione generata automaticamente">
            <a:extLst>
              <a:ext uri="{FF2B5EF4-FFF2-40B4-BE49-F238E27FC236}">
                <a16:creationId xmlns:a16="http://schemas.microsoft.com/office/drawing/2014/main" id="{6FA92AA1-F0EA-D571-1480-E73216ABF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08" y="4669304"/>
            <a:ext cx="9401175" cy="1905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395100C0-4843-ECBB-3027-6F979170A57D}"/>
              </a:ext>
            </a:extLst>
          </p:cNvPr>
          <p:cNvSpPr txBox="1">
            <a:spLocks/>
          </p:cNvSpPr>
          <p:nvPr/>
        </p:nvSpPr>
        <p:spPr>
          <a:xfrm>
            <a:off x="-151" y="-509956"/>
            <a:ext cx="11922862" cy="134445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>
                <a:solidFill>
                  <a:srgbClr val="C00000"/>
                </a:solidFill>
              </a:rPr>
              <a:t>MODELLO DELLE SPECIFICHE</a:t>
            </a:r>
            <a:endParaRPr lang="it-IT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6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2404</Words>
  <Application>Microsoft Office PowerPoint</Application>
  <PresentationFormat>Widescreen</PresentationFormat>
  <Paragraphs>383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2" baseType="lpstr">
      <vt:lpstr>Meiryo</vt:lpstr>
      <vt:lpstr>Corbel</vt:lpstr>
      <vt:lpstr>Lao UI</vt:lpstr>
      <vt:lpstr>SketchLinesVTI</vt:lpstr>
      <vt:lpstr>Performance Modeling and Computer Network System</vt:lpstr>
      <vt:lpstr>INTRODUZIONE</vt:lpstr>
      <vt:lpstr>MODELLO</vt:lpstr>
      <vt:lpstr>PROBLEMATICHE</vt:lpstr>
      <vt:lpstr>OBIETTIVI</vt:lpstr>
      <vt:lpstr>MODELLO CONCETTUALE</vt:lpstr>
      <vt:lpstr>MODELLO DELLE SPECIFICHE</vt:lpstr>
      <vt:lpstr>Presentazione standard di PowerPoint</vt:lpstr>
      <vt:lpstr>Presentazione standard di PowerPoint</vt:lpstr>
      <vt:lpstr>SPESE E RICAVI</vt:lpstr>
      <vt:lpstr>MODELLO COMPUTAZIONALE</vt:lpstr>
      <vt:lpstr>EVENTI</vt:lpstr>
      <vt:lpstr>Presentazione standard di PowerPoint</vt:lpstr>
      <vt:lpstr>Presentazione standard di PowerPoint</vt:lpstr>
      <vt:lpstr>VERIFICA</vt:lpstr>
      <vt:lpstr>VERIFICA</vt:lpstr>
      <vt:lpstr>VERIFICA</vt:lpstr>
      <vt:lpstr>VALIDAZIONE</vt:lpstr>
      <vt:lpstr>ANALISI ESPERIMENTI</vt:lpstr>
      <vt:lpstr>ORIZZONTE INFINITO</vt:lpstr>
      <vt:lpstr>ORIZZONTE INFINITO</vt:lpstr>
      <vt:lpstr>ORIZZONTE INFINITO</vt:lpstr>
      <vt:lpstr>ORIZZONTE INFINITO</vt:lpstr>
      <vt:lpstr>ORIZZONTE INFINITO</vt:lpstr>
      <vt:lpstr>ORIZZONTE INFINITO</vt:lpstr>
      <vt:lpstr>ORIZZONTE FINITO</vt:lpstr>
      <vt:lpstr>ORIZZONTE FINITO</vt:lpstr>
      <vt:lpstr>ORIZZONTE FINITO</vt:lpstr>
      <vt:lpstr>MODELLO AVANZATO</vt:lpstr>
      <vt:lpstr>MODELLO</vt:lpstr>
      <vt:lpstr>OBIETTIVI</vt:lpstr>
      <vt:lpstr>MODELLO CONCETTUALE</vt:lpstr>
      <vt:lpstr>Presentazione standard di PowerPoint</vt:lpstr>
      <vt:lpstr>Presentazione standard di PowerPoint</vt:lpstr>
      <vt:lpstr>Presentazione standard di PowerPoint</vt:lpstr>
      <vt:lpstr>SPESE E RICAVI</vt:lpstr>
      <vt:lpstr>MODELLO COMPUTAZIONALE</vt:lpstr>
      <vt:lpstr>VERIFICA</vt:lpstr>
      <vt:lpstr>VERIFICA</vt:lpstr>
      <vt:lpstr>VERIFICA</vt:lpstr>
      <vt:lpstr>VALIDAZIONE</vt:lpstr>
      <vt:lpstr>ANALISI ESPERIMENTI</vt:lpstr>
      <vt:lpstr>ORIZZONTE INFINITO</vt:lpstr>
      <vt:lpstr>ORIZZONTE INFINITO</vt:lpstr>
      <vt:lpstr>ORIZZONTE INFINITO</vt:lpstr>
      <vt:lpstr>ORIZZONTE FINITO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Modeling and Computer Network System</dc:title>
  <dc:creator>alessandro corsico</dc:creator>
  <cp:lastModifiedBy>alessandro corsico</cp:lastModifiedBy>
  <cp:revision>2</cp:revision>
  <dcterms:created xsi:type="dcterms:W3CDTF">2023-07-09T17:05:06Z</dcterms:created>
  <dcterms:modified xsi:type="dcterms:W3CDTF">2023-09-10T22:38:57Z</dcterms:modified>
</cp:coreProperties>
</file>