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3" r:id="rId22"/>
    <p:sldId id="282" r:id="rId23"/>
    <p:sldId id="281" r:id="rId24"/>
    <p:sldId id="280" r:id="rId25"/>
    <p:sldId id="279" r:id="rId26"/>
    <p:sldId id="285" r:id="rId27"/>
    <p:sldId id="287" r:id="rId28"/>
    <p:sldId id="286" r:id="rId29"/>
    <p:sldId id="288" r:id="rId30"/>
    <p:sldId id="278" r:id="rId31"/>
    <p:sldId id="284" r:id="rId32"/>
    <p:sldId id="291" r:id="rId33"/>
    <p:sldId id="290" r:id="rId34"/>
    <p:sldId id="292" r:id="rId35"/>
    <p:sldId id="293" r:id="rId36"/>
    <p:sldId id="294" r:id="rId37"/>
    <p:sldId id="297" r:id="rId38"/>
    <p:sldId id="296" r:id="rId39"/>
    <p:sldId id="295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29142-83AB-4817-9BF4-B50B2AAAC8F0}" v="72" dt="2024-06-24T20:33:0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se" userId="9f23e61ae7e6dd14" providerId="LiveId" clId="{76C29142-83AB-4817-9BF4-B50B2AAAC8F0}"/>
    <pc:docChg chg="undo redo custSel addSld delSld modSld sldOrd">
      <pc:chgData name="Leonardo Mose" userId="9f23e61ae7e6dd14" providerId="LiveId" clId="{76C29142-83AB-4817-9BF4-B50B2AAAC8F0}" dt="2024-06-24T20:33:20.575" v="1664"/>
      <pc:docMkLst>
        <pc:docMk/>
      </pc:docMkLst>
      <pc:sldChg chg="modSp mod">
        <pc:chgData name="Leonardo Mose" userId="9f23e61ae7e6dd14" providerId="LiveId" clId="{76C29142-83AB-4817-9BF4-B50B2AAAC8F0}" dt="2024-06-24T19:10:57.940" v="58" actId="5793"/>
        <pc:sldMkLst>
          <pc:docMk/>
          <pc:sldMk cId="2898390418" sldId="257"/>
        </pc:sldMkLst>
        <pc:spChg chg="mod">
          <ac:chgData name="Leonardo Mose" userId="9f23e61ae7e6dd14" providerId="LiveId" clId="{76C29142-83AB-4817-9BF4-B50B2AAAC8F0}" dt="2024-06-24T19:10:57.940" v="58" actId="5793"/>
          <ac:spMkLst>
            <pc:docMk/>
            <pc:sldMk cId="2898390418" sldId="257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10:46.547" v="55"/>
          <ac:spMkLst>
            <pc:docMk/>
            <pc:sldMk cId="2898390418" sldId="257"/>
            <ac:spMk id="15" creationId="{8A32CBB9-1F32-1512-0E2E-7A85563329A1}"/>
          </ac:spMkLst>
        </pc:spChg>
      </pc:sldChg>
      <pc:sldChg chg="modSp mod">
        <pc:chgData name="Leonardo Mose" userId="9f23e61ae7e6dd14" providerId="LiveId" clId="{76C29142-83AB-4817-9BF4-B50B2AAAC8F0}" dt="2024-06-24T19:10:29.056" v="52" actId="113"/>
        <pc:sldMkLst>
          <pc:docMk/>
          <pc:sldMk cId="3018243944" sldId="258"/>
        </pc:sldMkLst>
        <pc:spChg chg="mod">
          <ac:chgData name="Leonardo Mose" userId="9f23e61ae7e6dd14" providerId="LiveId" clId="{76C29142-83AB-4817-9BF4-B50B2AAAC8F0}" dt="2024-06-24T19:09:58.570" v="2"/>
          <ac:spMkLst>
            <pc:docMk/>
            <pc:sldMk cId="3018243944" sldId="258"/>
            <ac:spMk id="2" creationId="{DF4EB5D5-7816-F485-DC3C-E734A0D04C64}"/>
          </ac:spMkLst>
        </pc:spChg>
        <pc:spChg chg="mod">
          <ac:chgData name="Leonardo Mose" userId="9f23e61ae7e6dd14" providerId="LiveId" clId="{76C29142-83AB-4817-9BF4-B50B2AAAC8F0}" dt="2024-06-24T19:10:29.056" v="52" actId="113"/>
          <ac:spMkLst>
            <pc:docMk/>
            <pc:sldMk cId="3018243944" sldId="258"/>
            <ac:spMk id="3" creationId="{AC792A63-8EB9-16E3-15FE-8E5C2AB19618}"/>
          </ac:spMkLst>
        </pc:spChg>
      </pc:sldChg>
      <pc:sldChg chg="addSp modSp mod">
        <pc:chgData name="Leonardo Mose" userId="9f23e61ae7e6dd14" providerId="LiveId" clId="{76C29142-83AB-4817-9BF4-B50B2AAAC8F0}" dt="2024-06-24T19:11:35.896" v="69"/>
        <pc:sldMkLst>
          <pc:docMk/>
          <pc:sldMk cId="754161464" sldId="261"/>
        </pc:sldMkLst>
        <pc:spChg chg="mod">
          <ac:chgData name="Leonardo Mose" userId="9f23e61ae7e6dd14" providerId="LiveId" clId="{76C29142-83AB-4817-9BF4-B50B2AAAC8F0}" dt="2024-06-24T19:11:12.970" v="63"/>
          <ac:spMkLst>
            <pc:docMk/>
            <pc:sldMk cId="754161464" sldId="261"/>
            <ac:spMk id="3" creationId="{6749CD7B-B187-512E-E03A-DFE6F09CCB46}"/>
          </ac:spMkLst>
        </pc:spChg>
        <pc:spChg chg="add mod">
          <ac:chgData name="Leonardo Mose" userId="9f23e61ae7e6dd14" providerId="LiveId" clId="{76C29142-83AB-4817-9BF4-B50B2AAAC8F0}" dt="2024-06-24T19:11:24.893" v="68"/>
          <ac:spMkLst>
            <pc:docMk/>
            <pc:sldMk cId="754161464" sldId="261"/>
            <ac:spMk id="6" creationId="{8151EEA2-4433-D5F3-62BB-7BB0E34283C4}"/>
          </ac:spMkLst>
        </pc:spChg>
        <pc:spChg chg="add mod">
          <ac:chgData name="Leonardo Mose" userId="9f23e61ae7e6dd14" providerId="LiveId" clId="{76C29142-83AB-4817-9BF4-B50B2AAAC8F0}" dt="2024-06-24T19:11:24.893" v="68"/>
          <ac:spMkLst>
            <pc:docMk/>
            <pc:sldMk cId="754161464" sldId="261"/>
            <ac:spMk id="7" creationId="{93846ACE-22A3-D1F4-98B9-8182CAA32DB4}"/>
          </ac:spMkLst>
        </pc:spChg>
        <pc:spChg chg="mod">
          <ac:chgData name="Leonardo Mose" userId="9f23e61ae7e6dd14" providerId="LiveId" clId="{76C29142-83AB-4817-9BF4-B50B2AAAC8F0}" dt="2024-06-24T19:11:35.896" v="69"/>
          <ac:spMkLst>
            <pc:docMk/>
            <pc:sldMk cId="754161464" sldId="261"/>
            <ac:spMk id="15" creationId="{8A32CBB9-1F32-1512-0E2E-7A85563329A1}"/>
          </ac:spMkLst>
        </pc:spChg>
        <pc:graphicFrameChg chg="add mod">
          <ac:chgData name="Leonardo Mose" userId="9f23e61ae7e6dd14" providerId="LiveId" clId="{76C29142-83AB-4817-9BF4-B50B2AAAC8F0}" dt="2024-06-24T19:11:19.595" v="67"/>
          <ac:graphicFrameMkLst>
            <pc:docMk/>
            <pc:sldMk cId="754161464" sldId="261"/>
            <ac:graphicFrameMk id="2" creationId="{4C8BF705-B7FE-DE79-9F32-1B31A29A8AF4}"/>
          </ac:graphicFrameMkLst>
        </pc:graphicFrameChg>
        <pc:graphicFrameChg chg="add mod">
          <ac:chgData name="Leonardo Mose" userId="9f23e61ae7e6dd14" providerId="LiveId" clId="{76C29142-83AB-4817-9BF4-B50B2AAAC8F0}" dt="2024-06-24T19:11:24.893" v="68"/>
          <ac:graphicFrameMkLst>
            <pc:docMk/>
            <pc:sldMk cId="754161464" sldId="261"/>
            <ac:graphicFrameMk id="5" creationId="{B3299ECD-3AD2-1B8A-B656-7AF7ED1614A8}"/>
          </ac:graphicFrameMkLst>
        </pc:graphicFrameChg>
      </pc:sldChg>
      <pc:sldChg chg="addSp modSp mod">
        <pc:chgData name="Leonardo Mose" userId="9f23e61ae7e6dd14" providerId="LiveId" clId="{76C29142-83AB-4817-9BF4-B50B2AAAC8F0}" dt="2024-06-24T19:12:27.277" v="80" actId="113"/>
        <pc:sldMkLst>
          <pc:docMk/>
          <pc:sldMk cId="1869236181" sldId="262"/>
        </pc:sldMkLst>
        <pc:spChg chg="mod">
          <ac:chgData name="Leonardo Mose" userId="9f23e61ae7e6dd14" providerId="LiveId" clId="{76C29142-83AB-4817-9BF4-B50B2AAAC8F0}" dt="2024-06-24T19:12:27.277" v="80" actId="113"/>
          <ac:spMkLst>
            <pc:docMk/>
            <pc:sldMk cId="1869236181" sldId="262"/>
            <ac:spMk id="3" creationId="{6749CD7B-B187-512E-E03A-DFE6F09CCB46}"/>
          </ac:spMkLst>
        </pc:spChg>
        <pc:spChg chg="add mod">
          <ac:chgData name="Leonardo Mose" userId="9f23e61ae7e6dd14" providerId="LiveId" clId="{76C29142-83AB-4817-9BF4-B50B2AAAC8F0}" dt="2024-06-24T19:12:04.262" v="76" actId="1076"/>
          <ac:spMkLst>
            <pc:docMk/>
            <pc:sldMk cId="1869236181" sldId="262"/>
            <ac:spMk id="5" creationId="{54CA126C-DB47-C192-DCFC-0BAADD56704A}"/>
          </ac:spMkLst>
        </pc:spChg>
        <pc:spChg chg="add mod">
          <ac:chgData name="Leonardo Mose" userId="9f23e61ae7e6dd14" providerId="LiveId" clId="{76C29142-83AB-4817-9BF4-B50B2AAAC8F0}" dt="2024-06-24T19:12:04.262" v="76" actId="1076"/>
          <ac:spMkLst>
            <pc:docMk/>
            <pc:sldMk cId="1869236181" sldId="262"/>
            <ac:spMk id="6" creationId="{8A2B61F6-B6F6-3E7B-89B1-BE3A5696C760}"/>
          </ac:spMkLst>
        </pc:spChg>
        <pc:spChg chg="mod">
          <ac:chgData name="Leonardo Mose" userId="9f23e61ae7e6dd14" providerId="LiveId" clId="{76C29142-83AB-4817-9BF4-B50B2AAAC8F0}" dt="2024-06-24T19:12:09.045" v="77"/>
          <ac:spMkLst>
            <pc:docMk/>
            <pc:sldMk cId="1869236181" sldId="262"/>
            <ac:spMk id="15" creationId="{8A32CBB9-1F32-1512-0E2E-7A85563329A1}"/>
          </ac:spMkLst>
        </pc:spChg>
        <pc:graphicFrameChg chg="add mod">
          <ac:chgData name="Leonardo Mose" userId="9f23e61ae7e6dd14" providerId="LiveId" clId="{76C29142-83AB-4817-9BF4-B50B2AAAC8F0}" dt="2024-06-24T19:12:04.262" v="76" actId="1076"/>
          <ac:graphicFrameMkLst>
            <pc:docMk/>
            <pc:sldMk cId="1869236181" sldId="262"/>
            <ac:graphicFrameMk id="2" creationId="{2F26DFA1-2B8E-612F-1454-D9D345D3303B}"/>
          </ac:graphicFrameMkLst>
        </pc:graphicFrameChg>
      </pc:sldChg>
      <pc:sldChg chg="addSp modSp mod">
        <pc:chgData name="Leonardo Mose" userId="9f23e61ae7e6dd14" providerId="LiveId" clId="{76C29142-83AB-4817-9BF4-B50B2AAAC8F0}" dt="2024-06-24T19:14:39.746" v="142" actId="122"/>
        <pc:sldMkLst>
          <pc:docMk/>
          <pc:sldMk cId="833009475" sldId="263"/>
        </pc:sldMkLst>
        <pc:spChg chg="mod">
          <ac:chgData name="Leonardo Mose" userId="9f23e61ae7e6dd14" providerId="LiveId" clId="{76C29142-83AB-4817-9BF4-B50B2AAAC8F0}" dt="2024-06-24T19:14:29.252" v="141" actId="20577"/>
          <ac:spMkLst>
            <pc:docMk/>
            <pc:sldMk cId="833009475" sldId="263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12:59.698" v="89" actId="1076"/>
          <ac:spMkLst>
            <pc:docMk/>
            <pc:sldMk cId="833009475" sldId="263"/>
            <ac:spMk id="4" creationId="{B09D95E9-A924-D34B-E0B2-52225A3CF3B9}"/>
          </ac:spMkLst>
        </pc:spChg>
        <pc:spChg chg="mod">
          <ac:chgData name="Leonardo Mose" userId="9f23e61ae7e6dd14" providerId="LiveId" clId="{76C29142-83AB-4817-9BF4-B50B2AAAC8F0}" dt="2024-06-24T19:14:39.746" v="142" actId="122"/>
          <ac:spMkLst>
            <pc:docMk/>
            <pc:sldMk cId="833009475" sldId="263"/>
            <ac:spMk id="15" creationId="{8A32CBB9-1F32-1512-0E2E-7A85563329A1}"/>
          </ac:spMkLst>
        </pc:spChg>
        <pc:picChg chg="add mod">
          <ac:chgData name="Leonardo Mose" userId="9f23e61ae7e6dd14" providerId="LiveId" clId="{76C29142-83AB-4817-9BF4-B50B2AAAC8F0}" dt="2024-06-24T19:14:11.002" v="112" actId="14100"/>
          <ac:picMkLst>
            <pc:docMk/>
            <pc:sldMk cId="833009475" sldId="263"/>
            <ac:picMk id="2" creationId="{6A474C58-F4DF-4362-B357-93B367CF1C57}"/>
          </ac:picMkLst>
        </pc:picChg>
      </pc:sldChg>
      <pc:sldChg chg="modSp mod ord">
        <pc:chgData name="Leonardo Mose" userId="9f23e61ae7e6dd14" providerId="LiveId" clId="{76C29142-83AB-4817-9BF4-B50B2AAAC8F0}" dt="2024-06-24T19:15:10.333" v="154" actId="113"/>
        <pc:sldMkLst>
          <pc:docMk/>
          <pc:sldMk cId="300866190" sldId="264"/>
        </pc:sldMkLst>
        <pc:spChg chg="mod">
          <ac:chgData name="Leonardo Mose" userId="9f23e61ae7e6dd14" providerId="LiveId" clId="{76C29142-83AB-4817-9BF4-B50B2AAAC8F0}" dt="2024-06-24T19:15:10.333" v="154" actId="113"/>
          <ac:spMkLst>
            <pc:docMk/>
            <pc:sldMk cId="300866190" sldId="264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14:48.478" v="145"/>
          <ac:spMkLst>
            <pc:docMk/>
            <pc:sldMk cId="300866190" sldId="264"/>
            <ac:spMk id="15" creationId="{8A32CBB9-1F32-1512-0E2E-7A85563329A1}"/>
          </ac:spMkLst>
        </pc:spChg>
      </pc:sldChg>
      <pc:sldChg chg="modSp mod">
        <pc:chgData name="Leonardo Mose" userId="9f23e61ae7e6dd14" providerId="LiveId" clId="{76C29142-83AB-4817-9BF4-B50B2AAAC8F0}" dt="2024-06-24T19:33:56.534" v="766" actId="20577"/>
        <pc:sldMkLst>
          <pc:docMk/>
          <pc:sldMk cId="1596964989" sldId="265"/>
        </pc:sldMkLst>
        <pc:spChg chg="mod">
          <ac:chgData name="Leonardo Mose" userId="9f23e61ae7e6dd14" providerId="LiveId" clId="{76C29142-83AB-4817-9BF4-B50B2AAAC8F0}" dt="2024-06-24T19:19:44.933" v="466" actId="113"/>
          <ac:spMkLst>
            <pc:docMk/>
            <pc:sldMk cId="1596964989" sldId="265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33:56.534" v="766" actId="20577"/>
          <ac:spMkLst>
            <pc:docMk/>
            <pc:sldMk cId="1596964989" sldId="265"/>
            <ac:spMk id="15" creationId="{8A32CBB9-1F32-1512-0E2E-7A85563329A1}"/>
          </ac:spMkLst>
        </pc:spChg>
      </pc:sldChg>
      <pc:sldChg chg="addSp modSp mod">
        <pc:chgData name="Leonardo Mose" userId="9f23e61ae7e6dd14" providerId="LiveId" clId="{76C29142-83AB-4817-9BF4-B50B2AAAC8F0}" dt="2024-06-24T19:21:12.957" v="480" actId="1076"/>
        <pc:sldMkLst>
          <pc:docMk/>
          <pc:sldMk cId="3729843853" sldId="266"/>
        </pc:sldMkLst>
        <pc:spChg chg="mod">
          <ac:chgData name="Leonardo Mose" userId="9f23e61ae7e6dd14" providerId="LiveId" clId="{76C29142-83AB-4817-9BF4-B50B2AAAC8F0}" dt="2024-06-24T19:21:12.957" v="480" actId="1076"/>
          <ac:spMkLst>
            <pc:docMk/>
            <pc:sldMk cId="3729843853" sldId="266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20:44.539" v="473"/>
          <ac:spMkLst>
            <pc:docMk/>
            <pc:sldMk cId="3729843853" sldId="266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21:09.582" v="479" actId="1076"/>
          <ac:graphicFrameMkLst>
            <pc:docMk/>
            <pc:sldMk cId="3729843853" sldId="266"/>
            <ac:graphicFrameMk id="2" creationId="{3457BEAC-15EF-C170-6DDF-0374999A71D9}"/>
          </ac:graphicFrameMkLst>
        </pc:graphicFrameChg>
      </pc:sldChg>
      <pc:sldChg chg="addSp modSp mod">
        <pc:chgData name="Leonardo Mose" userId="9f23e61ae7e6dd14" providerId="LiveId" clId="{76C29142-83AB-4817-9BF4-B50B2AAAC8F0}" dt="2024-06-24T19:25:46.768" v="601"/>
        <pc:sldMkLst>
          <pc:docMk/>
          <pc:sldMk cId="2188984063" sldId="267"/>
        </pc:sldMkLst>
        <pc:spChg chg="mod">
          <ac:chgData name="Leonardo Mose" userId="9f23e61ae7e6dd14" providerId="LiveId" clId="{76C29142-83AB-4817-9BF4-B50B2AAAC8F0}" dt="2024-06-24T19:25:46.768" v="601"/>
          <ac:spMkLst>
            <pc:docMk/>
            <pc:sldMk cId="2188984063" sldId="267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21:48.061" v="493" actId="1076"/>
          <ac:spMkLst>
            <pc:docMk/>
            <pc:sldMk cId="2188984063" sldId="267"/>
            <ac:spMk id="4" creationId="{B09D95E9-A924-D34B-E0B2-52225A3CF3B9}"/>
          </ac:spMkLst>
        </pc:spChg>
        <pc:spChg chg="mod">
          <ac:chgData name="Leonardo Mose" userId="9f23e61ae7e6dd14" providerId="LiveId" clId="{76C29142-83AB-4817-9BF4-B50B2AAAC8F0}" dt="2024-06-24T19:22:02.401" v="497" actId="1076"/>
          <ac:spMkLst>
            <pc:docMk/>
            <pc:sldMk cId="2188984063" sldId="267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23:14.158" v="549" actId="1076"/>
          <ac:graphicFrameMkLst>
            <pc:docMk/>
            <pc:sldMk cId="2188984063" sldId="267"/>
            <ac:graphicFrameMk id="2" creationId="{48A1A93F-6D40-E3E0-F6FD-7C5842533201}"/>
          </ac:graphicFrameMkLst>
        </pc:graphicFrameChg>
      </pc:sldChg>
      <pc:sldChg chg="addSp modSp mod">
        <pc:chgData name="Leonardo Mose" userId="9f23e61ae7e6dd14" providerId="LiveId" clId="{76C29142-83AB-4817-9BF4-B50B2AAAC8F0}" dt="2024-06-24T19:25:43.828" v="600"/>
        <pc:sldMkLst>
          <pc:docMk/>
          <pc:sldMk cId="1148524087" sldId="268"/>
        </pc:sldMkLst>
        <pc:spChg chg="mod">
          <ac:chgData name="Leonardo Mose" userId="9f23e61ae7e6dd14" providerId="LiveId" clId="{76C29142-83AB-4817-9BF4-B50B2AAAC8F0}" dt="2024-06-24T19:25:43.828" v="600"/>
          <ac:spMkLst>
            <pc:docMk/>
            <pc:sldMk cId="1148524087" sldId="268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24:28.421" v="575" actId="1076"/>
          <ac:spMkLst>
            <pc:docMk/>
            <pc:sldMk cId="1148524087" sldId="268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24:26.585" v="574" actId="1076"/>
          <ac:graphicFrameMkLst>
            <pc:docMk/>
            <pc:sldMk cId="1148524087" sldId="268"/>
            <ac:graphicFrameMk id="2" creationId="{A7273E9F-5087-014A-FF82-3ED254D9432A}"/>
          </ac:graphicFrameMkLst>
        </pc:graphicFrameChg>
      </pc:sldChg>
      <pc:sldChg chg="addSp modSp mod">
        <pc:chgData name="Leonardo Mose" userId="9f23e61ae7e6dd14" providerId="LiveId" clId="{76C29142-83AB-4817-9BF4-B50B2AAAC8F0}" dt="2024-06-24T19:32:20.705" v="721" actId="120"/>
        <pc:sldMkLst>
          <pc:docMk/>
          <pc:sldMk cId="1487357882" sldId="269"/>
        </pc:sldMkLst>
        <pc:spChg chg="mod">
          <ac:chgData name="Leonardo Mose" userId="9f23e61ae7e6dd14" providerId="LiveId" clId="{76C29142-83AB-4817-9BF4-B50B2AAAC8F0}" dt="2024-06-24T19:25:38.978" v="599" actId="947"/>
          <ac:spMkLst>
            <pc:docMk/>
            <pc:sldMk cId="1487357882" sldId="269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32:20.705" v="721" actId="120"/>
          <ac:spMkLst>
            <pc:docMk/>
            <pc:sldMk cId="1487357882" sldId="269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25:20.631" v="596" actId="1076"/>
          <ac:graphicFrameMkLst>
            <pc:docMk/>
            <pc:sldMk cId="1487357882" sldId="269"/>
            <ac:graphicFrameMk id="2" creationId="{EB5A4508-C932-A0A6-1EF4-6EFFC4560873}"/>
          </ac:graphicFrameMkLst>
        </pc:graphicFrameChg>
      </pc:sldChg>
      <pc:sldChg chg="addSp modSp mod">
        <pc:chgData name="Leonardo Mose" userId="9f23e61ae7e6dd14" providerId="LiveId" clId="{76C29142-83AB-4817-9BF4-B50B2AAAC8F0}" dt="2024-06-24T19:28:09.770" v="670" actId="20577"/>
        <pc:sldMkLst>
          <pc:docMk/>
          <pc:sldMk cId="1195921457" sldId="270"/>
        </pc:sldMkLst>
        <pc:spChg chg="mod">
          <ac:chgData name="Leonardo Mose" userId="9f23e61ae7e6dd14" providerId="LiveId" clId="{76C29142-83AB-4817-9BF4-B50B2AAAC8F0}" dt="2024-06-24T19:27:33.383" v="653" actId="1076"/>
          <ac:spMkLst>
            <pc:docMk/>
            <pc:sldMk cId="1195921457" sldId="270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26:26.071" v="638"/>
          <ac:spMkLst>
            <pc:docMk/>
            <pc:sldMk cId="1195921457" sldId="270"/>
            <ac:spMk id="4" creationId="{B09D95E9-A924-D34B-E0B2-52225A3CF3B9}"/>
          </ac:spMkLst>
        </pc:spChg>
        <pc:spChg chg="mod">
          <ac:chgData name="Leonardo Mose" userId="9f23e61ae7e6dd14" providerId="LiveId" clId="{76C29142-83AB-4817-9BF4-B50B2AAAC8F0}" dt="2024-06-24T19:27:29.510" v="651" actId="1076"/>
          <ac:spMkLst>
            <pc:docMk/>
            <pc:sldMk cId="1195921457" sldId="270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27:35.503" v="654" actId="1076"/>
          <ac:graphicFrameMkLst>
            <pc:docMk/>
            <pc:sldMk cId="1195921457" sldId="270"/>
            <ac:graphicFrameMk id="2" creationId="{3CD62251-16C5-5A1F-EF75-526678AD4EED}"/>
          </ac:graphicFrameMkLst>
        </pc:graphicFrameChg>
        <pc:graphicFrameChg chg="add mod modGraphic">
          <ac:chgData name="Leonardo Mose" userId="9f23e61ae7e6dd14" providerId="LiveId" clId="{76C29142-83AB-4817-9BF4-B50B2AAAC8F0}" dt="2024-06-24T19:28:09.770" v="670" actId="20577"/>
          <ac:graphicFrameMkLst>
            <pc:docMk/>
            <pc:sldMk cId="1195921457" sldId="270"/>
            <ac:graphicFrameMk id="5" creationId="{0BC4AE0F-E993-84B3-EC55-B832E610EC86}"/>
          </ac:graphicFrameMkLst>
        </pc:graphicFrameChg>
      </pc:sldChg>
      <pc:sldChg chg="modSp mod">
        <pc:chgData name="Leonardo Mose" userId="9f23e61ae7e6dd14" providerId="LiveId" clId="{76C29142-83AB-4817-9BF4-B50B2AAAC8F0}" dt="2024-06-24T19:30:50.072" v="697" actId="1076"/>
        <pc:sldMkLst>
          <pc:docMk/>
          <pc:sldMk cId="31252438" sldId="271"/>
        </pc:sldMkLst>
        <pc:spChg chg="mod">
          <ac:chgData name="Leonardo Mose" userId="9f23e61ae7e6dd14" providerId="LiveId" clId="{76C29142-83AB-4817-9BF4-B50B2AAAC8F0}" dt="2024-06-24T19:30:47.045" v="696" actId="27636"/>
          <ac:spMkLst>
            <pc:docMk/>
            <pc:sldMk cId="31252438" sldId="271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30:41.361" v="693" actId="2085"/>
          <ac:spMkLst>
            <pc:docMk/>
            <pc:sldMk cId="31252438" sldId="271"/>
            <ac:spMk id="4" creationId="{B09D95E9-A924-D34B-E0B2-52225A3CF3B9}"/>
          </ac:spMkLst>
        </pc:spChg>
        <pc:spChg chg="mod">
          <ac:chgData name="Leonardo Mose" userId="9f23e61ae7e6dd14" providerId="LiveId" clId="{76C29142-83AB-4817-9BF4-B50B2AAAC8F0}" dt="2024-06-24T19:30:50.072" v="697" actId="1076"/>
          <ac:spMkLst>
            <pc:docMk/>
            <pc:sldMk cId="31252438" sldId="271"/>
            <ac:spMk id="15" creationId="{8A32CBB9-1F32-1512-0E2E-7A85563329A1}"/>
          </ac:spMkLst>
        </pc:spChg>
      </pc:sldChg>
      <pc:sldChg chg="modSp mod">
        <pc:chgData name="Leonardo Mose" userId="9f23e61ae7e6dd14" providerId="LiveId" clId="{76C29142-83AB-4817-9BF4-B50B2AAAC8F0}" dt="2024-06-24T19:32:18.102" v="720" actId="120"/>
        <pc:sldMkLst>
          <pc:docMk/>
          <pc:sldMk cId="1650811065" sldId="272"/>
        </pc:sldMkLst>
        <pc:spChg chg="mod">
          <ac:chgData name="Leonardo Mose" userId="9f23e61ae7e6dd14" providerId="LiveId" clId="{76C29142-83AB-4817-9BF4-B50B2AAAC8F0}" dt="2024-06-24T19:32:05.916" v="716" actId="27636"/>
          <ac:spMkLst>
            <pc:docMk/>
            <pc:sldMk cId="1650811065" sldId="272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32:18.102" v="720" actId="120"/>
          <ac:spMkLst>
            <pc:docMk/>
            <pc:sldMk cId="1650811065" sldId="272"/>
            <ac:spMk id="15" creationId="{8A32CBB9-1F32-1512-0E2E-7A85563329A1}"/>
          </ac:spMkLst>
        </pc:spChg>
      </pc:sldChg>
      <pc:sldChg chg="addSp modSp mod">
        <pc:chgData name="Leonardo Mose" userId="9f23e61ae7e6dd14" providerId="LiveId" clId="{76C29142-83AB-4817-9BF4-B50B2AAAC8F0}" dt="2024-06-24T19:33:51.701" v="764" actId="20577"/>
        <pc:sldMkLst>
          <pc:docMk/>
          <pc:sldMk cId="1244859538" sldId="273"/>
        </pc:sldMkLst>
        <pc:spChg chg="mod">
          <ac:chgData name="Leonardo Mose" userId="9f23e61ae7e6dd14" providerId="LiveId" clId="{76C29142-83AB-4817-9BF4-B50B2AAAC8F0}" dt="2024-06-24T19:33:14.109" v="745" actId="114"/>
          <ac:spMkLst>
            <pc:docMk/>
            <pc:sldMk cId="1244859538" sldId="273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33:51.701" v="764" actId="20577"/>
          <ac:spMkLst>
            <pc:docMk/>
            <pc:sldMk cId="1244859538" sldId="273"/>
            <ac:spMk id="15" creationId="{8A32CBB9-1F32-1512-0E2E-7A85563329A1}"/>
          </ac:spMkLst>
        </pc:spChg>
        <pc:picChg chg="add mod">
          <ac:chgData name="Leonardo Mose" userId="9f23e61ae7e6dd14" providerId="LiveId" clId="{76C29142-83AB-4817-9BF4-B50B2AAAC8F0}" dt="2024-06-24T19:32:47.009" v="738" actId="1076"/>
          <ac:picMkLst>
            <pc:docMk/>
            <pc:sldMk cId="1244859538" sldId="273"/>
            <ac:picMk id="2" creationId="{CF8674D2-523E-5412-734B-300121AB569D}"/>
          </ac:picMkLst>
        </pc:picChg>
      </pc:sldChg>
      <pc:sldChg chg="addSp modSp mod">
        <pc:chgData name="Leonardo Mose" userId="9f23e61ae7e6dd14" providerId="LiveId" clId="{76C29142-83AB-4817-9BF4-B50B2AAAC8F0}" dt="2024-06-24T19:35:02.252" v="798" actId="1076"/>
        <pc:sldMkLst>
          <pc:docMk/>
          <pc:sldMk cId="2753818243" sldId="274"/>
        </pc:sldMkLst>
        <pc:spChg chg="mod">
          <ac:chgData name="Leonardo Mose" userId="9f23e61ae7e6dd14" providerId="LiveId" clId="{76C29142-83AB-4817-9BF4-B50B2AAAC8F0}" dt="2024-06-24T19:34:53.727" v="796" actId="27636"/>
          <ac:spMkLst>
            <pc:docMk/>
            <pc:sldMk cId="2753818243" sldId="274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34:57.920" v="797" actId="1076"/>
          <ac:spMkLst>
            <pc:docMk/>
            <pc:sldMk cId="2753818243" sldId="274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35:02.252" v="798" actId="1076"/>
          <ac:graphicFrameMkLst>
            <pc:docMk/>
            <pc:sldMk cId="2753818243" sldId="274"/>
            <ac:graphicFrameMk id="2" creationId="{85B9C097-A68F-978D-4714-C9D7DC1FD410}"/>
          </ac:graphicFrameMkLst>
        </pc:graphicFrameChg>
      </pc:sldChg>
      <pc:sldChg chg="addSp modSp mod">
        <pc:chgData name="Leonardo Mose" userId="9f23e61ae7e6dd14" providerId="LiveId" clId="{76C29142-83AB-4817-9BF4-B50B2AAAC8F0}" dt="2024-06-24T19:37:01.495" v="866" actId="403"/>
        <pc:sldMkLst>
          <pc:docMk/>
          <pc:sldMk cId="1950501993" sldId="275"/>
        </pc:sldMkLst>
        <pc:spChg chg="mod">
          <ac:chgData name="Leonardo Mose" userId="9f23e61ae7e6dd14" providerId="LiveId" clId="{76C29142-83AB-4817-9BF4-B50B2AAAC8F0}" dt="2024-06-24T19:37:01.495" v="866" actId="403"/>
          <ac:spMkLst>
            <pc:docMk/>
            <pc:sldMk cId="1950501993" sldId="275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35:47.919" v="825" actId="1076"/>
          <ac:spMkLst>
            <pc:docMk/>
            <pc:sldMk cId="1950501993" sldId="275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36:37.560" v="853" actId="1076"/>
          <ac:graphicFrameMkLst>
            <pc:docMk/>
            <pc:sldMk cId="1950501993" sldId="275"/>
            <ac:graphicFrameMk id="2" creationId="{06FBF13E-D9D4-5EC2-CCDF-F47588D57C08}"/>
          </ac:graphicFrameMkLst>
        </pc:graphicFrameChg>
      </pc:sldChg>
      <pc:sldChg chg="new del">
        <pc:chgData name="Leonardo Mose" userId="9f23e61ae7e6dd14" providerId="LiveId" clId="{76C29142-83AB-4817-9BF4-B50B2AAAC8F0}" dt="2024-06-24T19:12:25.158" v="79" actId="2696"/>
        <pc:sldMkLst>
          <pc:docMk/>
          <pc:sldMk cId="33466939" sldId="276"/>
        </pc:sldMkLst>
      </pc:sldChg>
      <pc:sldChg chg="addSp delSp add mod">
        <pc:chgData name="Leonardo Mose" userId="9f23e61ae7e6dd14" providerId="LiveId" clId="{76C29142-83AB-4817-9BF4-B50B2AAAC8F0}" dt="2024-06-24T19:37:30.451" v="871" actId="478"/>
        <pc:sldMkLst>
          <pc:docMk/>
          <pc:sldMk cId="1657871427" sldId="276"/>
        </pc:sldMkLst>
        <pc:graphicFrameChg chg="add del">
          <ac:chgData name="Leonardo Mose" userId="9f23e61ae7e6dd14" providerId="LiveId" clId="{76C29142-83AB-4817-9BF4-B50B2AAAC8F0}" dt="2024-06-24T19:37:30.451" v="871" actId="478"/>
          <ac:graphicFrameMkLst>
            <pc:docMk/>
            <pc:sldMk cId="1657871427" sldId="276"/>
            <ac:graphicFrameMk id="2" creationId="{06FBF13E-D9D4-5EC2-CCDF-F47588D57C08}"/>
          </ac:graphicFrameMkLst>
        </pc:graphicFrameChg>
      </pc:sldChg>
      <pc:sldChg chg="new del">
        <pc:chgData name="Leonardo Mose" userId="9f23e61ae7e6dd14" providerId="LiveId" clId="{76C29142-83AB-4817-9BF4-B50B2AAAC8F0}" dt="2024-06-24T19:37:23.621" v="868" actId="2696"/>
        <pc:sldMkLst>
          <pc:docMk/>
          <pc:sldMk cId="2017492914" sldId="276"/>
        </pc:sldMkLst>
      </pc:sldChg>
      <pc:sldChg chg="addSp modSp add mod">
        <pc:chgData name="Leonardo Mose" userId="9f23e61ae7e6dd14" providerId="LiveId" clId="{76C29142-83AB-4817-9BF4-B50B2AAAC8F0}" dt="2024-06-24T19:40:17.981" v="932" actId="20577"/>
        <pc:sldMkLst>
          <pc:docMk/>
          <pc:sldMk cId="1519815730" sldId="277"/>
        </pc:sldMkLst>
        <pc:spChg chg="mod">
          <ac:chgData name="Leonardo Mose" userId="9f23e61ae7e6dd14" providerId="LiveId" clId="{76C29142-83AB-4817-9BF4-B50B2AAAC8F0}" dt="2024-06-24T19:40:17.981" v="932" actId="20577"/>
          <ac:spMkLst>
            <pc:docMk/>
            <pc:sldMk cId="1519815730" sldId="277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39:47.938" v="920"/>
          <ac:spMkLst>
            <pc:docMk/>
            <pc:sldMk cId="1519815730" sldId="277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40:08.401" v="930" actId="207"/>
          <ac:graphicFrameMkLst>
            <pc:docMk/>
            <pc:sldMk cId="1519815730" sldId="277"/>
            <ac:graphicFrameMk id="2" creationId="{4DA76511-D185-0A3D-593E-5832DE702F05}"/>
          </ac:graphicFrameMkLst>
        </pc:graphicFrameChg>
      </pc:sldChg>
      <pc:sldChg chg="addSp modSp add mod ord">
        <pc:chgData name="Leonardo Mose" userId="9f23e61ae7e6dd14" providerId="LiveId" clId="{76C29142-83AB-4817-9BF4-B50B2AAAC8F0}" dt="2024-06-24T20:27:40.773" v="1500" actId="1076"/>
        <pc:sldMkLst>
          <pc:docMk/>
          <pc:sldMk cId="3581445859" sldId="278"/>
        </pc:sldMkLst>
        <pc:spChg chg="mod">
          <ac:chgData name="Leonardo Mose" userId="9f23e61ae7e6dd14" providerId="LiveId" clId="{76C29142-83AB-4817-9BF4-B50B2AAAC8F0}" dt="2024-06-24T20:20:07.771" v="1364" actId="1076"/>
          <ac:spMkLst>
            <pc:docMk/>
            <pc:sldMk cId="3581445859" sldId="278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27:40.773" v="1500" actId="1076"/>
          <ac:spMkLst>
            <pc:docMk/>
            <pc:sldMk cId="3581445859" sldId="278"/>
            <ac:spMk id="4" creationId="{B09D95E9-A924-D34B-E0B2-52225A3CF3B9}"/>
          </ac:spMkLst>
        </pc:spChg>
        <pc:spChg chg="add mod">
          <ac:chgData name="Leonardo Mose" userId="9f23e61ae7e6dd14" providerId="LiveId" clId="{76C29142-83AB-4817-9BF4-B50B2AAAC8F0}" dt="2024-06-24T20:19:51.825" v="1359" actId="1076"/>
          <ac:spMkLst>
            <pc:docMk/>
            <pc:sldMk cId="3581445859" sldId="278"/>
            <ac:spMk id="5" creationId="{EE1D73C0-08D7-CA3D-828C-05CC7BAF7F92}"/>
          </ac:spMkLst>
        </pc:spChg>
        <pc:spChg chg="mod">
          <ac:chgData name="Leonardo Mose" userId="9f23e61ae7e6dd14" providerId="LiveId" clId="{76C29142-83AB-4817-9BF4-B50B2AAAC8F0}" dt="2024-06-24T20:19:34.474" v="1353" actId="14100"/>
          <ac:spMkLst>
            <pc:docMk/>
            <pc:sldMk cId="3581445859" sldId="278"/>
            <ac:spMk id="15" creationId="{8A32CBB9-1F32-1512-0E2E-7A85563329A1}"/>
          </ac:spMkLst>
        </pc:spChg>
        <pc:picChg chg="add mod">
          <ac:chgData name="Leonardo Mose" userId="9f23e61ae7e6dd14" providerId="LiveId" clId="{76C29142-83AB-4817-9BF4-B50B2AAAC8F0}" dt="2024-06-24T20:19:31.263" v="1352" actId="1076"/>
          <ac:picMkLst>
            <pc:docMk/>
            <pc:sldMk cId="3581445859" sldId="278"/>
            <ac:picMk id="2" creationId="{8334FB08-3A87-56D2-83BD-86E730A84668}"/>
          </ac:picMkLst>
        </pc:picChg>
      </pc:sldChg>
      <pc:sldChg chg="modSp add mod">
        <pc:chgData name="Leonardo Mose" userId="9f23e61ae7e6dd14" providerId="LiveId" clId="{76C29142-83AB-4817-9BF4-B50B2AAAC8F0}" dt="2024-06-24T19:46:44.530" v="1173" actId="20577"/>
        <pc:sldMkLst>
          <pc:docMk/>
          <pc:sldMk cId="4243511825" sldId="279"/>
        </pc:sldMkLst>
        <pc:spChg chg="mod">
          <ac:chgData name="Leonardo Mose" userId="9f23e61ae7e6dd14" providerId="LiveId" clId="{76C29142-83AB-4817-9BF4-B50B2AAAC8F0}" dt="2024-06-24T19:46:27.860" v="1168" actId="20577"/>
          <ac:spMkLst>
            <pc:docMk/>
            <pc:sldMk cId="4243511825" sldId="279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46:44.530" v="1173" actId="20577"/>
          <ac:spMkLst>
            <pc:docMk/>
            <pc:sldMk cId="4243511825" sldId="279"/>
            <ac:spMk id="15" creationId="{8A32CBB9-1F32-1512-0E2E-7A85563329A1}"/>
          </ac:spMkLst>
        </pc:spChg>
      </pc:sldChg>
      <pc:sldChg chg="addSp modSp add mod">
        <pc:chgData name="Leonardo Mose" userId="9f23e61ae7e6dd14" providerId="LiveId" clId="{76C29142-83AB-4817-9BF4-B50B2AAAC8F0}" dt="2024-06-24T20:20:00.664" v="1361" actId="113"/>
        <pc:sldMkLst>
          <pc:docMk/>
          <pc:sldMk cId="1415514509" sldId="280"/>
        </pc:sldMkLst>
        <pc:spChg chg="mod">
          <ac:chgData name="Leonardo Mose" userId="9f23e61ae7e6dd14" providerId="LiveId" clId="{76C29142-83AB-4817-9BF4-B50B2AAAC8F0}" dt="2024-06-24T20:20:00.664" v="1361" actId="113"/>
          <ac:spMkLst>
            <pc:docMk/>
            <pc:sldMk cId="1415514509" sldId="280"/>
            <ac:spMk id="3" creationId="{6749CD7B-B187-512E-E03A-DFE6F09CCB46}"/>
          </ac:spMkLst>
        </pc:spChg>
        <pc:spChg chg="add mod">
          <ac:chgData name="Leonardo Mose" userId="9f23e61ae7e6dd14" providerId="LiveId" clId="{76C29142-83AB-4817-9BF4-B50B2AAAC8F0}" dt="2024-06-24T20:19:46.520" v="1357" actId="207"/>
          <ac:spMkLst>
            <pc:docMk/>
            <pc:sldMk cId="1415514509" sldId="280"/>
            <ac:spMk id="5" creationId="{1438C4F0-8A75-5E5C-CAFD-FBFCFFBD6DBB}"/>
          </ac:spMkLst>
        </pc:spChg>
        <pc:spChg chg="mod">
          <ac:chgData name="Leonardo Mose" userId="9f23e61ae7e6dd14" providerId="LiveId" clId="{76C29142-83AB-4817-9BF4-B50B2AAAC8F0}" dt="2024-06-24T19:45:23.974" v="1137" actId="14100"/>
          <ac:spMkLst>
            <pc:docMk/>
            <pc:sldMk cId="1415514509" sldId="280"/>
            <ac:spMk id="15" creationId="{8A32CBB9-1F32-1512-0E2E-7A85563329A1}"/>
          </ac:spMkLst>
        </pc:spChg>
        <pc:picChg chg="add mod">
          <ac:chgData name="Leonardo Mose" userId="9f23e61ae7e6dd14" providerId="LiveId" clId="{76C29142-83AB-4817-9BF4-B50B2AAAC8F0}" dt="2024-06-24T19:45:14.837" v="1112" actId="14100"/>
          <ac:picMkLst>
            <pc:docMk/>
            <pc:sldMk cId="1415514509" sldId="280"/>
            <ac:picMk id="2" creationId="{14BB0828-96BF-4BBA-87B2-DF3A8686D11E}"/>
          </ac:picMkLst>
        </pc:picChg>
      </pc:sldChg>
      <pc:sldChg chg="addSp modSp add mod">
        <pc:chgData name="Leonardo Mose" userId="9f23e61ae7e6dd14" providerId="LiveId" clId="{76C29142-83AB-4817-9BF4-B50B2AAAC8F0}" dt="2024-06-24T19:44:43.007" v="1079" actId="27636"/>
        <pc:sldMkLst>
          <pc:docMk/>
          <pc:sldMk cId="4017105513" sldId="281"/>
        </pc:sldMkLst>
        <pc:spChg chg="mod">
          <ac:chgData name="Leonardo Mose" userId="9f23e61ae7e6dd14" providerId="LiveId" clId="{76C29142-83AB-4817-9BF4-B50B2AAAC8F0}" dt="2024-06-24T19:44:43.007" v="1079" actId="27636"/>
          <ac:spMkLst>
            <pc:docMk/>
            <pc:sldMk cId="4017105513" sldId="281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44:14.792" v="1064" actId="1076"/>
          <ac:spMkLst>
            <pc:docMk/>
            <pc:sldMk cId="4017105513" sldId="281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44:34.155" v="1072" actId="122"/>
          <ac:graphicFrameMkLst>
            <pc:docMk/>
            <pc:sldMk cId="4017105513" sldId="281"/>
            <ac:graphicFrameMk id="2" creationId="{3FED2257-CB69-C9B7-D397-47DB4D0DC33F}"/>
          </ac:graphicFrameMkLst>
        </pc:graphicFrameChg>
      </pc:sldChg>
      <pc:sldChg chg="addSp modSp add mod">
        <pc:chgData name="Leonardo Mose" userId="9f23e61ae7e6dd14" providerId="LiveId" clId="{76C29142-83AB-4817-9BF4-B50B2AAAC8F0}" dt="2024-06-24T19:45:03.526" v="1109" actId="20577"/>
        <pc:sldMkLst>
          <pc:docMk/>
          <pc:sldMk cId="621691765" sldId="282"/>
        </pc:sldMkLst>
        <pc:spChg chg="mod">
          <ac:chgData name="Leonardo Mose" userId="9f23e61ae7e6dd14" providerId="LiveId" clId="{76C29142-83AB-4817-9BF4-B50B2AAAC8F0}" dt="2024-06-24T19:43:06.065" v="1036" actId="27636"/>
          <ac:spMkLst>
            <pc:docMk/>
            <pc:sldMk cId="621691765" sldId="282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45:03.526" v="1109" actId="20577"/>
          <ac:spMkLst>
            <pc:docMk/>
            <pc:sldMk cId="621691765" sldId="282"/>
            <ac:spMk id="15" creationId="{8A32CBB9-1F32-1512-0E2E-7A85563329A1}"/>
          </ac:spMkLst>
        </pc:spChg>
        <pc:graphicFrameChg chg="add mod modGraphic">
          <ac:chgData name="Leonardo Mose" userId="9f23e61ae7e6dd14" providerId="LiveId" clId="{76C29142-83AB-4817-9BF4-B50B2AAAC8F0}" dt="2024-06-24T19:43:20.323" v="1040" actId="207"/>
          <ac:graphicFrameMkLst>
            <pc:docMk/>
            <pc:sldMk cId="621691765" sldId="282"/>
            <ac:graphicFrameMk id="2" creationId="{C1649192-7EC7-98A1-5F59-12B259749E67}"/>
          </ac:graphicFrameMkLst>
        </pc:graphicFrameChg>
      </pc:sldChg>
      <pc:sldChg chg="modSp add mod">
        <pc:chgData name="Leonardo Mose" userId="9f23e61ae7e6dd14" providerId="LiveId" clId="{76C29142-83AB-4817-9BF4-B50B2AAAC8F0}" dt="2024-06-24T19:41:20.116" v="957" actId="403"/>
        <pc:sldMkLst>
          <pc:docMk/>
          <pc:sldMk cId="3826874432" sldId="283"/>
        </pc:sldMkLst>
        <pc:spChg chg="mod">
          <ac:chgData name="Leonardo Mose" userId="9f23e61ae7e6dd14" providerId="LiveId" clId="{76C29142-83AB-4817-9BF4-B50B2AAAC8F0}" dt="2024-06-24T19:41:20.116" v="957" actId="403"/>
          <ac:spMkLst>
            <pc:docMk/>
            <pc:sldMk cId="3826874432" sldId="283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41:00.665" v="949" actId="20577"/>
          <ac:spMkLst>
            <pc:docMk/>
            <pc:sldMk cId="3826874432" sldId="283"/>
            <ac:spMk id="15" creationId="{8A32CBB9-1F32-1512-0E2E-7A85563329A1}"/>
          </ac:spMkLst>
        </pc:spChg>
      </pc:sldChg>
      <pc:sldChg chg="modSp add mod">
        <pc:chgData name="Leonardo Mose" userId="9f23e61ae7e6dd14" providerId="LiveId" clId="{76C29142-83AB-4817-9BF4-B50B2AAAC8F0}" dt="2024-06-24T20:18:50.570" v="1334" actId="113"/>
        <pc:sldMkLst>
          <pc:docMk/>
          <pc:sldMk cId="3787685143" sldId="284"/>
        </pc:sldMkLst>
        <pc:spChg chg="mod">
          <ac:chgData name="Leonardo Mose" userId="9f23e61ae7e6dd14" providerId="LiveId" clId="{76C29142-83AB-4817-9BF4-B50B2AAAC8F0}" dt="2024-06-24T20:18:50.570" v="1334" actId="113"/>
          <ac:spMkLst>
            <pc:docMk/>
            <pc:sldMk cId="3787685143" sldId="284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18:28.393" v="1319"/>
          <ac:spMkLst>
            <pc:docMk/>
            <pc:sldMk cId="3787685143" sldId="284"/>
            <ac:spMk id="15" creationId="{8A32CBB9-1F32-1512-0E2E-7A85563329A1}"/>
          </ac:spMkLst>
        </pc:spChg>
      </pc:sldChg>
      <pc:sldChg chg="modSp add mod">
        <pc:chgData name="Leonardo Mose" userId="9f23e61ae7e6dd14" providerId="LiveId" clId="{76C29142-83AB-4817-9BF4-B50B2AAAC8F0}" dt="2024-06-24T19:48:47.171" v="1199"/>
        <pc:sldMkLst>
          <pc:docMk/>
          <pc:sldMk cId="3684431809" sldId="285"/>
        </pc:sldMkLst>
        <pc:spChg chg="mod">
          <ac:chgData name="Leonardo Mose" userId="9f23e61ae7e6dd14" providerId="LiveId" clId="{76C29142-83AB-4817-9BF4-B50B2AAAC8F0}" dt="2024-06-24T19:47:41.742" v="1180" actId="207"/>
          <ac:spMkLst>
            <pc:docMk/>
            <pc:sldMk cId="3684431809" sldId="285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48:47.171" v="1199"/>
          <ac:spMkLst>
            <pc:docMk/>
            <pc:sldMk cId="3684431809" sldId="285"/>
            <ac:spMk id="15" creationId="{8A32CBB9-1F32-1512-0E2E-7A85563329A1}"/>
          </ac:spMkLst>
        </pc:spChg>
      </pc:sldChg>
      <pc:sldChg chg="modSp add mod">
        <pc:chgData name="Leonardo Mose" userId="9f23e61ae7e6dd14" providerId="LiveId" clId="{76C29142-83AB-4817-9BF4-B50B2AAAC8F0}" dt="2024-06-24T19:51:31.490" v="1224" actId="27636"/>
        <pc:sldMkLst>
          <pc:docMk/>
          <pc:sldMk cId="535055286" sldId="286"/>
        </pc:sldMkLst>
        <pc:spChg chg="mod">
          <ac:chgData name="Leonardo Mose" userId="9f23e61ae7e6dd14" providerId="LiveId" clId="{76C29142-83AB-4817-9BF4-B50B2AAAC8F0}" dt="2024-06-24T19:51:31.490" v="1224" actId="27636"/>
          <ac:spMkLst>
            <pc:docMk/>
            <pc:sldMk cId="535055286" sldId="286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51:28.818" v="1222"/>
          <ac:spMkLst>
            <pc:docMk/>
            <pc:sldMk cId="535055286" sldId="286"/>
            <ac:spMk id="15" creationId="{8A32CBB9-1F32-1512-0E2E-7A85563329A1}"/>
          </ac:spMkLst>
        </pc:spChg>
      </pc:sldChg>
      <pc:sldChg chg="modSp add mod">
        <pc:chgData name="Leonardo Mose" userId="9f23e61ae7e6dd14" providerId="LiveId" clId="{76C29142-83AB-4817-9BF4-B50B2AAAC8F0}" dt="2024-06-24T19:51:26.810" v="1221" actId="1076"/>
        <pc:sldMkLst>
          <pc:docMk/>
          <pc:sldMk cId="3433266541" sldId="287"/>
        </pc:sldMkLst>
        <pc:spChg chg="mod">
          <ac:chgData name="Leonardo Mose" userId="9f23e61ae7e6dd14" providerId="LiveId" clId="{76C29142-83AB-4817-9BF4-B50B2AAAC8F0}" dt="2024-06-24T19:48:38.098" v="1198" actId="27636"/>
          <ac:spMkLst>
            <pc:docMk/>
            <pc:sldMk cId="3433266541" sldId="287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19:51:26.810" v="1221" actId="1076"/>
          <ac:spMkLst>
            <pc:docMk/>
            <pc:sldMk cId="3433266541" sldId="287"/>
            <ac:spMk id="15" creationId="{8A32CBB9-1F32-1512-0E2E-7A85563329A1}"/>
          </ac:spMkLst>
        </pc:spChg>
      </pc:sldChg>
      <pc:sldChg chg="addSp delSp modSp add mod">
        <pc:chgData name="Leonardo Mose" userId="9f23e61ae7e6dd14" providerId="LiveId" clId="{76C29142-83AB-4817-9BF4-B50B2AAAC8F0}" dt="2024-06-24T20:18:07.353" v="1294" actId="1076"/>
        <pc:sldMkLst>
          <pc:docMk/>
          <pc:sldMk cId="3378727187" sldId="288"/>
        </pc:sldMkLst>
        <pc:spChg chg="del">
          <ac:chgData name="Leonardo Mose" userId="9f23e61ae7e6dd14" providerId="LiveId" clId="{76C29142-83AB-4817-9BF4-B50B2AAAC8F0}" dt="2024-06-24T20:17:53.542" v="1289" actId="478"/>
          <ac:spMkLst>
            <pc:docMk/>
            <pc:sldMk cId="3378727187" sldId="288"/>
            <ac:spMk id="3" creationId="{6749CD7B-B187-512E-E03A-DFE6F09CCB46}"/>
          </ac:spMkLst>
        </pc:spChg>
        <pc:spChg chg="add del mod">
          <ac:chgData name="Leonardo Mose" userId="9f23e61ae7e6dd14" providerId="LiveId" clId="{76C29142-83AB-4817-9BF4-B50B2AAAC8F0}" dt="2024-06-24T20:17:55.831" v="1290" actId="478"/>
          <ac:spMkLst>
            <pc:docMk/>
            <pc:sldMk cId="3378727187" sldId="288"/>
            <ac:spMk id="5" creationId="{25C33D50-7D84-1FAE-1995-CAE502C7FA5E}"/>
          </ac:spMkLst>
        </pc:spChg>
        <pc:spChg chg="mod">
          <ac:chgData name="Leonardo Mose" userId="9f23e61ae7e6dd14" providerId="LiveId" clId="{76C29142-83AB-4817-9BF4-B50B2AAAC8F0}" dt="2024-06-24T20:18:07.353" v="1294" actId="1076"/>
          <ac:spMkLst>
            <pc:docMk/>
            <pc:sldMk cId="3378727187" sldId="288"/>
            <ac:spMk id="15" creationId="{8A32CBB9-1F32-1512-0E2E-7A85563329A1}"/>
          </ac:spMkLst>
        </pc:spChg>
        <pc:picChg chg="add mod">
          <ac:chgData name="Leonardo Mose" userId="9f23e61ae7e6dd14" providerId="LiveId" clId="{76C29142-83AB-4817-9BF4-B50B2AAAC8F0}" dt="2024-06-24T20:17:59.949" v="1292" actId="1076"/>
          <ac:picMkLst>
            <pc:docMk/>
            <pc:sldMk cId="3378727187" sldId="288"/>
            <ac:picMk id="6" creationId="{D9AA7ABB-D888-8D37-B6A4-B2DC2B452156}"/>
          </ac:picMkLst>
        </pc:picChg>
      </pc:sldChg>
      <pc:sldChg chg="modSp add mod ord">
        <pc:chgData name="Leonardo Mose" userId="9f23e61ae7e6dd14" providerId="LiveId" clId="{76C29142-83AB-4817-9BF4-B50B2AAAC8F0}" dt="2024-06-24T20:17:34.582" v="1288" actId="207"/>
        <pc:sldMkLst>
          <pc:docMk/>
          <pc:sldMk cId="610370838" sldId="289"/>
        </pc:sldMkLst>
        <pc:spChg chg="mod">
          <ac:chgData name="Leonardo Mose" userId="9f23e61ae7e6dd14" providerId="LiveId" clId="{76C29142-83AB-4817-9BF4-B50B2AAAC8F0}" dt="2024-06-24T20:17:34.582" v="1288" actId="207"/>
          <ac:spMkLst>
            <pc:docMk/>
            <pc:sldMk cId="610370838" sldId="289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16:32.119" v="1261" actId="20577"/>
          <ac:spMkLst>
            <pc:docMk/>
            <pc:sldMk cId="610370838" sldId="289"/>
            <ac:spMk id="15" creationId="{8A32CBB9-1F32-1512-0E2E-7A85563329A1}"/>
          </ac:spMkLst>
        </pc:spChg>
      </pc:sldChg>
      <pc:sldChg chg="new del">
        <pc:chgData name="Leonardo Mose" userId="9f23e61ae7e6dd14" providerId="LiveId" clId="{76C29142-83AB-4817-9BF4-B50B2AAAC8F0}" dt="2024-06-24T20:16:20.259" v="1226" actId="2696"/>
        <pc:sldMkLst>
          <pc:docMk/>
          <pc:sldMk cId="2214275968" sldId="289"/>
        </pc:sldMkLst>
      </pc:sldChg>
      <pc:sldChg chg="addSp modSp add mod">
        <pc:chgData name="Leonardo Mose" userId="9f23e61ae7e6dd14" providerId="LiveId" clId="{76C29142-83AB-4817-9BF4-B50B2AAAC8F0}" dt="2024-06-24T20:27:49.749" v="1505" actId="1076"/>
        <pc:sldMkLst>
          <pc:docMk/>
          <pc:sldMk cId="385385142" sldId="290"/>
        </pc:sldMkLst>
        <pc:spChg chg="add mod">
          <ac:chgData name="Leonardo Mose" userId="9f23e61ae7e6dd14" providerId="LiveId" clId="{76C29142-83AB-4817-9BF4-B50B2AAAC8F0}" dt="2024-06-24T20:27:45.079" v="1502" actId="1076"/>
          <ac:spMkLst>
            <pc:docMk/>
            <pc:sldMk cId="385385142" sldId="290"/>
            <ac:spMk id="2" creationId="{EC5F7073-0C9C-98C1-904E-69669E4A9B0A}"/>
          </ac:spMkLst>
        </pc:spChg>
        <pc:spChg chg="mod">
          <ac:chgData name="Leonardo Mose" userId="9f23e61ae7e6dd14" providerId="LiveId" clId="{76C29142-83AB-4817-9BF4-B50B2AAAC8F0}" dt="2024-06-24T20:27:49.749" v="1505" actId="1076"/>
          <ac:spMkLst>
            <pc:docMk/>
            <pc:sldMk cId="385385142" sldId="290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20:32.828" v="1372"/>
          <ac:spMkLst>
            <pc:docMk/>
            <pc:sldMk cId="385385142" sldId="290"/>
            <ac:spMk id="15" creationId="{8A32CBB9-1F32-1512-0E2E-7A85563329A1}"/>
          </ac:spMkLst>
        </pc:spChg>
      </pc:sldChg>
      <pc:sldChg chg="addSp modSp add mod ord">
        <pc:chgData name="Leonardo Mose" userId="9f23e61ae7e6dd14" providerId="LiveId" clId="{76C29142-83AB-4817-9BF4-B50B2AAAC8F0}" dt="2024-06-24T20:22:53.298" v="1420" actId="20577"/>
        <pc:sldMkLst>
          <pc:docMk/>
          <pc:sldMk cId="2500092227" sldId="291"/>
        </pc:sldMkLst>
        <pc:spChg chg="add mod">
          <ac:chgData name="Leonardo Mose" userId="9f23e61ae7e6dd14" providerId="LiveId" clId="{76C29142-83AB-4817-9BF4-B50B2AAAC8F0}" dt="2024-06-24T20:22:53.298" v="1420" actId="20577"/>
          <ac:spMkLst>
            <pc:docMk/>
            <pc:sldMk cId="2500092227" sldId="291"/>
            <ac:spMk id="2" creationId="{2728A153-9C91-3F65-4AEB-2AB1757A350E}"/>
          </ac:spMkLst>
        </pc:spChg>
        <pc:spChg chg="mod">
          <ac:chgData name="Leonardo Mose" userId="9f23e61ae7e6dd14" providerId="LiveId" clId="{76C29142-83AB-4817-9BF4-B50B2AAAC8F0}" dt="2024-06-24T20:22:11.558" v="1410" actId="1076"/>
          <ac:spMkLst>
            <pc:docMk/>
            <pc:sldMk cId="2500092227" sldId="291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22:03.572" v="1407" actId="1076"/>
          <ac:spMkLst>
            <pc:docMk/>
            <pc:sldMk cId="2500092227" sldId="291"/>
            <ac:spMk id="15" creationId="{8A32CBB9-1F32-1512-0E2E-7A85563329A1}"/>
          </ac:spMkLst>
        </pc:spChg>
      </pc:sldChg>
      <pc:sldChg chg="modSp add mod">
        <pc:chgData name="Leonardo Mose" userId="9f23e61ae7e6dd14" providerId="LiveId" clId="{76C29142-83AB-4817-9BF4-B50B2AAAC8F0}" dt="2024-06-24T20:23:56.987" v="1455" actId="20577"/>
        <pc:sldMkLst>
          <pc:docMk/>
          <pc:sldMk cId="1644094678" sldId="292"/>
        </pc:sldMkLst>
        <pc:spChg chg="mod">
          <ac:chgData name="Leonardo Mose" userId="9f23e61ae7e6dd14" providerId="LiveId" clId="{76C29142-83AB-4817-9BF4-B50B2AAAC8F0}" dt="2024-06-24T20:23:47.124" v="1433" actId="20577"/>
          <ac:spMkLst>
            <pc:docMk/>
            <pc:sldMk cId="1644094678" sldId="292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23:56.987" v="1455" actId="20577"/>
          <ac:spMkLst>
            <pc:docMk/>
            <pc:sldMk cId="1644094678" sldId="292"/>
            <ac:spMk id="15" creationId="{8A32CBB9-1F32-1512-0E2E-7A85563329A1}"/>
          </ac:spMkLst>
        </pc:spChg>
      </pc:sldChg>
      <pc:sldChg chg="modSp add mod">
        <pc:chgData name="Leonardo Mose" userId="9f23e61ae7e6dd14" providerId="LiveId" clId="{76C29142-83AB-4817-9BF4-B50B2AAAC8F0}" dt="2024-06-24T20:24:43.711" v="1477" actId="1076"/>
        <pc:sldMkLst>
          <pc:docMk/>
          <pc:sldMk cId="3319977063" sldId="293"/>
        </pc:sldMkLst>
        <pc:spChg chg="mod">
          <ac:chgData name="Leonardo Mose" userId="9f23e61ae7e6dd14" providerId="LiveId" clId="{76C29142-83AB-4817-9BF4-B50B2AAAC8F0}" dt="2024-06-24T20:24:36.185" v="1476" actId="207"/>
          <ac:spMkLst>
            <pc:docMk/>
            <pc:sldMk cId="3319977063" sldId="293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24:43.711" v="1477" actId="1076"/>
          <ac:spMkLst>
            <pc:docMk/>
            <pc:sldMk cId="3319977063" sldId="293"/>
            <ac:spMk id="15" creationId="{8A32CBB9-1F32-1512-0E2E-7A85563329A1}"/>
          </ac:spMkLst>
        </pc:spChg>
      </pc:sldChg>
      <pc:sldChg chg="modSp add mod">
        <pc:chgData name="Leonardo Mose" userId="9f23e61ae7e6dd14" providerId="LiveId" clId="{76C29142-83AB-4817-9BF4-B50B2AAAC8F0}" dt="2024-06-24T20:25:05.267" v="1487" actId="20577"/>
        <pc:sldMkLst>
          <pc:docMk/>
          <pc:sldMk cId="2255042984" sldId="294"/>
        </pc:sldMkLst>
        <pc:spChg chg="mod">
          <ac:chgData name="Leonardo Mose" userId="9f23e61ae7e6dd14" providerId="LiveId" clId="{76C29142-83AB-4817-9BF4-B50B2AAAC8F0}" dt="2024-06-24T20:25:05.267" v="1487" actId="20577"/>
          <ac:spMkLst>
            <pc:docMk/>
            <pc:sldMk cId="2255042984" sldId="294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24:58.862" v="1479"/>
          <ac:spMkLst>
            <pc:docMk/>
            <pc:sldMk cId="2255042984" sldId="294"/>
            <ac:spMk id="15" creationId="{8A32CBB9-1F32-1512-0E2E-7A85563329A1}"/>
          </ac:spMkLst>
        </pc:spChg>
      </pc:sldChg>
      <pc:sldChg chg="modSp add mod ord">
        <pc:chgData name="Leonardo Mose" userId="9f23e61ae7e6dd14" providerId="LiveId" clId="{76C29142-83AB-4817-9BF4-B50B2AAAC8F0}" dt="2024-06-24T20:29:27.154" v="1543"/>
        <pc:sldMkLst>
          <pc:docMk/>
          <pc:sldMk cId="670638195" sldId="295"/>
        </pc:sldMkLst>
        <pc:spChg chg="mod">
          <ac:chgData name="Leonardo Mose" userId="9f23e61ae7e6dd14" providerId="LiveId" clId="{76C29142-83AB-4817-9BF4-B50B2AAAC8F0}" dt="2024-06-24T20:29:21.660" v="1540" actId="14100"/>
          <ac:spMkLst>
            <pc:docMk/>
            <pc:sldMk cId="670638195" sldId="295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29:27.154" v="1543"/>
          <ac:spMkLst>
            <pc:docMk/>
            <pc:sldMk cId="670638195" sldId="295"/>
            <ac:spMk id="15" creationId="{8A32CBB9-1F32-1512-0E2E-7A85563329A1}"/>
          </ac:spMkLst>
        </pc:spChg>
      </pc:sldChg>
      <pc:sldChg chg="addSp delSp modSp add mod">
        <pc:chgData name="Leonardo Mose" userId="9f23e61ae7e6dd14" providerId="LiveId" clId="{76C29142-83AB-4817-9BF4-B50B2AAAC8F0}" dt="2024-06-24T20:28:39.492" v="1518" actId="1076"/>
        <pc:sldMkLst>
          <pc:docMk/>
          <pc:sldMk cId="638808006" sldId="296"/>
        </pc:sldMkLst>
        <pc:spChg chg="del mod">
          <ac:chgData name="Leonardo Mose" userId="9f23e61ae7e6dd14" providerId="LiveId" clId="{76C29142-83AB-4817-9BF4-B50B2AAAC8F0}" dt="2024-06-24T20:27:27.498" v="1497" actId="478"/>
          <ac:spMkLst>
            <pc:docMk/>
            <pc:sldMk cId="638808006" sldId="296"/>
            <ac:spMk id="3" creationId="{6749CD7B-B187-512E-E03A-DFE6F09CCB46}"/>
          </ac:spMkLst>
        </pc:spChg>
        <pc:spChg chg="add mod">
          <ac:chgData name="Leonardo Mose" userId="9f23e61ae7e6dd14" providerId="LiveId" clId="{76C29142-83AB-4817-9BF4-B50B2AAAC8F0}" dt="2024-06-24T20:28:39.492" v="1518" actId="1076"/>
          <ac:spMkLst>
            <pc:docMk/>
            <pc:sldMk cId="638808006" sldId="296"/>
            <ac:spMk id="5" creationId="{B721DAA9-187F-5F51-9DB9-A16B52958F94}"/>
          </ac:spMkLst>
        </pc:spChg>
        <pc:spChg chg="add mod">
          <ac:chgData name="Leonardo Mose" userId="9f23e61ae7e6dd14" providerId="LiveId" clId="{76C29142-83AB-4817-9BF4-B50B2AAAC8F0}" dt="2024-06-24T20:28:36.314" v="1517" actId="403"/>
          <ac:spMkLst>
            <pc:docMk/>
            <pc:sldMk cId="638808006" sldId="296"/>
            <ac:spMk id="6" creationId="{965EBA55-4D2B-FB22-E8F2-24307941CC7D}"/>
          </ac:spMkLst>
        </pc:spChg>
        <pc:spChg chg="add mod">
          <ac:chgData name="Leonardo Mose" userId="9f23e61ae7e6dd14" providerId="LiveId" clId="{76C29142-83AB-4817-9BF4-B50B2AAAC8F0}" dt="2024-06-24T20:28:05.825" v="1510"/>
          <ac:spMkLst>
            <pc:docMk/>
            <pc:sldMk cId="638808006" sldId="296"/>
            <ac:spMk id="7" creationId="{DE153133-192B-5356-01EF-ED644706DC0F}"/>
          </ac:spMkLst>
        </pc:spChg>
        <pc:spChg chg="add mod">
          <ac:chgData name="Leonardo Mose" userId="9f23e61ae7e6dd14" providerId="LiveId" clId="{76C29142-83AB-4817-9BF4-B50B2AAAC8F0}" dt="2024-06-24T20:28:08.179" v="1512"/>
          <ac:spMkLst>
            <pc:docMk/>
            <pc:sldMk cId="638808006" sldId="296"/>
            <ac:spMk id="8" creationId="{C6DADF55-5A61-CC18-C31E-1EAC7532065A}"/>
          </ac:spMkLst>
        </pc:spChg>
        <pc:picChg chg="add mod">
          <ac:chgData name="Leonardo Mose" userId="9f23e61ae7e6dd14" providerId="LiveId" clId="{76C29142-83AB-4817-9BF4-B50B2AAAC8F0}" dt="2024-06-24T20:27:31.294" v="1499" actId="1076"/>
          <ac:picMkLst>
            <pc:docMk/>
            <pc:sldMk cId="638808006" sldId="296"/>
            <ac:picMk id="2" creationId="{50AB155C-8E8C-2BBE-35CA-7F435BD38661}"/>
          </ac:picMkLst>
        </pc:picChg>
      </pc:sldChg>
      <pc:sldChg chg="delSp modSp add del mod">
        <pc:chgData name="Leonardo Mose" userId="9f23e61ae7e6dd14" providerId="LiveId" clId="{76C29142-83AB-4817-9BF4-B50B2AAAC8F0}" dt="2024-06-24T20:28:52.003" v="1522" actId="2696"/>
        <pc:sldMkLst>
          <pc:docMk/>
          <pc:sldMk cId="360492278" sldId="297"/>
        </pc:sldMkLst>
        <pc:spChg chg="mod">
          <ac:chgData name="Leonardo Mose" userId="9f23e61ae7e6dd14" providerId="LiveId" clId="{76C29142-83AB-4817-9BF4-B50B2AAAC8F0}" dt="2024-06-24T20:28:50.088" v="1521" actId="1076"/>
          <ac:spMkLst>
            <pc:docMk/>
            <pc:sldMk cId="360492278" sldId="297"/>
            <ac:spMk id="4" creationId="{B09D95E9-A924-D34B-E0B2-52225A3CF3B9}"/>
          </ac:spMkLst>
        </pc:spChg>
        <pc:picChg chg="del">
          <ac:chgData name="Leonardo Mose" userId="9f23e61ae7e6dd14" providerId="LiveId" clId="{76C29142-83AB-4817-9BF4-B50B2AAAC8F0}" dt="2024-06-24T20:28:49.541" v="1520" actId="478"/>
          <ac:picMkLst>
            <pc:docMk/>
            <pc:sldMk cId="360492278" sldId="297"/>
            <ac:picMk id="2" creationId="{50AB155C-8E8C-2BBE-35CA-7F435BD38661}"/>
          </ac:picMkLst>
        </pc:picChg>
      </pc:sldChg>
      <pc:sldChg chg="modSp add mod">
        <pc:chgData name="Leonardo Mose" userId="9f23e61ae7e6dd14" providerId="LiveId" clId="{76C29142-83AB-4817-9BF4-B50B2AAAC8F0}" dt="2024-06-24T20:28:59.810" v="1528" actId="27636"/>
        <pc:sldMkLst>
          <pc:docMk/>
          <pc:sldMk cId="3685428982" sldId="297"/>
        </pc:sldMkLst>
        <pc:spChg chg="mod">
          <ac:chgData name="Leonardo Mose" userId="9f23e61ae7e6dd14" providerId="LiveId" clId="{76C29142-83AB-4817-9BF4-B50B2AAAC8F0}" dt="2024-06-24T20:28:59.810" v="1528" actId="27636"/>
          <ac:spMkLst>
            <pc:docMk/>
            <pc:sldMk cId="3685428982" sldId="297"/>
            <ac:spMk id="3" creationId="{6749CD7B-B187-512E-E03A-DFE6F09CCB46}"/>
          </ac:spMkLst>
        </pc:spChg>
      </pc:sldChg>
      <pc:sldChg chg="modSp add mod">
        <pc:chgData name="Leonardo Mose" userId="9f23e61ae7e6dd14" providerId="LiveId" clId="{76C29142-83AB-4817-9BF4-B50B2AAAC8F0}" dt="2024-06-24T20:29:46.688" v="1550" actId="207"/>
        <pc:sldMkLst>
          <pc:docMk/>
          <pc:sldMk cId="198038151" sldId="298"/>
        </pc:sldMkLst>
        <pc:spChg chg="mod">
          <ac:chgData name="Leonardo Mose" userId="9f23e61ae7e6dd14" providerId="LiveId" clId="{76C29142-83AB-4817-9BF4-B50B2AAAC8F0}" dt="2024-06-24T20:29:46.688" v="1550" actId="207"/>
          <ac:spMkLst>
            <pc:docMk/>
            <pc:sldMk cId="198038151" sldId="298"/>
            <ac:spMk id="3" creationId="{6749CD7B-B187-512E-E03A-DFE6F09CCB46}"/>
          </ac:spMkLst>
        </pc:spChg>
      </pc:sldChg>
      <pc:sldChg chg="addSp modSp add mod">
        <pc:chgData name="Leonardo Mose" userId="9f23e61ae7e6dd14" providerId="LiveId" clId="{76C29142-83AB-4817-9BF4-B50B2AAAC8F0}" dt="2024-06-24T20:30:35.031" v="1570" actId="1076"/>
        <pc:sldMkLst>
          <pc:docMk/>
          <pc:sldMk cId="2473527280" sldId="299"/>
        </pc:sldMkLst>
        <pc:spChg chg="mod">
          <ac:chgData name="Leonardo Mose" userId="9f23e61ae7e6dd14" providerId="LiveId" clId="{76C29142-83AB-4817-9BF4-B50B2AAAC8F0}" dt="2024-06-24T20:30:26.598" v="1568" actId="14100"/>
          <ac:spMkLst>
            <pc:docMk/>
            <pc:sldMk cId="2473527280" sldId="299"/>
            <ac:spMk id="3" creationId="{6749CD7B-B187-512E-E03A-DFE6F09CCB46}"/>
          </ac:spMkLst>
        </pc:spChg>
        <pc:spChg chg="add mod">
          <ac:chgData name="Leonardo Mose" userId="9f23e61ae7e6dd14" providerId="LiveId" clId="{76C29142-83AB-4817-9BF4-B50B2AAAC8F0}" dt="2024-06-24T20:30:35.031" v="1570" actId="1076"/>
          <ac:spMkLst>
            <pc:docMk/>
            <pc:sldMk cId="2473527280" sldId="299"/>
            <ac:spMk id="5" creationId="{56369DCD-9FDD-67A1-A1A6-F5E36D683D9E}"/>
          </ac:spMkLst>
        </pc:spChg>
        <pc:picChg chg="add mod">
          <ac:chgData name="Leonardo Mose" userId="9f23e61ae7e6dd14" providerId="LiveId" clId="{76C29142-83AB-4817-9BF4-B50B2AAAC8F0}" dt="2024-06-24T20:30:16.024" v="1561" actId="1076"/>
          <ac:picMkLst>
            <pc:docMk/>
            <pc:sldMk cId="2473527280" sldId="299"/>
            <ac:picMk id="2" creationId="{D5B509A2-56B3-BFD7-1A34-E1B0B6C32AF9}"/>
          </ac:picMkLst>
        </pc:picChg>
      </pc:sldChg>
      <pc:sldChg chg="addSp modSp add mod ord">
        <pc:chgData name="Leonardo Mose" userId="9f23e61ae7e6dd14" providerId="LiveId" clId="{76C29142-83AB-4817-9BF4-B50B2AAAC8F0}" dt="2024-06-24T20:33:20.575" v="1664"/>
        <pc:sldMkLst>
          <pc:docMk/>
          <pc:sldMk cId="247071405" sldId="300"/>
        </pc:sldMkLst>
        <pc:spChg chg="mod">
          <ac:chgData name="Leonardo Mose" userId="9f23e61ae7e6dd14" providerId="LiveId" clId="{76C29142-83AB-4817-9BF4-B50B2AAAC8F0}" dt="2024-06-24T20:32:47.237" v="1660" actId="207"/>
          <ac:spMkLst>
            <pc:docMk/>
            <pc:sldMk cId="247071405" sldId="300"/>
            <ac:spMk id="3" creationId="{6749CD7B-B187-512E-E03A-DFE6F09CCB46}"/>
          </ac:spMkLst>
        </pc:spChg>
        <pc:spChg chg="mod">
          <ac:chgData name="Leonardo Mose" userId="9f23e61ae7e6dd14" providerId="LiveId" clId="{76C29142-83AB-4817-9BF4-B50B2AAAC8F0}" dt="2024-06-24T20:32:18.074" v="1653" actId="1076"/>
          <ac:spMkLst>
            <pc:docMk/>
            <pc:sldMk cId="247071405" sldId="300"/>
            <ac:spMk id="4" creationId="{B09D95E9-A924-D34B-E0B2-52225A3CF3B9}"/>
          </ac:spMkLst>
        </pc:spChg>
        <pc:spChg chg="add mod">
          <ac:chgData name="Leonardo Mose" userId="9f23e61ae7e6dd14" providerId="LiveId" clId="{76C29142-83AB-4817-9BF4-B50B2AAAC8F0}" dt="2024-06-24T20:32:13.264" v="1651" actId="571"/>
          <ac:spMkLst>
            <pc:docMk/>
            <pc:sldMk cId="247071405" sldId="300"/>
            <ac:spMk id="6" creationId="{3DAF87A9-1B46-EFE0-72F8-83F6E496E715}"/>
          </ac:spMkLst>
        </pc:spChg>
        <pc:spChg chg="mod">
          <ac:chgData name="Leonardo Mose" userId="9f23e61ae7e6dd14" providerId="LiveId" clId="{76C29142-83AB-4817-9BF4-B50B2AAAC8F0}" dt="2024-06-24T20:31:10.430" v="1639" actId="20577"/>
          <ac:spMkLst>
            <pc:docMk/>
            <pc:sldMk cId="247071405" sldId="300"/>
            <ac:spMk id="15" creationId="{8A32CBB9-1F32-1512-0E2E-7A85563329A1}"/>
          </ac:spMkLst>
        </pc:spChg>
        <pc:picChg chg="add mod">
          <ac:chgData name="Leonardo Mose" userId="9f23e61ae7e6dd14" providerId="LiveId" clId="{76C29142-83AB-4817-9BF4-B50B2AAAC8F0}" dt="2024-06-24T20:32:28.917" v="1657" actId="1076"/>
          <ac:picMkLst>
            <pc:docMk/>
            <pc:sldMk cId="247071405" sldId="300"/>
            <ac:picMk id="5" creationId="{C7A3CEB1-5F49-1196-0E65-C202D3FC5322}"/>
          </ac:picMkLst>
        </pc:picChg>
        <pc:picChg chg="add mod">
          <ac:chgData name="Leonardo Mose" userId="9f23e61ae7e6dd14" providerId="LiveId" clId="{76C29142-83AB-4817-9BF4-B50B2AAAC8F0}" dt="2024-06-24T20:33:13.542" v="1662" actId="1076"/>
          <ac:picMkLst>
            <pc:docMk/>
            <pc:sldMk cId="247071405" sldId="300"/>
            <ac:picMk id="8" creationId="{D4E92F45-AD09-65E2-121B-E630EA415B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110B-5B2D-3C49-1383-7CA993D2F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9995F-B0D7-82C8-8283-233392FA5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B5708-FB81-1C4E-554E-CB5E5FE6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3973C-0FAA-38B7-17F5-C88CB8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7C551-C494-4DC9-1D17-6C163F8D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4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17E12-6951-299B-2215-3927D4B0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800FD4-62A2-2A03-CF23-707905B6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27BF9-8974-5330-A0C7-0025D73C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FBCB2-24B4-554D-3455-3707B294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3DF81E-C10B-5B0F-5273-5069DD36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9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5758AA-78AB-071A-4621-0F25E3AF0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C7AE80-0F8D-AF6A-ACCB-1D84C5148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9B353D-0A77-FD31-1BCB-2AA5B32E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BCDD9-AB21-4514-8AD1-F032C2C8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C203C-AC28-0F4A-00AF-317BA0A5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8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29E94-0106-3350-723B-FBD5C1B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77AF5-A5B5-0692-3A5C-2D1E6740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71EB6-2B94-02B0-BE17-95F304D6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BB740-A208-C7C2-68C6-711B9136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0B880-B848-4AF1-299F-2EE0DAFC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EFC81-1D9E-6DF8-8DA6-D97B92D6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C0E479-BD5F-D233-1E95-2E32A221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BB99F-56DB-CEDF-2526-6315D704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482C2-DCFE-1977-13A4-0724C6A0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D3E87-44B2-5DD4-13F7-7CF71A7E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617E6-DCA7-2236-4546-43C30382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870EB-C8A6-0204-E9F8-E91F6B816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0D5A9E-3142-425D-AA1B-6447AF6C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806F16-0186-EDBA-AFCA-FB3E796A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C957CC-1F0D-7AF1-9C09-E131AA4B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E31F57-E978-6CBA-829F-18EF23E5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52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AFB57-67F3-3FF1-B3DC-C68AF85C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A9335A-08E1-3E49-B3B1-D342CADA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C5DF4D-0D0C-FBB2-B889-4916CFAD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8BDE1F-A679-724C-7C89-D29F266FB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5803CC-E7E7-1D5C-789B-755FB8C67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E13752-D2E7-528B-B751-1EFC993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0CE04E-C588-5498-CA2A-895DC5FB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B8BF12-317B-AC16-7FFB-95525E8B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8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97EF8-C4D7-832C-2442-2DB35844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C7796-67D3-1AAE-5DCC-E3293A0A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B828D9-1F3C-1254-C7AB-40BBA656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76B663-61FF-8152-9F21-971EA0EC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63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A8F17F-B915-8C1C-CFB3-857A07C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345087-9218-4D42-0F10-63DE999E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9BE23A-A910-C46B-B633-35DF8856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98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0856-BB48-099A-47EA-C1A7002B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CCDD2-07CA-FB40-57AC-02F48594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BB0E13-8084-1BB2-A71B-C4F188250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9122F-19BD-1BAD-E5CC-E29A586D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184382-C513-CC92-BE78-EC3C0382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B327A-0DA9-8662-0748-FBA37ADF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5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50926-2576-52DB-126A-57AC6AFE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545211-BE8F-7C7F-F282-DB217E18C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7C8FC0-B923-E2C9-56AE-5C5FA606D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CFF5F9-4C2C-BC12-CC22-2091CF17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16B720-7396-C35A-6624-BB371D5D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BDA902-DD8C-88B2-E199-FB5C1EDD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9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C54D3F-07C1-1AAB-BC10-838B11FC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3550B-B8AB-1178-AAA4-09764BA5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78260-A8F3-3FFF-6549-14C12EF66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3EA4C-C803-4E05-B718-9DDA1DA7221C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6E09E-EEF0-C43E-22DE-258E29283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98134F-27D6-66DE-AE77-438D5B4E3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F065D-20AB-4820-BFD6-1B7395D42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mose/minicurso_cbpad_aquiescenci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mailto:leonardo.mose@outlook.com" TargetMode="External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leonardo-mose-354891244/" TargetMode="External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83774957-0FC9-A8F9-6C12-9C5875476C0D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4EB5D5-7816-F485-DC3C-E734A0D04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Vieses de Respostas: Controlando a Aquiescência.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792A63-8EB9-16E3-15FE-8E5C2AB19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Leonardo de Barros Mose</a:t>
            </a:r>
          </a:p>
          <a:p>
            <a:r>
              <a:rPr lang="pt-BR" dirty="0">
                <a:solidFill>
                  <a:schemeClr val="bg1"/>
                </a:solidFill>
              </a:rPr>
              <a:t>Laboratório de Estudos e Pesquisas em Educação e Economia Social (LEPES)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93631B29-2EA9-847D-311B-DB68AC101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4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9" y="1029298"/>
            <a:ext cx="10515600" cy="4698401"/>
          </a:xfrm>
        </p:spPr>
        <p:txBody>
          <a:bodyPr>
            <a:normAutofit fontScale="55000" lnSpcReduction="20000"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 Vamos considerar o caso de uma pessoa com um alto escore em extroversão, mas </a:t>
            </a:r>
            <a:r>
              <a:rPr lang="pt-BR" sz="4400" b="1" dirty="0">
                <a:solidFill>
                  <a:schemeClr val="bg1"/>
                </a:solidFill>
              </a:rPr>
              <a:t>sem aquiescência</a:t>
            </a:r>
            <a:r>
              <a:rPr lang="pt-BR" sz="4400" dirty="0">
                <a:solidFill>
                  <a:schemeClr val="bg1"/>
                </a:solidFill>
              </a:rPr>
              <a:t>. Como ela responderia a estes itens?</a:t>
            </a:r>
          </a:p>
          <a:p>
            <a:pPr marL="0" indent="0">
              <a:buNone/>
            </a:pPr>
            <a:endParaRPr lang="pt-BR" sz="3800" dirty="0">
              <a:solidFill>
                <a:schemeClr val="bg1"/>
              </a:solidFill>
            </a:endParaRPr>
          </a:p>
          <a:p>
            <a:endParaRPr lang="pt-BR" sz="3800" dirty="0">
              <a:solidFill>
                <a:schemeClr val="bg1"/>
              </a:solidFill>
            </a:endParaRPr>
          </a:p>
          <a:p>
            <a:endParaRPr lang="pt-BR" sz="3800" dirty="0">
              <a:solidFill>
                <a:schemeClr val="bg1"/>
              </a:solidFill>
            </a:endParaRPr>
          </a:p>
          <a:p>
            <a:endParaRPr lang="pt-BR" sz="3800" dirty="0">
              <a:solidFill>
                <a:schemeClr val="bg1"/>
              </a:solidFill>
            </a:endParaRPr>
          </a:p>
          <a:p>
            <a:endParaRPr lang="pt-BR" sz="3800" dirty="0">
              <a:solidFill>
                <a:schemeClr val="bg1"/>
              </a:solidFill>
            </a:endParaRPr>
          </a:p>
          <a:p>
            <a:endParaRPr lang="pt-BR" sz="3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3800" dirty="0">
              <a:solidFill>
                <a:schemeClr val="bg1"/>
              </a:solidFill>
            </a:endParaRPr>
          </a:p>
          <a:p>
            <a:r>
              <a:rPr lang="pt-BR" sz="4400" dirty="0">
                <a:solidFill>
                  <a:schemeClr val="bg1"/>
                </a:solidFill>
              </a:rPr>
              <a:t>Calculando a média das respostas desse sujeito, teremos o seu índice de aquiescência (</a:t>
            </a:r>
            <a:r>
              <a:rPr lang="pt-BR" sz="4400" dirty="0" err="1">
                <a:solidFill>
                  <a:schemeClr val="bg1"/>
                </a:solidFill>
              </a:rPr>
              <a:t>Acq</a:t>
            </a:r>
            <a:r>
              <a:rPr lang="pt-BR" sz="4400" baseline="-25000" dirty="0" err="1">
                <a:solidFill>
                  <a:schemeClr val="bg1"/>
                </a:solidFill>
              </a:rPr>
              <a:t>j</a:t>
            </a:r>
            <a:r>
              <a:rPr lang="pt-BR" sz="4400" dirty="0">
                <a:solidFill>
                  <a:schemeClr val="bg1"/>
                </a:solidFill>
              </a:rPr>
              <a:t> = 3).</a:t>
            </a:r>
          </a:p>
          <a:p>
            <a:r>
              <a:rPr lang="pt-BR" sz="4400" dirty="0">
                <a:solidFill>
                  <a:schemeClr val="bg1"/>
                </a:solidFill>
              </a:rPr>
              <a:t>A média das respostas do indivíduo antes de inverter os itens é o índice clássico de aquiescência (</a:t>
            </a:r>
            <a:r>
              <a:rPr lang="pt-BR" sz="4400" dirty="0" err="1">
                <a:solidFill>
                  <a:schemeClr val="bg1"/>
                </a:solidFill>
              </a:rPr>
              <a:t>Primi</a:t>
            </a:r>
            <a:r>
              <a:rPr lang="pt-BR" sz="4400" dirty="0">
                <a:solidFill>
                  <a:schemeClr val="bg1"/>
                </a:solidFill>
              </a:rPr>
              <a:t>, Santos, et al., 2019; </a:t>
            </a:r>
            <a:r>
              <a:rPr lang="pt-BR" sz="4400" dirty="0" err="1">
                <a:solidFill>
                  <a:schemeClr val="bg1"/>
                </a:solidFill>
              </a:rPr>
              <a:t>Primi</a:t>
            </a:r>
            <a:r>
              <a:rPr lang="pt-BR" sz="4400" dirty="0">
                <a:solidFill>
                  <a:schemeClr val="bg1"/>
                </a:solidFill>
              </a:rPr>
              <a:t>, </a:t>
            </a:r>
            <a:r>
              <a:rPr lang="pt-BR" sz="4400" dirty="0" err="1">
                <a:solidFill>
                  <a:schemeClr val="bg1"/>
                </a:solidFill>
              </a:rPr>
              <a:t>Hauck</a:t>
            </a:r>
            <a:r>
              <a:rPr lang="pt-BR" sz="4400" dirty="0">
                <a:solidFill>
                  <a:schemeClr val="bg1"/>
                </a:solidFill>
              </a:rPr>
              <a:t>-Filho, et al. 2019)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9526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Escalas balanceadas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8A1A93F-6D40-E3E0-F6FD-7C5842533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7824"/>
              </p:ext>
            </p:extLst>
          </p:nvPr>
        </p:nvGraphicFramePr>
        <p:xfrm>
          <a:off x="838199" y="1863090"/>
          <a:ext cx="10931860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918">
                  <a:extLst>
                    <a:ext uri="{9D8B030D-6E8A-4147-A177-3AD203B41FA5}">
                      <a16:colId xmlns:a16="http://schemas.microsoft.com/office/drawing/2014/main" val="3767542948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3919716708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898423784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14485741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3833105549"/>
                    </a:ext>
                  </a:extLst>
                </a:gridCol>
                <a:gridCol w="1361263">
                  <a:extLst>
                    <a:ext uri="{9D8B030D-6E8A-4147-A177-3AD203B41FA5}">
                      <a16:colId xmlns:a16="http://schemas.microsoft.com/office/drawing/2014/main" val="401322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(Nada)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(Pouco)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(Moderadamente)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(Muito)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(Totalmente)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6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introvertido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7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7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Detesto sair para conhecer novas pessoas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0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8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5"/>
            <a:ext cx="10515600" cy="405721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Vamos considerar agora o escore da mesma pessoa, porém contaminado pela aquiescência: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Como a pessoa responde de maneira aquiescente, suas respostas são altas em todos os itens (</a:t>
            </a:r>
            <a:r>
              <a:rPr lang="pt-BR" dirty="0" err="1">
                <a:solidFill>
                  <a:schemeClr val="bg1"/>
                </a:solidFill>
              </a:rPr>
              <a:t>Acq</a:t>
            </a:r>
            <a:r>
              <a:rPr lang="pt-BR" baseline="-25000" dirty="0" err="1">
                <a:solidFill>
                  <a:schemeClr val="bg1"/>
                </a:solidFill>
              </a:rPr>
              <a:t>j</a:t>
            </a:r>
            <a:r>
              <a:rPr lang="pt-BR" dirty="0">
                <a:solidFill>
                  <a:schemeClr val="bg1"/>
                </a:solidFill>
              </a:rPr>
              <a:t> = 4).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748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Escalas balanceadas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7273E9F-5087-014A-FF82-3ED254D94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83437"/>
              </p:ext>
            </p:extLst>
          </p:nvPr>
        </p:nvGraphicFramePr>
        <p:xfrm>
          <a:off x="838199" y="2310486"/>
          <a:ext cx="10931860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918">
                  <a:extLst>
                    <a:ext uri="{9D8B030D-6E8A-4147-A177-3AD203B41FA5}">
                      <a16:colId xmlns:a16="http://schemas.microsoft.com/office/drawing/2014/main" val="3767542948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3919716708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898423784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14485741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3833105549"/>
                    </a:ext>
                  </a:extLst>
                </a:gridCol>
                <a:gridCol w="1361263">
                  <a:extLst>
                    <a:ext uri="{9D8B030D-6E8A-4147-A177-3AD203B41FA5}">
                      <a16:colId xmlns:a16="http://schemas.microsoft.com/office/drawing/2014/main" val="401322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(Nada)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(Pouco)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(Moderadamente)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(Muito)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(Totalmente)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6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introvertido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7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7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Detesto sair para conhecer novas pessoas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0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2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07"/>
            <a:ext cx="10515600" cy="4110713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Podemos também observar um padrão de resposta com baixa aquiescência (</a:t>
            </a:r>
            <a:r>
              <a:rPr lang="pt-BR" b="1" dirty="0" err="1">
                <a:solidFill>
                  <a:schemeClr val="bg1"/>
                </a:solidFill>
              </a:rPr>
              <a:t>desaquiescência</a:t>
            </a:r>
            <a:r>
              <a:rPr lang="pt-BR" dirty="0">
                <a:solidFill>
                  <a:schemeClr val="bg1"/>
                </a:solidFill>
              </a:rPr>
              <a:t>):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Nesse caso, o sujeito exibiu respostas sistematicamente mais baixas (</a:t>
            </a:r>
            <a:r>
              <a:rPr lang="pt-BR" dirty="0" err="1">
                <a:solidFill>
                  <a:schemeClr val="bg1"/>
                </a:solidFill>
              </a:rPr>
              <a:t>Acq</a:t>
            </a:r>
            <a:r>
              <a:rPr lang="pt-BR" baseline="-25000" dirty="0" err="1">
                <a:solidFill>
                  <a:schemeClr val="bg1"/>
                </a:solidFill>
              </a:rPr>
              <a:t>j</a:t>
            </a:r>
            <a:r>
              <a:rPr lang="pt-BR" baseline="-25000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= 2) do que a pessoa sem aquiescência.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Escalas balanceadas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EB5A4508-C932-A0A6-1EF4-6EFFC4560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09350"/>
              </p:ext>
            </p:extLst>
          </p:nvPr>
        </p:nvGraphicFramePr>
        <p:xfrm>
          <a:off x="838199" y="2428240"/>
          <a:ext cx="10931860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918">
                  <a:extLst>
                    <a:ext uri="{9D8B030D-6E8A-4147-A177-3AD203B41FA5}">
                      <a16:colId xmlns:a16="http://schemas.microsoft.com/office/drawing/2014/main" val="3767542948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3919716708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898423784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14485741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3833105549"/>
                    </a:ext>
                  </a:extLst>
                </a:gridCol>
                <a:gridCol w="1361263">
                  <a:extLst>
                    <a:ext uri="{9D8B030D-6E8A-4147-A177-3AD203B41FA5}">
                      <a16:colId xmlns:a16="http://schemas.microsoft.com/office/drawing/2014/main" val="401322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(Nada)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(Pouco)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(Moderadamente)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(Muito)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(Totalmente)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6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introvertido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7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7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Detesto sair para conhecer novas pessoas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0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35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8" y="996433"/>
            <a:ext cx="10515600" cy="3639288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Boas escalas balanceadas evitam utilizar negações na construção dos itens. Itens com negações aumentam a exigência cognitiva para o respondentes.</a:t>
            </a:r>
          </a:p>
          <a:p>
            <a:r>
              <a:rPr lang="pt-BR" b="1" dirty="0">
                <a:solidFill>
                  <a:srgbClr val="FF0000"/>
                </a:solidFill>
              </a:rPr>
              <a:t>Exemplo de um item negativo mal construído: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rgbClr val="92D050"/>
                </a:solidFill>
              </a:rPr>
              <a:t>Ao invés disso, podemos dizer: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94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Boas práticas com de escalas balanceadas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CD62251-16C5-5A1F-EF75-526678AD4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93187"/>
              </p:ext>
            </p:extLst>
          </p:nvPr>
        </p:nvGraphicFramePr>
        <p:xfrm>
          <a:off x="838199" y="2403462"/>
          <a:ext cx="913587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928">
                  <a:extLst>
                    <a:ext uri="{9D8B030D-6E8A-4147-A177-3AD203B41FA5}">
                      <a16:colId xmlns:a16="http://schemas.microsoft.com/office/drawing/2014/main" val="4132903252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3860673744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2301299199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2069757664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73681433"/>
                    </a:ext>
                  </a:extLst>
                </a:gridCol>
                <a:gridCol w="1361263">
                  <a:extLst>
                    <a:ext uri="{9D8B030D-6E8A-4147-A177-3AD203B41FA5}">
                      <a16:colId xmlns:a16="http://schemas.microsoft.com/office/drawing/2014/main" val="336083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600" dirty="0">
                          <a:latin typeface="Bahnschrift" panose="020B0502040204020203" pitchFamily="34" charset="0"/>
                        </a:rPr>
                        <a:t>Discordo totalmente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600" dirty="0">
                          <a:latin typeface="Bahnschrift" panose="020B0502040204020203" pitchFamily="34" charset="0"/>
                        </a:rPr>
                        <a:t>Discordo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600" dirty="0">
                          <a:latin typeface="Bahnschrift" panose="020B0502040204020203" pitchFamily="34" charset="0"/>
                        </a:rPr>
                        <a:t>Nem discordo, nem concordo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(Concordo)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(Concordo Totalmente)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25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hnschrift" panose="020B0502040204020203" pitchFamily="34" charset="0"/>
                        </a:rPr>
                        <a:t>Eu </a:t>
                      </a:r>
                      <a:r>
                        <a:rPr lang="pt-BR" sz="16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não</a:t>
                      </a:r>
                      <a:r>
                        <a:rPr lang="pt-BR" sz="1600" dirty="0">
                          <a:latin typeface="Bahnschrift" panose="020B0502040204020203" pitchFamily="34" charset="0"/>
                        </a:rPr>
                        <a:t> presto atenção nas aulas.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79334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BC4AE0F-E993-84B3-EC55-B832E610E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17654"/>
              </p:ext>
            </p:extLst>
          </p:nvPr>
        </p:nvGraphicFramePr>
        <p:xfrm>
          <a:off x="838199" y="4325620"/>
          <a:ext cx="913587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928">
                  <a:extLst>
                    <a:ext uri="{9D8B030D-6E8A-4147-A177-3AD203B41FA5}">
                      <a16:colId xmlns:a16="http://schemas.microsoft.com/office/drawing/2014/main" val="4132903252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3860673744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2301299199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2069757664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73681433"/>
                    </a:ext>
                  </a:extLst>
                </a:gridCol>
                <a:gridCol w="1361263">
                  <a:extLst>
                    <a:ext uri="{9D8B030D-6E8A-4147-A177-3AD203B41FA5}">
                      <a16:colId xmlns:a16="http://schemas.microsoft.com/office/drawing/2014/main" val="3360838319"/>
                    </a:ext>
                  </a:extLst>
                </a:gridCol>
              </a:tblGrid>
              <a:tr h="3937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600" dirty="0">
                          <a:latin typeface="Bahnschrift" panose="020B0502040204020203" pitchFamily="34" charset="0"/>
                        </a:rPr>
                        <a:t>Discordo totalmente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600" dirty="0">
                          <a:latin typeface="Bahnschrift" panose="020B0502040204020203" pitchFamily="34" charset="0"/>
                        </a:rPr>
                        <a:t>Discordo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600" dirty="0">
                          <a:latin typeface="Bahnschrift" panose="020B0502040204020203" pitchFamily="34" charset="0"/>
                        </a:rPr>
                        <a:t>Nem discordo, nem concordo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(Concordo)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(Concordo Totalmente)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25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hnschrift" panose="020B0502040204020203" pitchFamily="34" charset="0"/>
                        </a:rPr>
                        <a:t>Geralmente me distraio nas aulas.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7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2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474"/>
            <a:ext cx="10515600" cy="4141439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Consideramos um modelo sem erro de medida e diferenças na dificuldade dos itens (interceptos), no qual </a:t>
            </a:r>
            <a:r>
              <a:rPr lang="pt-BR" dirty="0" err="1">
                <a:solidFill>
                  <a:schemeClr val="bg1"/>
                </a:solidFill>
              </a:rPr>
              <a:t>af</a:t>
            </a:r>
            <a:r>
              <a:rPr lang="pt-BR" dirty="0">
                <a:solidFill>
                  <a:schemeClr val="bg1"/>
                </a:solidFill>
              </a:rPr>
              <a:t> é a carga fatorial no fator de conteúdo e </a:t>
            </a:r>
            <a:r>
              <a:rPr lang="pt-BR" dirty="0" err="1">
                <a:solidFill>
                  <a:schemeClr val="bg1"/>
                </a:solidFill>
              </a:rPr>
              <a:t>aacq</a:t>
            </a:r>
            <a:r>
              <a:rPr lang="pt-BR" dirty="0">
                <a:solidFill>
                  <a:schemeClr val="bg1"/>
                </a:solidFill>
              </a:rPr>
              <a:t> é a carga fatorial de aquiescência: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128016" lvl="1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Item + = </a:t>
            </a:r>
            <a:r>
              <a:rPr lang="pt-BR" dirty="0" err="1">
                <a:solidFill>
                  <a:schemeClr val="bg1"/>
                </a:solidFill>
              </a:rPr>
              <a:t>a</a:t>
            </a:r>
            <a:r>
              <a:rPr lang="pt-BR" baseline="-25000" dirty="0" err="1">
                <a:solidFill>
                  <a:schemeClr val="bg1"/>
                </a:solidFill>
              </a:rPr>
              <a:t>f</a:t>
            </a:r>
            <a:r>
              <a:rPr lang="pt-BR" dirty="0">
                <a:solidFill>
                  <a:schemeClr val="bg1"/>
                </a:solidFill>
              </a:rPr>
              <a:t> (fator) + </a:t>
            </a:r>
            <a:r>
              <a:rPr lang="pt-BR" dirty="0" err="1">
                <a:solidFill>
                  <a:schemeClr val="bg1"/>
                </a:solidFill>
              </a:rPr>
              <a:t>a</a:t>
            </a:r>
            <a:r>
              <a:rPr lang="pt-BR" baseline="-25000" dirty="0" err="1">
                <a:solidFill>
                  <a:schemeClr val="bg1"/>
                </a:solidFill>
              </a:rPr>
              <a:t>acq</a:t>
            </a:r>
            <a:r>
              <a:rPr lang="pt-BR" dirty="0">
                <a:solidFill>
                  <a:schemeClr val="bg1"/>
                </a:solidFill>
              </a:rPr>
              <a:t>(aquiescência)</a:t>
            </a:r>
          </a:p>
          <a:p>
            <a:pPr marL="128016" lvl="1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 Item – = –</a:t>
            </a:r>
            <a:r>
              <a:rPr lang="pt-BR" dirty="0" err="1">
                <a:solidFill>
                  <a:schemeClr val="bg1"/>
                </a:solidFill>
              </a:rPr>
              <a:t>a</a:t>
            </a:r>
            <a:r>
              <a:rPr lang="pt-BR" baseline="-25000" dirty="0" err="1">
                <a:solidFill>
                  <a:schemeClr val="bg1"/>
                </a:solidFill>
              </a:rPr>
              <a:t>f</a:t>
            </a:r>
            <a:r>
              <a:rPr lang="pt-BR" dirty="0">
                <a:solidFill>
                  <a:schemeClr val="bg1"/>
                </a:solidFill>
              </a:rPr>
              <a:t> (fator) + </a:t>
            </a:r>
            <a:r>
              <a:rPr lang="pt-BR" dirty="0" err="1">
                <a:solidFill>
                  <a:schemeClr val="bg1"/>
                </a:solidFill>
              </a:rPr>
              <a:t>a</a:t>
            </a:r>
            <a:r>
              <a:rPr lang="pt-BR" baseline="-25000" dirty="0" err="1">
                <a:solidFill>
                  <a:schemeClr val="bg1"/>
                </a:solidFill>
              </a:rPr>
              <a:t>acq</a:t>
            </a:r>
            <a:r>
              <a:rPr lang="pt-BR" dirty="0">
                <a:solidFill>
                  <a:schemeClr val="bg1"/>
                </a:solidFill>
              </a:rPr>
              <a:t>(aquiescência)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Para calcular o escore bruto, recodificamos (invertemos) o escore do item negativo: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128016" lvl="1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Item–</a:t>
            </a:r>
            <a:r>
              <a:rPr lang="pt-BR" baseline="-25000" dirty="0" err="1">
                <a:solidFill>
                  <a:schemeClr val="bg1"/>
                </a:solidFill>
              </a:rPr>
              <a:t>rec</a:t>
            </a:r>
            <a:r>
              <a:rPr lang="pt-BR" baseline="-25000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= </a:t>
            </a:r>
            <a:r>
              <a:rPr lang="pt-BR" dirty="0" err="1">
                <a:solidFill>
                  <a:schemeClr val="bg1"/>
                </a:solidFill>
              </a:rPr>
              <a:t>a</a:t>
            </a:r>
            <a:r>
              <a:rPr lang="pt-BR" baseline="-25000" dirty="0" err="1">
                <a:solidFill>
                  <a:schemeClr val="bg1"/>
                </a:solidFill>
              </a:rPr>
              <a:t>f</a:t>
            </a:r>
            <a:r>
              <a:rPr lang="pt-BR" baseline="-25000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(fator) </a:t>
            </a:r>
            <a:r>
              <a:rPr lang="pt-BR" dirty="0">
                <a:solidFill>
                  <a:srgbClr val="FF0000"/>
                </a:solidFill>
              </a:rPr>
              <a:t>– </a:t>
            </a:r>
            <a:r>
              <a:rPr lang="pt-BR" dirty="0" err="1">
                <a:solidFill>
                  <a:srgbClr val="FF0000"/>
                </a:solidFill>
              </a:rPr>
              <a:t>a</a:t>
            </a:r>
            <a:r>
              <a:rPr lang="pt-BR" baseline="-25000" dirty="0" err="1">
                <a:solidFill>
                  <a:srgbClr val="FF0000"/>
                </a:solidFill>
              </a:rPr>
              <a:t>acq</a:t>
            </a:r>
            <a:r>
              <a:rPr lang="pt-BR" dirty="0">
                <a:solidFill>
                  <a:srgbClr val="FF0000"/>
                </a:solidFill>
              </a:rPr>
              <a:t>(aquiescência)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Mecanismo de </a:t>
            </a:r>
            <a:r>
              <a:rPr lang="pt-BR" i="1" dirty="0" err="1">
                <a:solidFill>
                  <a:schemeClr val="bg1"/>
                </a:solidFill>
              </a:rPr>
              <a:t>noise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cancelling</a:t>
            </a:r>
            <a:endParaRPr lang="pt-BR" i="1" dirty="0">
              <a:solidFill>
                <a:schemeClr val="bg1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1" y="1335505"/>
            <a:ext cx="10812379" cy="412940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Ao somarmos o escore bruto de ambos os itens, positivo e negativo (após a recodificação), veremos que as cargas fatoriais de aquiescência se cancelam: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da-DK" sz="2800" dirty="0">
                <a:solidFill>
                  <a:schemeClr val="bg1"/>
                </a:solidFill>
              </a:rPr>
              <a:t>Escore bruto = </a:t>
            </a:r>
            <a:r>
              <a:rPr lang="da-DK" sz="4000" dirty="0">
                <a:solidFill>
                  <a:schemeClr val="bg1"/>
                </a:solidFill>
              </a:rPr>
              <a:t>(</a:t>
            </a:r>
            <a:r>
              <a:rPr lang="da-DK" sz="2800" dirty="0">
                <a:solidFill>
                  <a:schemeClr val="bg1"/>
                </a:solidFill>
              </a:rPr>
              <a:t>a</a:t>
            </a:r>
            <a:r>
              <a:rPr lang="da-DK" sz="2800" baseline="-25000" dirty="0">
                <a:solidFill>
                  <a:schemeClr val="bg1"/>
                </a:solidFill>
              </a:rPr>
              <a:t>f</a:t>
            </a:r>
            <a:r>
              <a:rPr lang="da-DK" sz="2800" dirty="0">
                <a:solidFill>
                  <a:schemeClr val="bg1"/>
                </a:solidFill>
              </a:rPr>
              <a:t> (fator) + </a:t>
            </a:r>
            <a:r>
              <a:rPr lang="da-DK" sz="2800" strike="sngStrike" dirty="0">
                <a:solidFill>
                  <a:srgbClr val="FF0000"/>
                </a:solidFill>
              </a:rPr>
              <a:t>a</a:t>
            </a:r>
            <a:r>
              <a:rPr lang="da-DK" sz="2800" strike="sngStrike" baseline="-25000" dirty="0">
                <a:solidFill>
                  <a:srgbClr val="FF0000"/>
                </a:solidFill>
              </a:rPr>
              <a:t>acq</a:t>
            </a:r>
            <a:r>
              <a:rPr lang="da-DK" sz="2800" strike="sngStrike" dirty="0">
                <a:solidFill>
                  <a:srgbClr val="FF0000"/>
                </a:solidFill>
              </a:rPr>
              <a:t>(acq)</a:t>
            </a:r>
            <a:r>
              <a:rPr lang="da-DK" sz="2800" dirty="0">
                <a:solidFill>
                  <a:srgbClr val="FF0000"/>
                </a:solidFill>
              </a:rPr>
              <a:t> </a:t>
            </a:r>
            <a:r>
              <a:rPr lang="da-DK" sz="2800" dirty="0">
                <a:solidFill>
                  <a:schemeClr val="bg1"/>
                </a:solidFill>
              </a:rPr>
              <a:t>+ a</a:t>
            </a:r>
            <a:r>
              <a:rPr lang="da-DK" sz="2800" baseline="-25000" dirty="0">
                <a:solidFill>
                  <a:schemeClr val="bg1"/>
                </a:solidFill>
              </a:rPr>
              <a:t>f</a:t>
            </a:r>
            <a:r>
              <a:rPr lang="da-DK" sz="2800" dirty="0">
                <a:solidFill>
                  <a:schemeClr val="bg1"/>
                </a:solidFill>
              </a:rPr>
              <a:t> (fator) – </a:t>
            </a:r>
            <a:r>
              <a:rPr lang="da-DK" sz="2800" strike="sngStrike" dirty="0">
                <a:solidFill>
                  <a:srgbClr val="FF0000"/>
                </a:solidFill>
              </a:rPr>
              <a:t>a</a:t>
            </a:r>
            <a:r>
              <a:rPr lang="da-DK" sz="2800" strike="sngStrike" baseline="-25000" dirty="0">
                <a:solidFill>
                  <a:srgbClr val="FF0000"/>
                </a:solidFill>
              </a:rPr>
              <a:t>acq</a:t>
            </a:r>
            <a:r>
              <a:rPr lang="da-DK" sz="2800" strike="sngStrike" dirty="0">
                <a:solidFill>
                  <a:srgbClr val="FF0000"/>
                </a:solidFill>
              </a:rPr>
              <a:t>(acq)</a:t>
            </a:r>
            <a:r>
              <a:rPr lang="da-DK" sz="4000" dirty="0">
                <a:solidFill>
                  <a:schemeClr val="bg1"/>
                </a:solidFill>
              </a:rPr>
              <a:t>)/</a:t>
            </a:r>
            <a:r>
              <a:rPr lang="da-DK" sz="2800" dirty="0">
                <a:solidFill>
                  <a:schemeClr val="bg1"/>
                </a:solidFill>
              </a:rPr>
              <a:t>2 = </a:t>
            </a:r>
            <a:r>
              <a:rPr lang="da-DK" sz="2800" dirty="0">
                <a:solidFill>
                  <a:srgbClr val="0070C0"/>
                </a:solidFill>
              </a:rPr>
              <a:t>a</a:t>
            </a:r>
            <a:r>
              <a:rPr lang="da-DK" sz="2800" baseline="-25000" dirty="0">
                <a:solidFill>
                  <a:srgbClr val="0070C0"/>
                </a:solidFill>
              </a:rPr>
              <a:t>f</a:t>
            </a:r>
            <a:r>
              <a:rPr lang="da-DK" sz="2800" dirty="0">
                <a:solidFill>
                  <a:srgbClr val="0070C0"/>
                </a:solidFill>
              </a:rPr>
              <a:t> (fator)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Isto é, o escore bruto avaliará apenas o fator de conteúdo.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2800" dirty="0">
                <a:solidFill>
                  <a:schemeClr val="bg1"/>
                </a:solidFill>
              </a:rPr>
              <a:t>Escore bruto = </a:t>
            </a:r>
            <a:r>
              <a:rPr lang="da-DK" sz="2800" dirty="0">
                <a:solidFill>
                  <a:srgbClr val="00B0F0"/>
                </a:solidFill>
              </a:rPr>
              <a:t>fator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Assim, em escalas totalmente balanceadas, a aquiescência é automaticamente controlada ao se calcular o escore bruto dos itens.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Mecanismo de </a:t>
            </a:r>
            <a:r>
              <a:rPr lang="pt-BR" i="1" dirty="0" err="1">
                <a:solidFill>
                  <a:schemeClr val="bg1"/>
                </a:solidFill>
              </a:rPr>
              <a:t>noise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cancelling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36392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b="1" dirty="0">
                <a:solidFill>
                  <a:schemeClr val="bg1">
                    <a:lumMod val="95000"/>
                  </a:schemeClr>
                </a:solidFill>
              </a:rPr>
              <a:t>Leitura indicada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marL="173736" lvl="1" indent="-270000">
              <a:buNone/>
            </a:pPr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Hauck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 Filho, N., Valentini, F., &amp;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Primi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, R. (2021). Por que Escalas Balanceadas Controlam a Aquiescência nos Escores Brutos?. </a:t>
            </a:r>
            <a:r>
              <a:rPr lang="pt-BR" i="1" dirty="0">
                <a:solidFill>
                  <a:schemeClr val="bg1">
                    <a:lumMod val="95000"/>
                  </a:schemeClr>
                </a:solidFill>
              </a:rPr>
              <a:t>Avaliação Psicológica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pt-BR" i="1" dirty="0">
                <a:solidFill>
                  <a:schemeClr val="bg1">
                    <a:lumMod val="95000"/>
                  </a:schemeClr>
                </a:solidFill>
              </a:rPr>
              <a:t>20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(1), </a:t>
            </a:r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a-c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. http://dx.doi.org/10.15689/ap.2021.2001.ed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Controle de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F8674D2-523E-5412-734B-300121AB5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04779"/>
            <a:ext cx="5994179" cy="57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5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448790"/>
            <a:ext cx="10855036" cy="4016123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Controle (+ e – balanceados)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bruto</a:t>
            </a:r>
            <a:r>
              <a:rPr lang="pt-BR" baseline="-25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(Pedro)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= 5 +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(6-3)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= 8 (Média = 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bruto</a:t>
            </a:r>
            <a:r>
              <a:rPr lang="pt-BR" sz="2400" baseline="-25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(Júlia)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= 4 +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(6-2)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= 6(Média 3)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82" y="123227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Controle de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85B9C097-A68F-978D-4714-C9D7DC1F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7683"/>
              </p:ext>
            </p:extLst>
          </p:nvPr>
        </p:nvGraphicFramePr>
        <p:xfrm>
          <a:off x="668482" y="2073063"/>
          <a:ext cx="11287773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3018431167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767542948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3919716708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898423784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14485741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3833105549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401322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(Nada)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(Pouco)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(Moderadamente)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(Muito)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(Totalmente)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028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Pedro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69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baseline="-250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introvertido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400" baseline="-25000" dirty="0" err="1">
                          <a:latin typeface="Bahnschrift" panose="020B0502040204020203" pitchFamily="34" charset="0"/>
                        </a:rPr>
                        <a:t>inv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746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Júlia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25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Detesto sair para conhecer novas pessoas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400" baseline="-25000" dirty="0" err="1">
                          <a:latin typeface="Bahnschrift" panose="020B0502040204020203" pitchFamily="34" charset="0"/>
                        </a:rPr>
                        <a:t>inv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9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81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21" y="961902"/>
            <a:ext cx="10515600" cy="4857008"/>
          </a:xfrm>
        </p:spPr>
        <p:txBody>
          <a:bodyPr>
            <a:normAutofit fontScale="77500" lnSpcReduction="20000"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chemeClr val="bg1"/>
                </a:solidFill>
              </a:rPr>
              <a:t>Controle (apenas +)</a:t>
            </a:r>
          </a:p>
          <a:p>
            <a:endParaRPr lang="pt-BR" sz="3100" dirty="0">
              <a:solidFill>
                <a:schemeClr val="bg1"/>
              </a:solidFill>
            </a:endParaRPr>
          </a:p>
          <a:p>
            <a:endParaRPr lang="pt-BR" sz="3100" dirty="0">
              <a:solidFill>
                <a:schemeClr val="bg1"/>
              </a:solidFill>
            </a:endParaRPr>
          </a:p>
          <a:p>
            <a:endParaRPr lang="pt-BR" sz="3100" dirty="0">
              <a:solidFill>
                <a:schemeClr val="bg1"/>
              </a:solidFill>
            </a:endParaRPr>
          </a:p>
          <a:p>
            <a:endParaRPr lang="pt-BR" sz="3100" dirty="0">
              <a:solidFill>
                <a:schemeClr val="bg1"/>
              </a:solidFill>
            </a:endParaRPr>
          </a:p>
          <a:p>
            <a:endParaRPr lang="pt-BR" sz="31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31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31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31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bruto</a:t>
            </a:r>
            <a:r>
              <a:rPr lang="pt-BR" sz="3100" baseline="-25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(Pedro) </a:t>
            </a:r>
            <a:r>
              <a:rPr lang="pt-BR" sz="31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= 5 + 5 = 10 (Média = 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1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bruto</a:t>
            </a:r>
            <a:r>
              <a:rPr lang="pt-BR" sz="1800" baseline="-25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(Júlia) </a:t>
            </a:r>
            <a:r>
              <a:rPr lang="pt-BR" sz="31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= 4 + 4 = 8 (Média 4)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1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i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Pedro é mais extrovertido ou mais aquiescente?</a:t>
            </a:r>
            <a:endParaRPr lang="pt-BR" sz="1800" i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2968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Controle de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6">
            <a:extLst>
              <a:ext uri="{FF2B5EF4-FFF2-40B4-BE49-F238E27FC236}">
                <a16:creationId xmlns:a16="http://schemas.microsoft.com/office/drawing/2014/main" id="{06FBF13E-D9D4-5EC2-CCDF-F47588D5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24612"/>
              </p:ext>
            </p:extLst>
          </p:nvPr>
        </p:nvGraphicFramePr>
        <p:xfrm>
          <a:off x="683821" y="1957186"/>
          <a:ext cx="11289168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1636065208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31993438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301475810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266701274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2146495972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3056897291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0523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(Nada)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(Pouco)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(Moderadamente)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(Muito)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(Totalmente)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225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Pedro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986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baseline="-250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0036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Júlia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80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50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21" y="961902"/>
            <a:ext cx="10515600" cy="4857008"/>
          </a:xfrm>
        </p:spPr>
        <p:txBody>
          <a:bodyPr>
            <a:normAutofit fontScale="77500" lnSpcReduction="20000"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chemeClr val="bg1"/>
                </a:solidFill>
              </a:rPr>
              <a:t>Controle (apenas +)</a:t>
            </a:r>
          </a:p>
          <a:p>
            <a:endParaRPr lang="pt-BR" sz="3100" dirty="0">
              <a:solidFill>
                <a:schemeClr val="bg1"/>
              </a:solidFill>
            </a:endParaRPr>
          </a:p>
          <a:p>
            <a:endParaRPr lang="pt-BR" sz="3100" dirty="0">
              <a:solidFill>
                <a:schemeClr val="bg1"/>
              </a:solidFill>
            </a:endParaRPr>
          </a:p>
          <a:p>
            <a:endParaRPr lang="pt-BR" sz="3100" dirty="0">
              <a:solidFill>
                <a:schemeClr val="bg1"/>
              </a:solidFill>
            </a:endParaRPr>
          </a:p>
          <a:p>
            <a:endParaRPr lang="pt-BR" sz="3100" dirty="0">
              <a:solidFill>
                <a:schemeClr val="bg1"/>
              </a:solidFill>
            </a:endParaRPr>
          </a:p>
          <a:p>
            <a:endParaRPr lang="pt-BR" sz="31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31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31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31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bruto</a:t>
            </a:r>
            <a:r>
              <a:rPr lang="pt-BR" sz="3100" baseline="-25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(Pedro) </a:t>
            </a:r>
            <a:r>
              <a:rPr lang="pt-BR" sz="31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= 5 + 5 = 10 (Média = 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1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bruto</a:t>
            </a:r>
            <a:r>
              <a:rPr lang="pt-BR" sz="1800" baseline="-25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(Júlia) </a:t>
            </a:r>
            <a:r>
              <a:rPr lang="pt-BR" sz="31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= 4 + 4 = 8 (Média 4)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1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800" i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Pedro é mais extrovertido ou mais aquiescente?</a:t>
            </a:r>
            <a:endParaRPr lang="pt-BR" sz="1800" i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2968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Controle de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6">
            <a:extLst>
              <a:ext uri="{FF2B5EF4-FFF2-40B4-BE49-F238E27FC236}">
                <a16:creationId xmlns:a16="http://schemas.microsoft.com/office/drawing/2014/main" id="{06FBF13E-D9D4-5EC2-CCDF-F47588D57C08}"/>
              </a:ext>
            </a:extLst>
          </p:cNvPr>
          <p:cNvGraphicFramePr>
            <a:graphicFrameLocks noGrp="1"/>
          </p:cNvGraphicFramePr>
          <p:nvPr/>
        </p:nvGraphicFramePr>
        <p:xfrm>
          <a:off x="683821" y="1957186"/>
          <a:ext cx="11289168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1636065208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31993438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301475810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266701274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2146495972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3056897291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0523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(Nada)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(Pouco)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(Moderadamente)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(Muito)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(Totalmente)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225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Pedro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986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baseline="-250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0036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Júlia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1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80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7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9288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chemeClr val="bg1"/>
                </a:solidFill>
              </a:rPr>
              <a:t>Link do repositório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https://github.com/leonardomose/minicurso_cbpad_aquiescencia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Dados e scripts do curso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7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49" y="1163016"/>
            <a:ext cx="10391899" cy="456468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Controle (+ e – desbalanceados)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bruto</a:t>
            </a:r>
            <a:r>
              <a:rPr lang="pt-BR" baseline="-25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(Pedro)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= 5 + 5 + (6-3) = 13 (Média = 4,33)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bruto</a:t>
            </a:r>
            <a:r>
              <a:rPr lang="pt-BR" sz="2400" baseline="-25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(Júlia)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= 4 + 4 + (6-2) = 12 (Média = 4,00)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2547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Controle de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6">
            <a:extLst>
              <a:ext uri="{FF2B5EF4-FFF2-40B4-BE49-F238E27FC236}">
                <a16:creationId xmlns:a16="http://schemas.microsoft.com/office/drawing/2014/main" id="{4DA76511-D185-0A3D-593E-5832DE702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95574"/>
              </p:ext>
            </p:extLst>
          </p:nvPr>
        </p:nvGraphicFramePr>
        <p:xfrm>
          <a:off x="838199" y="1738223"/>
          <a:ext cx="11289168" cy="29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864870759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4057681369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261614190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3543259514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2563494479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1508065215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348683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(Nada)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(Pouco)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(Moderadamente)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(Muito)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(Totalmente)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4498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Pedro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latin typeface="Bahnschrift" panose="020B0502040204020203" pitchFamily="34" charset="0"/>
                        </a:rPr>
                        <a:t>Sou extrovertido</a:t>
                      </a:r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65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baseline="-250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398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introvertido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400" baseline="-25000" dirty="0" err="1">
                          <a:latin typeface="Bahnschrift" panose="020B0502040204020203" pitchFamily="34" charset="0"/>
                        </a:rPr>
                        <a:t>inv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7445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Júlia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275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872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introvertido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pt-BR" sz="1400" baseline="-25000" dirty="0" err="1">
                          <a:latin typeface="Bahnschrift" panose="020B0502040204020203" pitchFamily="34" charset="0"/>
                        </a:rPr>
                        <a:t>inv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6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81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92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Índice de Aquiescência 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Média individual da soma dos itens </a:t>
            </a:r>
            <a:r>
              <a:rPr lang="pt-BR" sz="28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antes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da inversão dos itens negativos (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Acq</a:t>
            </a:r>
            <a:r>
              <a:rPr lang="pt-BR" sz="2800" i="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j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Média esperada = 3 (ponto médio da escala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likert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; 5-1; 4-2; 3-3)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Se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Acq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&gt; 3 (Aquiescência)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Se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Acq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&lt; 3 (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Desaquiescência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)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Controle de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7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13576"/>
            <a:ext cx="10515600" cy="4814123"/>
          </a:xfrm>
        </p:spPr>
        <p:txBody>
          <a:bodyPr>
            <a:normAutofit/>
          </a:bodyPr>
          <a:lstStyle/>
          <a:p>
            <a:endParaRPr lang="pt-BR" sz="26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6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6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6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6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6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6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sz="26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bruto: Inverte os itens negativos e soma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Escore ACQ: Não inverte os itens negativos</a:t>
            </a:r>
            <a:endParaRPr lang="pt-BR" sz="2600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5" y="-8227"/>
            <a:ext cx="11108382" cy="771856"/>
          </a:xfrm>
        </p:spPr>
        <p:txBody>
          <a:bodyPr/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Diferenciando o Escore Bruto da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C1649192-7EC7-98A1-5F59-12B259749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47323"/>
              </p:ext>
            </p:extLst>
          </p:nvPr>
        </p:nvGraphicFramePr>
        <p:xfrm>
          <a:off x="838196" y="694371"/>
          <a:ext cx="7132319" cy="407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263">
                  <a:extLst>
                    <a:ext uri="{9D8B030D-6E8A-4147-A177-3AD203B41FA5}">
                      <a16:colId xmlns:a16="http://schemas.microsoft.com/office/drawing/2014/main" val="3018431167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767542948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919716708"/>
                    </a:ext>
                  </a:extLst>
                </a:gridCol>
                <a:gridCol w="1362457">
                  <a:extLst>
                    <a:ext uri="{9D8B030D-6E8A-4147-A177-3AD203B41FA5}">
                      <a16:colId xmlns:a16="http://schemas.microsoft.com/office/drawing/2014/main" val="898423784"/>
                    </a:ext>
                  </a:extLst>
                </a:gridCol>
                <a:gridCol w="1225295">
                  <a:extLst>
                    <a:ext uri="{9D8B030D-6E8A-4147-A177-3AD203B41FA5}">
                      <a16:colId xmlns:a16="http://schemas.microsoft.com/office/drawing/2014/main" val="14485741"/>
                    </a:ext>
                  </a:extLst>
                </a:gridCol>
              </a:tblGrid>
              <a:tr h="468350">
                <a:tc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Escore original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Média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(Escore Bruto)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Média </a:t>
                      </a:r>
                    </a:p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ACQ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028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Pedro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69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baseline="-250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746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introvertido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82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Detesto sair para conhecer novas pessoas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725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Bahnschrift" panose="020B0502040204020203" pitchFamily="34" charset="0"/>
                        </a:rPr>
                        <a:t>Júlia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25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981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Sou introvertido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4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Bahnschrift" panose="020B0502040204020203" pitchFamily="34" charset="0"/>
                        </a:rPr>
                        <a:t>Detesto sair para conhecer novas pessoas </a:t>
                      </a:r>
                      <a:r>
                        <a:rPr lang="pt-BR" sz="1400" baseline="-25000" dirty="0">
                          <a:latin typeface="Bahnschrift" panose="020B0502040204020203" pitchFamily="34" charset="0"/>
                        </a:rPr>
                        <a:t>(inv.)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rgbClr val="FF0000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69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42061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Pressupostos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" panose="020B0502040204020203" pitchFamily="34" charset="0"/>
              </a:rPr>
              <a:t> Itens apresentam a mesma dificuldade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O pressuposto de que os itens positivos e negativos são exatamente equivalentes é difícil de se encontrar empiricamente (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Billiet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&amp;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McClendon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, 1998, 2000).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77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Controle de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FED2257-CB69-C9B7-D397-47DB4D0DC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95099"/>
              </p:ext>
            </p:extLst>
          </p:nvPr>
        </p:nvGraphicFramePr>
        <p:xfrm>
          <a:off x="1059754" y="2424255"/>
          <a:ext cx="9135870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928">
                  <a:extLst>
                    <a:ext uri="{9D8B030D-6E8A-4147-A177-3AD203B41FA5}">
                      <a16:colId xmlns:a16="http://schemas.microsoft.com/office/drawing/2014/main" val="4132903252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3860673744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2301299199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2069757664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273681433"/>
                    </a:ext>
                  </a:extLst>
                </a:gridCol>
                <a:gridCol w="1361263">
                  <a:extLst>
                    <a:ext uri="{9D8B030D-6E8A-4147-A177-3AD203B41FA5}">
                      <a16:colId xmlns:a16="http://schemas.microsoft.com/office/drawing/2014/main" val="336083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(Nada)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2 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(Pouco)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(Moderadamente)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(Muito)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(Totalmente)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25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7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hnschrift" panose="020B0502040204020203" pitchFamily="34" charset="0"/>
                        </a:rPr>
                        <a:t>Eu sou quieto</a:t>
                      </a:r>
                      <a:endParaRPr lang="pt-BR" sz="1600" baseline="-250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8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10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505" cy="2793876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Leitura indicada: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Hauck</a:t>
            </a:r>
            <a:r>
              <a:rPr lang="pt-BR" dirty="0">
                <a:solidFill>
                  <a:schemeClr val="bg1"/>
                </a:solidFill>
              </a:rPr>
              <a:t> Filho, N., Valentini, F., &amp; </a:t>
            </a:r>
            <a:r>
              <a:rPr lang="pt-BR" dirty="0" err="1">
                <a:solidFill>
                  <a:schemeClr val="bg1"/>
                </a:solidFill>
              </a:rPr>
              <a:t>Primi</a:t>
            </a:r>
            <a:r>
              <a:rPr lang="pt-BR" dirty="0">
                <a:solidFill>
                  <a:schemeClr val="bg1"/>
                </a:solidFill>
              </a:rPr>
              <a:t>, R. (2021). Por que Escalas Balanceadas Controlam a Aquiescência nos Escores Brutos?.</a:t>
            </a:r>
            <a:r>
              <a:rPr lang="pt-BR" i="1" dirty="0">
                <a:solidFill>
                  <a:schemeClr val="bg1"/>
                </a:solidFill>
              </a:rPr>
              <a:t> Avaliação Psicológica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i="1" dirty="0">
                <a:solidFill>
                  <a:schemeClr val="bg1"/>
                </a:solidFill>
              </a:rPr>
              <a:t>20</a:t>
            </a:r>
            <a:r>
              <a:rPr lang="pt-BR" dirty="0">
                <a:solidFill>
                  <a:schemeClr val="bg1"/>
                </a:solidFill>
              </a:rPr>
              <a:t>(1), </a:t>
            </a:r>
            <a:r>
              <a:rPr lang="pt-BR" dirty="0" err="1">
                <a:solidFill>
                  <a:schemeClr val="bg1"/>
                </a:solidFill>
              </a:rPr>
              <a:t>a-c</a:t>
            </a:r>
            <a:r>
              <a:rPr lang="pt-BR" dirty="0">
                <a:solidFill>
                  <a:schemeClr val="bg1"/>
                </a:solidFill>
              </a:rPr>
              <a:t>. http://dx.doi.org/10.15689/ap.2021.2001.ed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95505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Controle de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4BB0828-96BF-4BBA-87B2-DF3A8686D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96" y="177350"/>
            <a:ext cx="5831882" cy="55503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438C4F0-8A75-5E5C-CAFD-FBFCFFBD6DBB}"/>
              </a:ext>
            </a:extLst>
          </p:cNvPr>
          <p:cNvSpPr/>
          <p:nvPr/>
        </p:nvSpPr>
        <p:spPr>
          <a:xfrm>
            <a:off x="958995" y="4988934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Bahnschrift" panose="020B0502040204020203" pitchFamily="34" charset="0"/>
              </a:rPr>
              <a:t>Vamos à prática...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1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928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 Uma das formas de controlar a aquiescência em escalas balanceadas ou </a:t>
            </a:r>
            <a:r>
              <a:rPr lang="pt-BR" dirty="0" err="1">
                <a:solidFill>
                  <a:schemeClr val="bg1"/>
                </a:solidFill>
              </a:rPr>
              <a:t>semi-balanceadas</a:t>
            </a:r>
            <a:r>
              <a:rPr lang="pt-BR" dirty="0">
                <a:solidFill>
                  <a:schemeClr val="bg1"/>
                </a:solidFill>
              </a:rPr>
              <a:t> é na análise fatorial.</a:t>
            </a:r>
          </a:p>
          <a:p>
            <a:r>
              <a:rPr lang="pt-BR" dirty="0">
                <a:solidFill>
                  <a:schemeClr val="bg1"/>
                </a:solidFill>
              </a:rPr>
              <a:t> O modelo de interceptos randômicos (</a:t>
            </a:r>
            <a:r>
              <a:rPr lang="pt-BR" dirty="0" err="1">
                <a:solidFill>
                  <a:schemeClr val="bg1"/>
                </a:solidFill>
              </a:rPr>
              <a:t>Maydeu</a:t>
            </a:r>
            <a:r>
              <a:rPr lang="pt-BR" dirty="0">
                <a:solidFill>
                  <a:schemeClr val="bg1"/>
                </a:solidFill>
              </a:rPr>
              <a:t>-Olivares &amp; </a:t>
            </a:r>
            <a:r>
              <a:rPr lang="pt-BR" dirty="0" err="1">
                <a:solidFill>
                  <a:schemeClr val="bg1"/>
                </a:solidFill>
              </a:rPr>
              <a:t>Coffman</a:t>
            </a:r>
            <a:r>
              <a:rPr lang="pt-BR" dirty="0">
                <a:solidFill>
                  <a:schemeClr val="bg1"/>
                </a:solidFill>
              </a:rPr>
              <a:t>, 2006) permite controlar a aquiescência ao estimar um fator geral de método comum a todos os itens.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Modelo de Interceptos Randômicos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1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3928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Em um </a:t>
                </a:r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modelo</a:t>
                </a:r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 comum de análise fatorial para apenas um fator, temos que: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denota o intercepto do item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 a carga fatorial para o o item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o escore fatorial para a pessoa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chemeClr val="bg1">
                        <a:lumMod val="95000"/>
                      </a:schemeClr>
                    </a:solidFill>
                  </a:rPr>
                  <a:t>representa o erro aleatório.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39288"/>
              </a:xfrm>
              <a:blipFill>
                <a:blip r:embed="rId3"/>
                <a:stretch>
                  <a:fillRect l="-1043" t="-3350" r="-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Modelo de Interceptos Randômicos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31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1912"/>
                <a:ext cx="10515600" cy="4123001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>
                    <a:solidFill>
                      <a:schemeClr val="bg1"/>
                    </a:solidFill>
                  </a:rPr>
                  <a:t> O modelo de interceptos randômicos, por sua vez,  pode ser representado algebricamente como: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pt-BR" sz="2800" dirty="0">
                  <a:solidFill>
                    <a:schemeClr val="bg1"/>
                  </a:solidFill>
                </a:endParaRPr>
              </a:p>
              <a:p>
                <a:pPr algn="ctr"/>
                <a:endParaRPr lang="pt-BR" sz="2800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>
                    <a:solidFill>
                      <a:schemeClr val="bg1"/>
                    </a:solidFill>
                  </a:rPr>
                  <a:t>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rgbClr val="FF0000"/>
                    </a:solidFill>
                  </a:rPr>
                  <a:t> </a:t>
                </a:r>
                <a:r>
                  <a:rPr lang="pt-BR" sz="2800" dirty="0">
                    <a:solidFill>
                      <a:schemeClr val="bg1"/>
                    </a:solidFill>
                  </a:rPr>
                  <a:t>denota o intercepto randômico.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>
                    <a:solidFill>
                      <a:schemeClr val="bg1"/>
                    </a:solidFill>
                  </a:rPr>
                  <a:t> O intercepto randômico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</a:rPr>
                  <a:t> pode ser decomposto em uma parte fixa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rgbClr val="00B0F0"/>
                    </a:solidFill>
                  </a:rPr>
                  <a:t> </a:t>
                </a:r>
                <a:r>
                  <a:rPr lang="pt-BR" sz="2800" dirty="0">
                    <a:solidFill>
                      <a:schemeClr val="bg1"/>
                    </a:solidFill>
                  </a:rPr>
                  <a:t>comum a todos os respondentes e que varia entre itens, e uma parte aleatória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rgbClr val="00B0F0"/>
                    </a:solidFill>
                  </a:rPr>
                  <a:t> </a:t>
                </a:r>
                <a:r>
                  <a:rPr lang="pt-BR" sz="2800" dirty="0">
                    <a:solidFill>
                      <a:schemeClr val="bg1"/>
                    </a:solidFill>
                  </a:rPr>
                  <a:t>que varia entre os respondentes e é comum a todos os itens: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>
                    <a:solidFill>
                      <a:schemeClr val="bg1"/>
                    </a:solidFill>
                  </a:rPr>
                  <a:t> </a:t>
                </a:r>
                <a:r>
                  <a:rPr lang="pt-BR" sz="2800" b="1" dirty="0">
                    <a:solidFill>
                      <a:schemeClr val="bg1"/>
                    </a:solidFill>
                  </a:rPr>
                  <a:t>Temos então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pt-BR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1912"/>
                <a:ext cx="10515600" cy="4123001"/>
              </a:xfrm>
              <a:blipFill>
                <a:blip r:embed="rId3"/>
                <a:stretch>
                  <a:fillRect l="-812" t="-3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524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Modelo de Interceptos Randômicos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6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16"/>
            <a:ext cx="10515600" cy="3980497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Sobre esse modelo, duas pessoas que possuem o mesmo nível sobre um fator </a:t>
            </a:r>
            <a:r>
              <a:rPr lang="pt-BR" dirty="0">
                <a:solidFill>
                  <a:srgbClr val="00B0F0"/>
                </a:solidFill>
              </a:rPr>
              <a:t>𝜂</a:t>
            </a:r>
            <a:r>
              <a:rPr lang="pt-BR" dirty="0">
                <a:solidFill>
                  <a:schemeClr val="bg1"/>
                </a:solidFill>
              </a:rPr>
              <a:t> não necessariamente possuirão o mesmo escore no item, uma vez que seus níveis no intercepto randômico </a:t>
            </a:r>
            <a:r>
              <a:rPr lang="pt-BR" dirty="0">
                <a:solidFill>
                  <a:srgbClr val="00B0F0"/>
                </a:solidFill>
              </a:rPr>
              <a:t>𝜁_𝑗 </a:t>
            </a:r>
            <a:r>
              <a:rPr lang="pt-BR" dirty="0">
                <a:solidFill>
                  <a:schemeClr val="bg1"/>
                </a:solidFill>
              </a:rPr>
              <a:t>não serão iguais. </a:t>
            </a:r>
          </a:p>
          <a:p>
            <a:r>
              <a:rPr lang="pt-BR" dirty="0">
                <a:solidFill>
                  <a:schemeClr val="bg1"/>
                </a:solidFill>
              </a:rPr>
              <a:t> Ou seja, como o intercepto randômico </a:t>
            </a:r>
            <a:r>
              <a:rPr lang="pt-BR" dirty="0">
                <a:solidFill>
                  <a:srgbClr val="00B0F0"/>
                </a:solidFill>
              </a:rPr>
              <a:t>𝜁_𝑗 </a:t>
            </a:r>
            <a:r>
              <a:rPr lang="pt-BR" dirty="0">
                <a:solidFill>
                  <a:schemeClr val="bg1"/>
                </a:solidFill>
              </a:rPr>
              <a:t>pode variar entre respondentes, ele captura o uso idiossincrático da escala.</a:t>
            </a:r>
          </a:p>
          <a:p>
            <a:r>
              <a:rPr lang="pt-BR" dirty="0">
                <a:solidFill>
                  <a:schemeClr val="bg1"/>
                </a:solidFill>
              </a:rPr>
              <a:t> O modelo ainda possui o pressuposto de que: 𝑐𝑜𝑣(</a:t>
            </a:r>
            <a:r>
              <a:rPr lang="pt-BR" dirty="0">
                <a:solidFill>
                  <a:srgbClr val="00B0F0"/>
                </a:solidFill>
              </a:rPr>
              <a:t>𝜂_𝑗</a:t>
            </a:r>
            <a:r>
              <a:rPr lang="pt-BR" dirty="0">
                <a:solidFill>
                  <a:schemeClr val="bg1"/>
                </a:solidFill>
              </a:rPr>
              <a:t>,</a:t>
            </a:r>
            <a:r>
              <a:rPr lang="pt-BR" dirty="0">
                <a:solidFill>
                  <a:srgbClr val="00B0F0"/>
                </a:solidFill>
              </a:rPr>
              <a:t>𝜁_𝑗 </a:t>
            </a:r>
            <a:r>
              <a:rPr lang="pt-BR" dirty="0">
                <a:solidFill>
                  <a:schemeClr val="bg1"/>
                </a:solidFill>
              </a:rPr>
              <a:t>)=0. Isto é, o(s) fator(es) de conteúdo e o fator de intercepto randômico não são correlacionado.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Aptos (Corpo)"/>
              </a:rPr>
              <a:t>(</a:t>
            </a:r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Aptos (Corpo)"/>
              </a:rPr>
              <a:t>Maydeu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Aptos (Corpo)"/>
              </a:rPr>
              <a:t>-Olivares &amp; </a:t>
            </a:r>
            <a:r>
              <a:rPr lang="pt-BR" b="0" i="0" dirty="0" err="1">
                <a:solidFill>
                  <a:schemeClr val="bg1">
                    <a:lumMod val="95000"/>
                  </a:schemeClr>
                </a:solidFill>
                <a:effectLst/>
                <a:latin typeface="Aptos (Corpo)"/>
              </a:rPr>
              <a:t>Coffman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Aptos (Corpo)"/>
              </a:rPr>
              <a:t>, 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  <a:latin typeface="Aptos (Corpo)"/>
              </a:rPr>
              <a:t>2006)</a:t>
            </a:r>
            <a:endParaRPr lang="pt-BR" dirty="0">
              <a:solidFill>
                <a:schemeClr val="bg1">
                  <a:lumMod val="95000"/>
                </a:schemeClr>
              </a:solidFill>
              <a:latin typeface="Aptos (Corpo)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Modelo de Interceptos Randômicos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5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871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Modelo de Interceptos Randômicos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AA7ABB-D888-8D37-B6A4-B2DC2B452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76" y="1412703"/>
            <a:ext cx="9206846" cy="42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928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 Aquiescência é a tendência em concordar ou discordar com os itens de um questionário a despeito do conteúdo (</a:t>
            </a:r>
            <a:r>
              <a:rPr lang="pt-BR" dirty="0" err="1">
                <a:solidFill>
                  <a:schemeClr val="bg1"/>
                </a:solidFill>
              </a:rPr>
              <a:t>Paulhus</a:t>
            </a:r>
            <a:r>
              <a:rPr lang="pt-BR" dirty="0">
                <a:solidFill>
                  <a:schemeClr val="bg1"/>
                </a:solidFill>
              </a:rPr>
              <a:t>, 1991; Wetzel et al., 2016)</a:t>
            </a:r>
          </a:p>
          <a:p>
            <a:r>
              <a:rPr lang="pt-BR" dirty="0">
                <a:solidFill>
                  <a:schemeClr val="bg1"/>
                </a:solidFill>
              </a:rPr>
              <a:t> A aquiescência é um estilo de resposta que consiste em responder proposições de um questionário conceitualmente distintas, seja concordando ou discordando (</a:t>
            </a:r>
            <a:r>
              <a:rPr lang="pt-BR" dirty="0" err="1">
                <a:solidFill>
                  <a:schemeClr val="bg1"/>
                </a:solidFill>
              </a:rPr>
              <a:t>Rammstedt</a:t>
            </a:r>
            <a:r>
              <a:rPr lang="pt-BR" dirty="0">
                <a:solidFill>
                  <a:schemeClr val="bg1"/>
                </a:solidFill>
              </a:rPr>
              <a:t> &amp; Farmer, 2013).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562221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6823"/>
            <a:ext cx="4545344" cy="299827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 Leitura indicada: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Valentini, F. (2017). Influência e controle da aquiescência na análise fatorial. </a:t>
            </a:r>
            <a:r>
              <a:rPr lang="pt-BR" i="1" dirty="0">
                <a:solidFill>
                  <a:schemeClr val="bg1"/>
                </a:solidFill>
              </a:rPr>
              <a:t>Avaliação Psicológica</a:t>
            </a:r>
            <a:r>
              <a:rPr lang="pt-BR" dirty="0">
                <a:solidFill>
                  <a:schemeClr val="bg1"/>
                </a:solidFill>
              </a:rPr>
              <a:t>, i(2). http://dx.doi.org/10.15689/ap.2017.1602.ed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0973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Modelo de Interceptos Randômicos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334FB08-3A87-56D2-83BD-86E730A84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174" y="104779"/>
            <a:ext cx="4897196" cy="555710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E1D73C0-08D7-CA3D-828C-05CC7BAF7F92}"/>
              </a:ext>
            </a:extLst>
          </p:cNvPr>
          <p:cNvSpPr/>
          <p:nvPr/>
        </p:nvSpPr>
        <p:spPr>
          <a:xfrm>
            <a:off x="1098783" y="5314464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Bahnschrift" panose="020B0502040204020203" pitchFamily="34" charset="0"/>
              </a:rPr>
              <a:t>Vamos à prática...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45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92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Escala não precisa, necessariamente, ter o mesmo número de itens positivos e negativos;</a:t>
            </a:r>
          </a:p>
          <a:p>
            <a:r>
              <a:rPr lang="pt-BR" dirty="0">
                <a:solidFill>
                  <a:schemeClr val="bg1"/>
                </a:solidFill>
              </a:rPr>
              <a:t>Cargas fatoriais do fator de intercepto randômico fixado em 1 para todos os itens;</a:t>
            </a:r>
          </a:p>
          <a:p>
            <a:r>
              <a:rPr lang="pt-BR" dirty="0">
                <a:solidFill>
                  <a:schemeClr val="bg1"/>
                </a:solidFill>
              </a:rPr>
              <a:t>Nesse sentido, o modelo possui o pressuposto de que a aquiescência afeta igualmente todos os itens; </a:t>
            </a:r>
          </a:p>
          <a:p>
            <a:r>
              <a:rPr lang="pt-BR" dirty="0">
                <a:solidFill>
                  <a:schemeClr val="bg1"/>
                </a:solidFill>
              </a:rPr>
              <a:t>Fator(es) de conteúdo e de intercepto randômico não correlacionados;</a:t>
            </a:r>
          </a:p>
          <a:p>
            <a:r>
              <a:rPr lang="pt-BR" dirty="0">
                <a:solidFill>
                  <a:schemeClr val="bg1"/>
                </a:solidFill>
              </a:rPr>
              <a:t>Cargas fatoriais do(s) fator(es) de conteúdo livres;</a:t>
            </a:r>
          </a:p>
          <a:p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dirty="0">
                <a:solidFill>
                  <a:srgbClr val="FF0000"/>
                </a:solidFill>
              </a:rPr>
              <a:t> invertemos os escores dos itens negativos para realizar a análise fatorial.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Modelo de Interceptos Randômicos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8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270" y="1444316"/>
                <a:ext cx="10617529" cy="440213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3400" dirty="0">
                    <a:solidFill>
                      <a:schemeClr val="bg1"/>
                    </a:solidFill>
                  </a:rPr>
                  <a:t> O modelo de TRI com interceptos randômicos, baseado no </a:t>
                </a:r>
                <a:r>
                  <a:rPr lang="pt-BR" sz="3400" i="1" dirty="0" err="1">
                    <a:solidFill>
                      <a:schemeClr val="bg1"/>
                    </a:solidFill>
                  </a:rPr>
                  <a:t>Samejima’s</a:t>
                </a:r>
                <a:r>
                  <a:rPr lang="pt-BR" sz="3400" i="1" dirty="0">
                    <a:solidFill>
                      <a:schemeClr val="bg1"/>
                    </a:solidFill>
                  </a:rPr>
                  <a:t> </a:t>
                </a:r>
                <a:r>
                  <a:rPr lang="pt-BR" sz="3400" i="1" dirty="0" err="1">
                    <a:solidFill>
                      <a:schemeClr val="bg1"/>
                    </a:solidFill>
                  </a:rPr>
                  <a:t>graded</a:t>
                </a:r>
                <a:r>
                  <a:rPr lang="pt-BR" sz="3400" i="1" dirty="0">
                    <a:solidFill>
                      <a:schemeClr val="bg1"/>
                    </a:solidFill>
                  </a:rPr>
                  <a:t> response model</a:t>
                </a:r>
                <a:r>
                  <a:rPr lang="pt-BR" sz="3400" dirty="0">
                    <a:solidFill>
                      <a:schemeClr val="bg1"/>
                    </a:solidFill>
                  </a:rPr>
                  <a:t> (GRM),</a:t>
                </a:r>
                <a:r>
                  <a:rPr lang="pt-BR" sz="3400" i="1" dirty="0">
                    <a:solidFill>
                      <a:schemeClr val="bg1"/>
                    </a:solidFill>
                  </a:rPr>
                  <a:t> </a:t>
                </a:r>
                <a:r>
                  <a:rPr lang="pt-BR" sz="3400" dirty="0">
                    <a:solidFill>
                      <a:schemeClr val="bg1"/>
                    </a:solidFill>
                  </a:rPr>
                  <a:t>pode ser expresso como: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3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sz="3400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3400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3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3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é a probabilidade de endossar a categoria </a:t>
                </a:r>
                <a14:m>
                  <m:oMath xmlns:m="http://schemas.openxmlformats.org/officeDocument/2006/math">
                    <m:r>
                      <a:rPr lang="pt-BR" sz="3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ou maior no item </a:t>
                </a:r>
                <a14:m>
                  <m:oMath xmlns:m="http://schemas.openxmlformats.org/officeDocument/2006/math">
                    <m:r>
                      <a:rPr lang="pt-BR" sz="3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em comparação com categorias mais baixas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≥ 2 versus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≥ 3 versus 1 ou 2 etc.);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3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é a discriminação do item no fator de conteúdo;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3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é fixo em 1 para itens positivos e -1 para itens negativos;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3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é a aquiescência;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3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é o </a:t>
                </a:r>
                <a:r>
                  <a:rPr lang="pt-BR" sz="3400" i="1" dirty="0" err="1">
                    <a:solidFill>
                      <a:schemeClr val="bg1"/>
                    </a:solidFill>
                  </a:rPr>
                  <a:t>theta</a:t>
                </a:r>
                <a:r>
                  <a:rPr lang="pt-BR" sz="3400" dirty="0">
                    <a:solidFill>
                      <a:schemeClr val="bg1"/>
                    </a:solidFill>
                  </a:rPr>
                  <a:t> do sujeito </a:t>
                </a:r>
                <a14:m>
                  <m:oMath xmlns:m="http://schemas.openxmlformats.org/officeDocument/2006/math">
                    <m:r>
                      <a:rPr lang="pt-BR" sz="3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3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</m:oMath>
                </a14:m>
                <a:r>
                  <a:rPr lang="pt-BR" sz="3400" dirty="0">
                    <a:solidFill>
                      <a:schemeClr val="bg1"/>
                    </a:solidFill>
                  </a:rPr>
                  <a:t> é o intercepto.</a:t>
                </a: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270" y="1444316"/>
                <a:ext cx="10617529" cy="4402137"/>
              </a:xfrm>
              <a:blipFill>
                <a:blip r:embed="rId3"/>
                <a:stretch>
                  <a:fillRect l="-574" t="-2632" r="-6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43279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Teoria de resposta ao item multidimensional com interceptos randômicos (RI-MIRT)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728A153-9C91-3F65-4AEB-2AB1757A350E}"/>
                  </a:ext>
                </a:extLst>
              </p:cNvPr>
              <p:cNvSpPr txBox="1"/>
              <p:nvPr/>
            </p:nvSpPr>
            <p:spPr>
              <a:xfrm>
                <a:off x="3737512" y="2128038"/>
                <a:ext cx="3842590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728A153-9C91-3F65-4AEB-2AB1757A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12" y="2128038"/>
                <a:ext cx="3842590" cy="598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092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00677"/>
            <a:ext cx="10515600" cy="3269956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Em modelos com cinco categorias (respostas Likert de cinco pontos), haverá quatro equações modelando a probabilidade de se endossar a categoria 1 versus 2345, 12 versus 345, 123 versus 45, 1234 versus 5; </a:t>
            </a:r>
          </a:p>
          <a:p>
            <a:r>
              <a:rPr lang="pt-BR" dirty="0">
                <a:solidFill>
                  <a:schemeClr val="bg1"/>
                </a:solidFill>
              </a:rPr>
              <a:t> Como as cargas do fator de aquiescência (𝑎_2𝑖) são fixas em 1 e -1 para itens positivos e negativos, devemos liberar a variância do fator de aquiescência (𝜁_𝑗) para ser estimada; </a:t>
            </a:r>
          </a:p>
          <a:p>
            <a:r>
              <a:rPr lang="pt-BR" dirty="0">
                <a:solidFill>
                  <a:schemeClr val="bg1"/>
                </a:solidFill>
              </a:rPr>
              <a:t> A correlação entre o fator de aquiescência (𝜁_𝑗) e os fatores de conteúdo 𝜃_𝑗 também deve ser fixada em 0.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it-IT" dirty="0">
                <a:solidFill>
                  <a:schemeClr val="bg1"/>
                </a:solidFill>
              </a:rPr>
              <a:t>(Primi, Hauck-Filho et al., 2019; Primi, Santos et al., 2019)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Teoria de resposta ao item multidimensional com interceptos randômicos (RI-MIRT)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C5F7073-0C9C-98C1-904E-69669E4A9B0A}"/>
              </a:ext>
            </a:extLst>
          </p:cNvPr>
          <p:cNvSpPr/>
          <p:nvPr/>
        </p:nvSpPr>
        <p:spPr>
          <a:xfrm>
            <a:off x="838198" y="5358368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Bahnschrift" panose="020B0502040204020203" pitchFamily="34" charset="0"/>
              </a:rPr>
              <a:t>Vamos à prática...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85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8412"/>
            <a:ext cx="10515600" cy="3639288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 recentralização é um método clássico para o controle de aquiescência em escalas com itens negativos e positivos, no qual se remove a variância de aquiescência nos próprios brutos de cada item;</a:t>
            </a:r>
          </a:p>
          <a:p>
            <a:r>
              <a:rPr lang="pt-BR" dirty="0">
                <a:solidFill>
                  <a:schemeClr val="bg1"/>
                </a:solidFill>
              </a:rPr>
              <a:t>Após a recentralização, as médias dos itens recodificados serão iguais entre todos os participantes</a:t>
            </a:r>
          </a:p>
          <a:p>
            <a:r>
              <a:rPr lang="pt-BR" dirty="0">
                <a:solidFill>
                  <a:schemeClr val="bg1"/>
                </a:solidFill>
              </a:rPr>
              <a:t>Assim, o escore total não pode ser mais comparado entre os sujeitos, e, por esse motivo, esse tipo de recodificação é denominado de </a:t>
            </a:r>
            <a:r>
              <a:rPr lang="pt-BR" b="1" dirty="0" err="1">
                <a:solidFill>
                  <a:schemeClr val="bg1"/>
                </a:solidFill>
              </a:rPr>
              <a:t>ipsatização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Recentralização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94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67543"/>
                <a:ext cx="10515600" cy="416015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1"/>
                    </a:solidFill>
                  </a:rPr>
                  <a:t> Neste procedimento, o escore </a:t>
                </a:r>
                <a:r>
                  <a:rPr lang="pt-BR" dirty="0" err="1">
                    <a:solidFill>
                      <a:schemeClr val="bg1"/>
                    </a:solidFill>
                  </a:rPr>
                  <a:t>recentralizado</a:t>
                </a:r>
                <a:r>
                  <a:rPr lang="pt-BR" dirty="0">
                    <a:solidFill>
                      <a:schemeClr val="bg1"/>
                    </a:solidFill>
                  </a:rPr>
                  <a:t> será calculado subtraindo o escore bruto pelo escore de aquiescência: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𝑎𝑐𝑞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1"/>
                    </a:solidFill>
                  </a:rPr>
                  <a:t> Devemos então:</a:t>
                </a:r>
              </a:p>
              <a:p>
                <a:pPr marL="630936" lvl="1" indent="-457200">
                  <a:buFont typeface="+mj-lt"/>
                  <a:buAutoNum type="arabicPeriod"/>
                </a:pPr>
                <a:r>
                  <a:rPr lang="pt-BR" dirty="0">
                    <a:solidFill>
                      <a:schemeClr val="bg1"/>
                    </a:solidFill>
                  </a:rPr>
                  <a:t>Calcular o índice de aquiescência de todos os sujeitos;</a:t>
                </a:r>
              </a:p>
              <a:p>
                <a:pPr marL="630936" lvl="1" indent="-457200">
                  <a:buFont typeface="+mj-lt"/>
                  <a:buAutoNum type="arabicPeriod"/>
                </a:pPr>
                <a:r>
                  <a:rPr lang="pt-BR" dirty="0">
                    <a:solidFill>
                      <a:schemeClr val="bg1"/>
                    </a:solidFill>
                  </a:rPr>
                  <a:t>Subtrair os escores de cada sujeito pelo seu respectivo índice de aquiescência;</a:t>
                </a:r>
              </a:p>
              <a:p>
                <a:pPr marL="173736" lvl="1" indent="0">
                  <a:buNone/>
                </a:pPr>
                <a:endPara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  <a:p>
                <a:pPr marL="516636" lvl="1" indent="-342900"/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Por exemplo, se o escore de um sujeito no item 1 foi 5, e o seu índice de aquiescência foi de 2,8, seu escore </a:t>
                </a:r>
                <a:r>
                  <a:rPr kumimoji="0" lang="pt-BR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recentralizado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 neste item será de: 5 - 2,8 = 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2,2</a:t>
                </a: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.</a:t>
                </a: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67543"/>
                <a:ext cx="10515600" cy="4160157"/>
              </a:xfrm>
              <a:blipFill>
                <a:blip r:embed="rId3"/>
                <a:stretch>
                  <a:fillRect l="-986" t="-3221" b="-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201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Recentralização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7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7543"/>
            <a:ext cx="10515600" cy="4160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</a:rPr>
              <a:t> Podemos recodificar cada item pelo método de recentralização e realizar uma análise fatorial com os itens recodificados.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</a:rPr>
              <a:t> Espera-se que a estrutura fatorial resultante tenha menos influência do viés de aquiescência do que em relação aos dados não centralizados.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201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Recentralização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2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2535"/>
                <a:ext cx="10515600" cy="444516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>
                    <a:solidFill>
                      <a:schemeClr val="bg1"/>
                    </a:solidFill>
                    <a:latin typeface="Aptos (Corpo)"/>
                  </a:rPr>
                  <a:t> Em escalas não balanceadas (</a:t>
                </a:r>
                <a:r>
                  <a:rPr lang="pt-BR" sz="2400" u="sng" dirty="0">
                    <a:solidFill>
                      <a:schemeClr val="bg1"/>
                    </a:solidFill>
                    <a:latin typeface="Aptos (Corpo)"/>
                  </a:rPr>
                  <a:t>diferente número de itens positivos e negativos</a:t>
                </a:r>
                <a:r>
                  <a:rPr lang="pt-BR" sz="2400" dirty="0">
                    <a:solidFill>
                      <a:schemeClr val="bg1"/>
                    </a:solidFill>
                    <a:latin typeface="Aptos (Corpo)"/>
                  </a:rPr>
                  <a:t>), os escores não são totalmente controlados pela aquiescência. Podemos utilizar o procedimento de centralização para recodificar os escores: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bg1"/>
                    </a:solidFill>
                    <a:latin typeface="Aptos (Corpo)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800" dirty="0">
                    <a:solidFill>
                      <a:schemeClr val="bg1"/>
                    </a:solidFill>
                    <a:latin typeface="Aptos (Corpo)"/>
                  </a:rPr>
                  <a:t> Índice de Aquiescência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𝑎𝑐𝑞</m:t>
                        </m:r>
                      </m:e>
                      <m:sub>
                        <m:r>
                          <a:rPr lang="pt-BR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  <a:latin typeface="Aptos (Corpo)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1"/>
                    </a:solidFill>
                    <a:latin typeface="Aptos (Corpo)"/>
                  </a:rPr>
                  <a:t> Média de todos os itens (sem inverter os negativos).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>
                  <a:solidFill>
                    <a:schemeClr val="bg1"/>
                  </a:solidFill>
                  <a:latin typeface="Aptos (Corpo)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800" dirty="0">
                    <a:solidFill>
                      <a:schemeClr val="bg1"/>
                    </a:solidFill>
                    <a:latin typeface="Aptos (Corpo)"/>
                  </a:rPr>
                  <a:t> Escore bruto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𝑠𝑐𝑟</m:t>
                        </m:r>
                      </m:e>
                      <m:sub>
                        <m:r>
                          <a:rPr lang="pt-BR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  <a:latin typeface="Aptos (Corpo)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1"/>
                    </a:solidFill>
                    <a:latin typeface="Aptos (Corpo)"/>
                    <a:sym typeface="Wingdings" panose="05000000000000000000" pitchFamily="2" charset="2"/>
                  </a:rPr>
                  <a:t> Média dos itens positivos e negativos (invertidos).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sz="2800" dirty="0">
                  <a:solidFill>
                    <a:schemeClr val="bg1"/>
                  </a:solidFill>
                  <a:latin typeface="Aptos (Corpo)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800" dirty="0">
                    <a:solidFill>
                      <a:schemeClr val="bg1"/>
                    </a:solidFill>
                    <a:latin typeface="Aptos (Corpo)"/>
                    <a:sym typeface="Wingdings" panose="05000000000000000000" pitchFamily="2" charset="2"/>
                  </a:rPr>
                  <a:t> Escores controlados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𝑠𝑐𝑟</m:t>
                        </m:r>
                        <m:r>
                          <a:rPr lang="pt-BR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pt-BR" sz="28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𝑟𝑒𝑐</m:t>
                        </m:r>
                        <m:r>
                          <a:rPr lang="pt-BR" sz="28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pt-BR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bg1"/>
                    </a:solidFill>
                    <a:latin typeface="Aptos (Corpo)"/>
                    <a:sym typeface="Wingdings" panose="05000000000000000000" pitchFamily="2" charset="2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1"/>
                    </a:solidFill>
                    <a:latin typeface="Aptos (Corpo)"/>
                    <a:sym typeface="Wingdings" panose="05000000000000000000" pitchFamily="2" charset="2"/>
                  </a:rPr>
                  <a:t>Escore bruto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𝑠𝑐𝑟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Aptos (Corpo)"/>
                    <a:sym typeface="Wingdings" panose="05000000000000000000" pitchFamily="2" charset="2"/>
                  </a:rPr>
                  <a:t>) subtraído pelo índice de aquiescência </a:t>
                </a:r>
                <a:r>
                  <a:rPr lang="pt-BR" dirty="0">
                    <a:solidFill>
                      <a:schemeClr val="bg1"/>
                    </a:solidFill>
                    <a:latin typeface="Aptos (Corpo)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𝑎𝑐𝑞</m:t>
                        </m:r>
                      </m:e>
                      <m:sub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  <a:latin typeface="Aptos (Corpo)"/>
                  </a:rPr>
                  <a:t>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749CD7B-B187-512E-E03A-DFE6F09CC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2535"/>
                <a:ext cx="10515600" cy="4445165"/>
              </a:xfrm>
              <a:blipFill>
                <a:blip r:embed="rId3"/>
                <a:stretch>
                  <a:fillRect l="-580" t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201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Recentralização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28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201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Recentralização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0AB155C-8E8C-2BBE-35CA-7F435BD3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62" y="1599965"/>
            <a:ext cx="10362248" cy="259283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721DAA9-187F-5F51-9DB9-A16B52958F94}"/>
              </a:ext>
            </a:extLst>
          </p:cNvPr>
          <p:cNvSpPr/>
          <p:nvPr/>
        </p:nvSpPr>
        <p:spPr>
          <a:xfrm>
            <a:off x="9007421" y="5258035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Bahnschrift" panose="020B0502040204020203" pitchFamily="34" charset="0"/>
              </a:rPr>
              <a:t>Vamos à prática...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5EBA55-4D2B-FB22-E8F2-24307941CC7D}"/>
              </a:ext>
            </a:extLst>
          </p:cNvPr>
          <p:cNvSpPr txBox="1"/>
          <p:nvPr/>
        </p:nvSpPr>
        <p:spPr>
          <a:xfrm>
            <a:off x="9437890" y="4360712"/>
            <a:ext cx="217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ptos (Corpo)"/>
              </a:rPr>
              <a:t>(</a:t>
            </a:r>
            <a:r>
              <a:rPr lang="pt-BR" sz="2000" dirty="0" err="1">
                <a:solidFill>
                  <a:schemeClr val="bg1"/>
                </a:solidFill>
                <a:latin typeface="Aptos (Corpo)"/>
              </a:rPr>
              <a:t>Primi</a:t>
            </a:r>
            <a:r>
              <a:rPr lang="pt-BR" sz="2000" dirty="0">
                <a:solidFill>
                  <a:schemeClr val="bg1"/>
                </a:solidFill>
                <a:latin typeface="Aptos (Corpo)"/>
              </a:rPr>
              <a:t> et al., 2019)</a:t>
            </a:r>
          </a:p>
        </p:txBody>
      </p:sp>
    </p:spTree>
    <p:extLst>
      <p:ext uri="{BB962C8B-B14F-4D97-AF65-F5344CB8AC3E}">
        <p14:creationId xmlns:p14="http://schemas.microsoft.com/office/powerpoint/2010/main" val="63880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9966"/>
            <a:ext cx="10515600" cy="3803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Aptos (Corpo)"/>
              </a:rPr>
              <a:t> Uma outra maneira de controlar a aquiescência é por meio do modelo MIMIC, no qual temos uma variável exógena como covariável.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Aptos (Corpo)"/>
              </a:rPr>
              <a:t> A variável externa, no caso, é o índice de aquiescência.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201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Modelo </a:t>
            </a:r>
            <a:r>
              <a:rPr lang="pt-BR" dirty="0" err="1">
                <a:solidFill>
                  <a:schemeClr val="bg1"/>
                </a:solidFill>
              </a:rPr>
              <a:t>mimic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pt-BR" dirty="0" err="1">
                <a:solidFill>
                  <a:schemeClr val="bg1"/>
                </a:solidFill>
              </a:rPr>
              <a:t>Multiple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Indicators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Multiple</a:t>
            </a:r>
            <a:r>
              <a:rPr lang="pt-BR" dirty="0">
                <a:solidFill>
                  <a:schemeClr val="bg1"/>
                </a:solidFill>
              </a:rPr>
              <a:t> Causes)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928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Sem aquiescência: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B3299ECD-3AD2-1B8A-B656-7AF7ED161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257314"/>
              </p:ext>
            </p:extLst>
          </p:nvPr>
        </p:nvGraphicFramePr>
        <p:xfrm>
          <a:off x="957951" y="3021291"/>
          <a:ext cx="587774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516">
                  <a:extLst>
                    <a:ext uri="{9D8B030D-6E8A-4147-A177-3AD203B41FA5}">
                      <a16:colId xmlns:a16="http://schemas.microsoft.com/office/drawing/2014/main" val="2967872820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2323657085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3411379372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46467207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2631183487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170042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9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Sou comunicativo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1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Sou quieto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6393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8151EEA2-4433-D5F3-62BB-7BB0E34283C4}"/>
              </a:ext>
            </a:extLst>
          </p:cNvPr>
          <p:cNvSpPr/>
          <p:nvPr/>
        </p:nvSpPr>
        <p:spPr>
          <a:xfrm>
            <a:off x="6390746" y="3564510"/>
            <a:ext cx="369531" cy="2851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3846ACE-22A3-D1F4-98B9-8182CAA32DB4}"/>
              </a:ext>
            </a:extLst>
          </p:cNvPr>
          <p:cNvSpPr/>
          <p:nvPr/>
        </p:nvSpPr>
        <p:spPr>
          <a:xfrm>
            <a:off x="4422115" y="4027995"/>
            <a:ext cx="369531" cy="2851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61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9966"/>
            <a:ext cx="10515600" cy="3803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Aptos (Corpo)"/>
              </a:rPr>
              <a:t> Calculamos o índice de aquiescência de cada sujeito e regredimos os escores dos itens no índice;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Aptos (Corpo)"/>
              </a:rPr>
              <a:t> Ao realizarmos a regressão, estaremos controlando a variância de aquiescência de cada item;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Aptos (Corpo)"/>
              </a:rPr>
              <a:t> A correlação entre o índice de aquiescência e os fatores de conteúdo deve ser fixa em zero;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  <a:latin typeface="Aptos (Corpo)"/>
              </a:rPr>
              <a:t> O modelo possui o pressuposto de que a aquiescência pode variar para cada item.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201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Modelo </a:t>
            </a:r>
            <a:r>
              <a:rPr lang="pt-BR" dirty="0" err="1">
                <a:solidFill>
                  <a:schemeClr val="bg1"/>
                </a:solidFill>
              </a:rPr>
              <a:t>mimic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pt-BR" dirty="0" err="1">
                <a:solidFill>
                  <a:schemeClr val="bg1"/>
                </a:solidFill>
              </a:rPr>
              <a:t>Multiple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Indicators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Multiple</a:t>
            </a:r>
            <a:r>
              <a:rPr lang="pt-BR" dirty="0">
                <a:solidFill>
                  <a:schemeClr val="bg1"/>
                </a:solidFill>
              </a:rPr>
              <a:t> Causes)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0559" y="1599965"/>
            <a:ext cx="2931020" cy="2128887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PS: O índice de aquiescência é uma variável calculada a partir da média de todos os itens. Portanto, é uma variável observada.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201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Modelo </a:t>
            </a:r>
            <a:r>
              <a:rPr lang="pt-BR" dirty="0" err="1">
                <a:solidFill>
                  <a:schemeClr val="bg1"/>
                </a:solidFill>
              </a:rPr>
              <a:t>mimic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pt-BR" dirty="0" err="1">
                <a:solidFill>
                  <a:schemeClr val="bg1"/>
                </a:solidFill>
              </a:rPr>
              <a:t>Multiple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Indicators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Multiple</a:t>
            </a:r>
            <a:r>
              <a:rPr lang="pt-BR" dirty="0">
                <a:solidFill>
                  <a:schemeClr val="bg1"/>
                </a:solidFill>
              </a:rPr>
              <a:t> Causes)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5B509A2-56B3-BFD7-1A34-E1B0B6C32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26" y="1315553"/>
            <a:ext cx="7831907" cy="422689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6369DCD-9FDD-67A1-A1A6-F5E36D683D9E}"/>
              </a:ext>
            </a:extLst>
          </p:cNvPr>
          <p:cNvSpPr/>
          <p:nvPr/>
        </p:nvSpPr>
        <p:spPr>
          <a:xfrm>
            <a:off x="9535122" y="5194132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Bahnschrift" panose="020B0502040204020203" pitchFamily="34" charset="0"/>
              </a:rPr>
              <a:t>Vamos à prática...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27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9966"/>
            <a:ext cx="10515600" cy="3803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bg1"/>
                </a:solidFill>
                <a:latin typeface="Aptos (Corpo)"/>
              </a:rPr>
              <a:t>Leonardo de Barros Mose</a:t>
            </a: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  <a:latin typeface="Aptos (Corpo)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Aptos (Corpo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leonardo.mose@outlook.com</a:t>
            </a:r>
            <a:endParaRPr lang="pt-BR" dirty="0">
              <a:solidFill>
                <a:schemeClr val="bg1"/>
              </a:solidFill>
              <a:latin typeface="Aptos (Corpo)"/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  <a:latin typeface="Aptos (Corpo)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Aptos (Corpo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https://www.linkedin.com/in/leonardo-mose-354891244/</a:t>
            </a:r>
            <a:endParaRPr lang="pt-BR" dirty="0">
              <a:solidFill>
                <a:schemeClr val="bg1"/>
              </a:solidFill>
              <a:latin typeface="Aptos (Corpo)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  <a:latin typeface="Aptos (Corpo)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7201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Obrigado!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pic>
        <p:nvPicPr>
          <p:cNvPr id="5" name="Gráfico 4" descr="Envelope aberto com preenchimento sólido">
            <a:extLst>
              <a:ext uri="{FF2B5EF4-FFF2-40B4-BE49-F238E27FC236}">
                <a16:creationId xmlns:a16="http://schemas.microsoft.com/office/drawing/2014/main" id="{C7A3CEB1-5F49-1196-0E65-C202D3FC53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9344" y="2267092"/>
            <a:ext cx="914400" cy="914400"/>
          </a:xfrm>
          <a:prstGeom prst="rect">
            <a:avLst/>
          </a:prstGeom>
        </p:spPr>
      </p:pic>
      <p:pic>
        <p:nvPicPr>
          <p:cNvPr id="8" name="Gráfico 7" descr="Funcionário de escritório com preenchimento sólido">
            <a:extLst>
              <a:ext uri="{FF2B5EF4-FFF2-40B4-BE49-F238E27FC236}">
                <a16:creationId xmlns:a16="http://schemas.microsoft.com/office/drawing/2014/main" id="{D4E92F45-AD09-65E2-121B-E630EA415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789" y="33798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9288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Com aquiescência: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Tendência a responder ‘alto’ em ambos os itens demonstra que o sujeito concorda com os itens de forma indiscriminada: </a:t>
            </a:r>
            <a:r>
              <a:rPr lang="pt-BR" b="1" dirty="0">
                <a:solidFill>
                  <a:schemeClr val="bg1"/>
                </a:solidFill>
              </a:rPr>
              <a:t>Aquiescência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pt-BR" dirty="0" err="1">
                <a:solidFill>
                  <a:schemeClr val="bg1"/>
                </a:solidFill>
              </a:rPr>
              <a:t>Rammsteld</a:t>
            </a:r>
            <a:r>
              <a:rPr lang="pt-BR" dirty="0">
                <a:solidFill>
                  <a:schemeClr val="bg1"/>
                </a:solidFill>
              </a:rPr>
              <a:t> &amp; Farmer, 2013; Valentini, 2017).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7">
            <a:extLst>
              <a:ext uri="{FF2B5EF4-FFF2-40B4-BE49-F238E27FC236}">
                <a16:creationId xmlns:a16="http://schemas.microsoft.com/office/drawing/2014/main" id="{2F26DFA1-2B8E-612F-1454-D9D345D33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293077"/>
              </p:ext>
            </p:extLst>
          </p:nvPr>
        </p:nvGraphicFramePr>
        <p:xfrm>
          <a:off x="838199" y="2467839"/>
          <a:ext cx="587774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516">
                  <a:extLst>
                    <a:ext uri="{9D8B030D-6E8A-4147-A177-3AD203B41FA5}">
                      <a16:colId xmlns:a16="http://schemas.microsoft.com/office/drawing/2014/main" val="2967872820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2323657085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3411379372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46467207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2631183487"/>
                    </a:ext>
                  </a:extLst>
                </a:gridCol>
                <a:gridCol w="496845">
                  <a:extLst>
                    <a:ext uri="{9D8B030D-6E8A-4147-A177-3AD203B41FA5}">
                      <a16:colId xmlns:a16="http://schemas.microsoft.com/office/drawing/2014/main" val="170042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9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Sou comunicativo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1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Sou quieto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63933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54CA126C-DB47-C192-DCFC-0BAADD56704A}"/>
              </a:ext>
            </a:extLst>
          </p:cNvPr>
          <p:cNvSpPr/>
          <p:nvPr/>
        </p:nvSpPr>
        <p:spPr>
          <a:xfrm>
            <a:off x="6270994" y="3011058"/>
            <a:ext cx="369531" cy="2851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A2B61F6-B6F6-3E7B-89B1-BE3A5696C760}"/>
              </a:ext>
            </a:extLst>
          </p:cNvPr>
          <p:cNvSpPr/>
          <p:nvPr/>
        </p:nvSpPr>
        <p:spPr>
          <a:xfrm>
            <a:off x="6270994" y="3459067"/>
            <a:ext cx="369531" cy="2851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23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9288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Aquiescência costuma impactar mais em amostras com:</a:t>
            </a:r>
          </a:p>
          <a:p>
            <a:r>
              <a:rPr lang="pt-BR" dirty="0">
                <a:solidFill>
                  <a:schemeClr val="bg1"/>
                </a:solidFill>
              </a:rPr>
              <a:t> Baixos níveis educacionais (</a:t>
            </a:r>
            <a:r>
              <a:rPr lang="pt-BR" dirty="0" err="1">
                <a:solidFill>
                  <a:schemeClr val="bg1"/>
                </a:solidFill>
              </a:rPr>
              <a:t>Rammstedt</a:t>
            </a:r>
            <a:r>
              <a:rPr lang="pt-BR" dirty="0">
                <a:solidFill>
                  <a:schemeClr val="bg1"/>
                </a:solidFill>
              </a:rPr>
              <a:t> &amp; Farmer, 2013);</a:t>
            </a:r>
          </a:p>
          <a:p>
            <a:r>
              <a:rPr lang="pt-BR" dirty="0">
                <a:solidFill>
                  <a:schemeClr val="bg1"/>
                </a:solidFill>
              </a:rPr>
              <a:t> Crianças e adolescentes (Soto et al., 2008);</a:t>
            </a:r>
          </a:p>
          <a:p>
            <a:r>
              <a:rPr lang="pt-BR" dirty="0">
                <a:solidFill>
                  <a:schemeClr val="bg1"/>
                </a:solidFill>
              </a:rPr>
              <a:t> Idosos (</a:t>
            </a:r>
            <a:r>
              <a:rPr lang="pt-BR" dirty="0" err="1">
                <a:solidFill>
                  <a:schemeClr val="bg1"/>
                </a:solidFill>
              </a:rPr>
              <a:t>Lechner</a:t>
            </a:r>
            <a:r>
              <a:rPr lang="pt-BR" dirty="0">
                <a:solidFill>
                  <a:schemeClr val="bg1"/>
                </a:solidFill>
              </a:rPr>
              <a:t> &amp; </a:t>
            </a:r>
            <a:r>
              <a:rPr lang="pt-BR" dirty="0" err="1">
                <a:solidFill>
                  <a:schemeClr val="bg1"/>
                </a:solidFill>
              </a:rPr>
              <a:t>Rammstedt</a:t>
            </a:r>
            <a:r>
              <a:rPr lang="pt-BR" dirty="0">
                <a:solidFill>
                  <a:schemeClr val="bg1"/>
                </a:solidFill>
              </a:rPr>
              <a:t>, 2015); </a:t>
            </a:r>
          </a:p>
          <a:p>
            <a:r>
              <a:rPr lang="pt-BR" dirty="0">
                <a:solidFill>
                  <a:schemeClr val="bg1"/>
                </a:solidFill>
              </a:rPr>
              <a:t> Baixa inteligência (</a:t>
            </a:r>
            <a:r>
              <a:rPr lang="pt-BR" dirty="0" err="1">
                <a:solidFill>
                  <a:schemeClr val="bg1"/>
                </a:solidFill>
              </a:rPr>
              <a:t>Lechner</a:t>
            </a:r>
            <a:r>
              <a:rPr lang="pt-BR" dirty="0">
                <a:solidFill>
                  <a:schemeClr val="bg1"/>
                </a:solidFill>
              </a:rPr>
              <a:t> &amp; </a:t>
            </a:r>
            <a:r>
              <a:rPr lang="pt-BR" dirty="0" err="1">
                <a:solidFill>
                  <a:schemeClr val="bg1"/>
                </a:solidFill>
              </a:rPr>
              <a:t>Rammstedt</a:t>
            </a:r>
            <a:r>
              <a:rPr lang="pt-BR" dirty="0">
                <a:solidFill>
                  <a:schemeClr val="bg1"/>
                </a:solidFill>
              </a:rPr>
              <a:t>, 2015).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Normalmente, a variância de aquiescência nas escalas costuma ser entre 5% a 10% 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Aichholzer</a:t>
            </a:r>
            <a:r>
              <a:rPr lang="pt-BR" dirty="0">
                <a:solidFill>
                  <a:schemeClr val="bg1"/>
                </a:solidFill>
              </a:rPr>
              <a:t>, 2014; </a:t>
            </a:r>
            <a:r>
              <a:rPr lang="pt-BR" dirty="0" err="1">
                <a:solidFill>
                  <a:schemeClr val="bg1"/>
                </a:solidFill>
              </a:rPr>
              <a:t>Rammstedt</a:t>
            </a:r>
            <a:r>
              <a:rPr lang="pt-BR" dirty="0">
                <a:solidFill>
                  <a:schemeClr val="bg1"/>
                </a:solidFill>
              </a:rPr>
              <a:t> &amp; Farmer, 2013; Valentini et al., 2020).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52074"/>
            <a:ext cx="5772348" cy="3970999"/>
          </a:xfrm>
        </p:spPr>
        <p:txBody>
          <a:bodyPr>
            <a:normAutofit fontScale="55000" lnSpcReduction="20000"/>
          </a:bodyPr>
          <a:lstStyle/>
          <a:p>
            <a:r>
              <a:rPr lang="pt-BR" sz="4500" dirty="0">
                <a:solidFill>
                  <a:schemeClr val="bg1"/>
                </a:solidFill>
              </a:rPr>
              <a:t>A aquiescência enviesa as correlações com medidas externas (</a:t>
            </a:r>
            <a:r>
              <a:rPr lang="pt-BR" sz="4500" dirty="0" err="1">
                <a:solidFill>
                  <a:schemeClr val="bg1"/>
                </a:solidFill>
              </a:rPr>
              <a:t>Primi</a:t>
            </a:r>
            <a:r>
              <a:rPr lang="pt-BR" sz="4500" dirty="0">
                <a:solidFill>
                  <a:schemeClr val="bg1"/>
                </a:solidFill>
              </a:rPr>
              <a:t> et al., 2019).</a:t>
            </a:r>
          </a:p>
          <a:p>
            <a:r>
              <a:rPr lang="pt-BR" sz="4500" dirty="0">
                <a:solidFill>
                  <a:schemeClr val="bg1"/>
                </a:solidFill>
              </a:rPr>
              <a:t>Coeficientes positivos podem ser superestimadas e coeficientes negativos podem ser subestimadas (Valentini &amp; </a:t>
            </a:r>
            <a:r>
              <a:rPr lang="pt-BR" sz="4500" dirty="0" err="1">
                <a:solidFill>
                  <a:schemeClr val="bg1"/>
                </a:solidFill>
              </a:rPr>
              <a:t>Hauck</a:t>
            </a:r>
            <a:r>
              <a:rPr lang="pt-BR" sz="4500" dirty="0">
                <a:solidFill>
                  <a:schemeClr val="bg1"/>
                </a:solidFill>
              </a:rPr>
              <a:t>-Filho, 2020):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bg1"/>
                </a:solidFill>
              </a:rPr>
              <a:t> Leitura indicada: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Valentini, Felipe, &amp; </a:t>
            </a:r>
            <a:r>
              <a:rPr lang="pt-BR" dirty="0" err="1">
                <a:solidFill>
                  <a:schemeClr val="bg1"/>
                </a:solidFill>
              </a:rPr>
              <a:t>Hauck</a:t>
            </a:r>
            <a:r>
              <a:rPr lang="pt-BR" dirty="0">
                <a:solidFill>
                  <a:schemeClr val="bg1"/>
                </a:solidFill>
              </a:rPr>
              <a:t> Filho, Nelson. (2020). O impacto da aquiescência na estimação de coeficientes de validade. </a:t>
            </a:r>
            <a:r>
              <a:rPr lang="pt-BR" i="1" dirty="0">
                <a:solidFill>
                  <a:schemeClr val="bg1"/>
                </a:solidFill>
              </a:rPr>
              <a:t>Avaliação Psicológica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i="1" dirty="0">
                <a:solidFill>
                  <a:schemeClr val="bg1"/>
                </a:solidFill>
              </a:rPr>
              <a:t>19</a:t>
            </a:r>
            <a:r>
              <a:rPr lang="pt-BR" dirty="0">
                <a:solidFill>
                  <a:schemeClr val="bg1"/>
                </a:solidFill>
              </a:rPr>
              <a:t>(1), 1-3. https://dx.doi.org/10.15689/ap.2020.1901.ed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1" y="149973"/>
            <a:ext cx="5129463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IMPACTOS DA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A474C58-F4DF-4362-B357-93B367CF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345" y="50805"/>
            <a:ext cx="5129462" cy="55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0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1243431"/>
            <a:ext cx="10776283" cy="462012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bg1"/>
                </a:solidFill>
              </a:rPr>
              <a:t> Formas de controlar a aquiescência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 construção do instrumento:</a:t>
            </a:r>
          </a:p>
          <a:p>
            <a:r>
              <a:rPr lang="pt-BR" b="1" dirty="0">
                <a:solidFill>
                  <a:schemeClr val="bg1"/>
                </a:solidFill>
              </a:rPr>
              <a:t>Escalas balanceadas</a:t>
            </a:r>
            <a:r>
              <a:rPr lang="pt-BR" dirty="0">
                <a:solidFill>
                  <a:schemeClr val="bg1"/>
                </a:solidFill>
              </a:rPr>
              <a:t>: Construção de medidas com a mesma quantidade de itens positivos e negativos antônimos (</a:t>
            </a:r>
            <a:r>
              <a:rPr lang="pt-BR" dirty="0" err="1">
                <a:solidFill>
                  <a:schemeClr val="bg1"/>
                </a:solidFill>
              </a:rPr>
              <a:t>Ten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Berge</a:t>
            </a:r>
            <a:r>
              <a:rPr lang="pt-BR" dirty="0">
                <a:solidFill>
                  <a:schemeClr val="bg1"/>
                </a:solidFill>
              </a:rPr>
              <a:t>, 1999; </a:t>
            </a:r>
            <a:r>
              <a:rPr lang="pt-BR" dirty="0" err="1">
                <a:solidFill>
                  <a:schemeClr val="bg1"/>
                </a:solidFill>
              </a:rPr>
              <a:t>Savalei</a:t>
            </a:r>
            <a:r>
              <a:rPr lang="pt-BR" dirty="0">
                <a:solidFill>
                  <a:schemeClr val="bg1"/>
                </a:solidFill>
              </a:rPr>
              <a:t> &amp; Falk, 2014).</a:t>
            </a:r>
          </a:p>
          <a:p>
            <a:r>
              <a:rPr lang="pt-BR" b="1" dirty="0">
                <a:solidFill>
                  <a:schemeClr val="bg1"/>
                </a:solidFill>
              </a:rPr>
              <a:t>Escalas no formato de escolha forçada: </a:t>
            </a:r>
            <a:r>
              <a:rPr lang="pt-BR" dirty="0">
                <a:solidFill>
                  <a:schemeClr val="bg1"/>
                </a:solidFill>
              </a:rPr>
              <a:t>medidas de escolha forçada eliminam o efeito da aquiescência (Brown &amp; </a:t>
            </a:r>
            <a:r>
              <a:rPr lang="pt-BR" dirty="0" err="1">
                <a:solidFill>
                  <a:schemeClr val="bg1"/>
                </a:solidFill>
              </a:rPr>
              <a:t>Maydeu</a:t>
            </a:r>
            <a:r>
              <a:rPr lang="pt-BR" dirty="0">
                <a:solidFill>
                  <a:schemeClr val="bg1"/>
                </a:solidFill>
              </a:rPr>
              <a:t>-Olivares, 2011).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Controle do viés a posteriori: </a:t>
            </a:r>
          </a:p>
          <a:p>
            <a:r>
              <a:rPr lang="pt-BR" b="1" dirty="0">
                <a:solidFill>
                  <a:schemeClr val="bg1"/>
                </a:solidFill>
              </a:rPr>
              <a:t>Análise Fatorial e Teoria de Resposta ao Item </a:t>
            </a:r>
            <a:r>
              <a:rPr lang="pt-BR" dirty="0">
                <a:solidFill>
                  <a:schemeClr val="bg1"/>
                </a:solidFill>
              </a:rPr>
              <a:t>(Modelo de Interceptos Randômicos; </a:t>
            </a:r>
            <a:r>
              <a:rPr lang="pt-BR" dirty="0" err="1">
                <a:solidFill>
                  <a:schemeClr val="bg1"/>
                </a:solidFill>
              </a:rPr>
              <a:t>Maydeau</a:t>
            </a:r>
            <a:r>
              <a:rPr lang="pt-BR" dirty="0">
                <a:solidFill>
                  <a:schemeClr val="bg1"/>
                </a:solidFill>
              </a:rPr>
              <a:t>-Olivares &amp; </a:t>
            </a:r>
            <a:r>
              <a:rPr lang="pt-BR" dirty="0" err="1">
                <a:solidFill>
                  <a:schemeClr val="bg1"/>
                </a:solidFill>
              </a:rPr>
              <a:t>Coffman</a:t>
            </a:r>
            <a:r>
              <a:rPr lang="pt-BR" dirty="0">
                <a:solidFill>
                  <a:schemeClr val="bg1"/>
                </a:solidFill>
              </a:rPr>
              <a:t>, 2006);</a:t>
            </a:r>
          </a:p>
          <a:p>
            <a:r>
              <a:rPr lang="pt-BR" b="1" dirty="0">
                <a:solidFill>
                  <a:schemeClr val="bg1"/>
                </a:solidFill>
              </a:rPr>
              <a:t>Recentralização 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ipsatização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r>
              <a:rPr lang="pt-BR" b="1" dirty="0">
                <a:solidFill>
                  <a:schemeClr val="bg1"/>
                </a:solidFill>
              </a:rPr>
              <a:t>Modelo MIMIC </a:t>
            </a:r>
            <a:r>
              <a:rPr lang="pt-BR" dirty="0">
                <a:solidFill>
                  <a:schemeClr val="bg1"/>
                </a:solidFill>
              </a:rPr>
              <a:t>(uso de um indicador clássico de aquiescência como covariável).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9974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Controle da Aquiescência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09D95E9-A924-D34B-E0B2-52225A3CF3B9}"/>
              </a:ext>
            </a:extLst>
          </p:cNvPr>
          <p:cNvSpPr/>
          <p:nvPr/>
        </p:nvSpPr>
        <p:spPr>
          <a:xfrm rot="-5400000" flipV="1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18288000"/>
                </a:move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lnTo>
                  <a:pt x="10287000" y="18288000"/>
                </a:lnTo>
                <a:close/>
              </a:path>
            </a:pathLst>
          </a:custGeom>
          <a:blipFill>
            <a:blip r:embed="rId2"/>
            <a:stretch>
              <a:fillRect l="-92429" t="-45384" r="-22171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CD7B-B187-512E-E03A-DFE6F09C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88" y="1609356"/>
            <a:ext cx="10515600" cy="363928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 Podemos controlar a aquiescência medindo ambos os polos de um construto.</a:t>
            </a:r>
          </a:p>
          <a:p>
            <a:r>
              <a:rPr lang="pt-BR" dirty="0">
                <a:solidFill>
                  <a:schemeClr val="bg1"/>
                </a:solidFill>
              </a:rPr>
              <a:t> Fazemos isso construindo pares opostos de itens, medindo o mesmo traço em ambas as extremidades. Exemplo: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A32CBB9-1F32-1512-0E2E-7A85563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Escalas balanceadas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55BE27-10F4-74F0-3AD7-6560AFA5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7700"/>
            <a:ext cx="12192000" cy="1025521"/>
          </a:xfrm>
          <a:prstGeom prst="rect">
            <a:avLst/>
          </a:prstGeom>
        </p:spPr>
      </p:pic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3457BEAC-15EF-C170-6DDF-0374999A7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56079"/>
              </p:ext>
            </p:extLst>
          </p:nvPr>
        </p:nvGraphicFramePr>
        <p:xfrm>
          <a:off x="2651241" y="3608486"/>
          <a:ext cx="7142465" cy="201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1737">
                  <a:extLst>
                    <a:ext uri="{9D8B030D-6E8A-4147-A177-3AD203B41FA5}">
                      <a16:colId xmlns:a16="http://schemas.microsoft.com/office/drawing/2014/main" val="3767542948"/>
                    </a:ext>
                  </a:extLst>
                </a:gridCol>
                <a:gridCol w="671775">
                  <a:extLst>
                    <a:ext uri="{9D8B030D-6E8A-4147-A177-3AD203B41FA5}">
                      <a16:colId xmlns:a16="http://schemas.microsoft.com/office/drawing/2014/main" val="3919716708"/>
                    </a:ext>
                  </a:extLst>
                </a:gridCol>
                <a:gridCol w="1718953">
                  <a:extLst>
                    <a:ext uri="{9D8B030D-6E8A-4147-A177-3AD203B41FA5}">
                      <a16:colId xmlns:a16="http://schemas.microsoft.com/office/drawing/2014/main" val="4045262328"/>
                    </a:ext>
                  </a:extLst>
                </a:gridCol>
              </a:tblGrid>
              <a:tr h="40288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Polo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Traço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90283"/>
                  </a:ext>
                </a:extLst>
              </a:tr>
              <a:tr h="40288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hnschrift" panose="020B0502040204020203" pitchFamily="34" charset="0"/>
                        </a:rPr>
                        <a:t>Sou extrovertido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+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Extroversão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69661"/>
                  </a:ext>
                </a:extLst>
              </a:tr>
              <a:tr h="40288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hnschrift" panose="020B0502040204020203" pitchFamily="34" charset="0"/>
                        </a:rPr>
                        <a:t>Sou introvertido </a:t>
                      </a:r>
                      <a:r>
                        <a:rPr lang="pt-BR" sz="1600" baseline="-25000" dirty="0">
                          <a:latin typeface="Bahnschrift" panose="020B0502040204020203" pitchFamily="34" charset="0"/>
                        </a:rPr>
                        <a:t>(inv.)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Extroversão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74675"/>
                  </a:ext>
                </a:extLst>
              </a:tr>
              <a:tr h="40288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hnschrift" panose="020B0502040204020203" pitchFamily="34" charset="0"/>
                        </a:rPr>
                        <a:t>Gosto de sair conhecer novas pessoas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+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Extroversão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79599"/>
                  </a:ext>
                </a:extLst>
              </a:tr>
              <a:tr h="40288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hnschrift" panose="020B0502040204020203" pitchFamily="34" charset="0"/>
                        </a:rPr>
                        <a:t>Detesto sair para conhecer novas pessoas </a:t>
                      </a:r>
                      <a:r>
                        <a:rPr lang="pt-BR" sz="1600" baseline="-25000" dirty="0">
                          <a:latin typeface="Bahnschrift" panose="020B0502040204020203" pitchFamily="34" charset="0"/>
                        </a:rPr>
                        <a:t>(inv.)</a:t>
                      </a:r>
                      <a:endParaRPr lang="pt-BR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hnschrift" panose="020B0502040204020203" pitchFamily="34" charset="0"/>
                        </a:rPr>
                        <a:t>Extroversão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0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43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92429" t="-45384" r="-221710"/>
          </a:stretch>
        </a:blipFill>
      </a:spPr>
      <a:bodyPr/>
      <a:lstStyle>
        <a:defPPr algn="l"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3090</Words>
  <Application>Microsoft Office PowerPoint</Application>
  <PresentationFormat>Widescreen</PresentationFormat>
  <Paragraphs>541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Aptos</vt:lpstr>
      <vt:lpstr>Aptos (Corpo)</vt:lpstr>
      <vt:lpstr>Aptos Display</vt:lpstr>
      <vt:lpstr>Arial</vt:lpstr>
      <vt:lpstr>Bahnschrift</vt:lpstr>
      <vt:lpstr>Cambria Math</vt:lpstr>
      <vt:lpstr>Tw Cen MT</vt:lpstr>
      <vt:lpstr>Wingdings</vt:lpstr>
      <vt:lpstr>Tema do Office</vt:lpstr>
      <vt:lpstr>Vieses de Respostas: Controlando a Aquiescência.</vt:lpstr>
      <vt:lpstr>Dados e scripts do curso</vt:lpstr>
      <vt:lpstr>Aquiescência</vt:lpstr>
      <vt:lpstr>Aquiescência</vt:lpstr>
      <vt:lpstr>Aquiescência</vt:lpstr>
      <vt:lpstr>Aquiescência</vt:lpstr>
      <vt:lpstr>IMPACTOS DA AQUIESCÊNCIA</vt:lpstr>
      <vt:lpstr>Controle da Aquiescência</vt:lpstr>
      <vt:lpstr>Escalas balanceadas</vt:lpstr>
      <vt:lpstr>Escalas balanceadas</vt:lpstr>
      <vt:lpstr>Escalas balanceadas</vt:lpstr>
      <vt:lpstr>Escalas balanceadas</vt:lpstr>
      <vt:lpstr>Boas práticas com de escalas balanceadas</vt:lpstr>
      <vt:lpstr>Mecanismo de noise cancelling</vt:lpstr>
      <vt:lpstr>Mecanismo de noise cancelling</vt:lpstr>
      <vt:lpstr>Controle de Aquiescência</vt:lpstr>
      <vt:lpstr>Controle de Aquiescência</vt:lpstr>
      <vt:lpstr>Controle de Aquiescência</vt:lpstr>
      <vt:lpstr>Controle de Aquiescência</vt:lpstr>
      <vt:lpstr>Controle de Aquiescência</vt:lpstr>
      <vt:lpstr>Controle de Aquiescência</vt:lpstr>
      <vt:lpstr>Diferenciando o Escore Bruto da Aquiescência</vt:lpstr>
      <vt:lpstr>Controle de Aquiescência</vt:lpstr>
      <vt:lpstr>Controle de Aquiescência</vt:lpstr>
      <vt:lpstr>Modelo de Interceptos Randômicos</vt:lpstr>
      <vt:lpstr>Modelo de Interceptos Randômicos</vt:lpstr>
      <vt:lpstr>Modelo de Interceptos Randômicos</vt:lpstr>
      <vt:lpstr>Modelo de Interceptos Randômicos</vt:lpstr>
      <vt:lpstr>Modelo de Interceptos Randômicos</vt:lpstr>
      <vt:lpstr>Modelo de Interceptos Randômicos</vt:lpstr>
      <vt:lpstr>Modelo de Interceptos Randômicos</vt:lpstr>
      <vt:lpstr>Teoria de resposta ao item multidimensional com interceptos randômicos (RI-MIRT)</vt:lpstr>
      <vt:lpstr>Teoria de resposta ao item multidimensional com interceptos randômicos (RI-MIRT)</vt:lpstr>
      <vt:lpstr>Recentralização</vt:lpstr>
      <vt:lpstr>Recentralização</vt:lpstr>
      <vt:lpstr>Recentralização</vt:lpstr>
      <vt:lpstr>Recentralização</vt:lpstr>
      <vt:lpstr>Recentralização</vt:lpstr>
      <vt:lpstr>Modelo mimic (Multiple Indicators, Multiple Causes)</vt:lpstr>
      <vt:lpstr>Modelo mimic (Multiple Indicators, Multiple Causes)</vt:lpstr>
      <vt:lpstr>Modelo mimic (Multiple Indicators, Multiple Causes)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PALESTRA</dc:title>
  <dc:creator>Bruno Damásio</dc:creator>
  <cp:lastModifiedBy>Leonardo Mose</cp:lastModifiedBy>
  <cp:revision>3</cp:revision>
  <dcterms:created xsi:type="dcterms:W3CDTF">2024-04-15T13:41:58Z</dcterms:created>
  <dcterms:modified xsi:type="dcterms:W3CDTF">2024-06-24T20:33:24Z</dcterms:modified>
</cp:coreProperties>
</file>