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287000" cx="18288000"/>
  <p:notesSz cx="6858000" cy="9144000"/>
  <p:embeddedFontLst>
    <p:embeddedFont>
      <p:font typeface="Montserrat"/>
      <p:bold r:id="rId20"/>
      <p:boldItalic r:id="rId21"/>
    </p:embeddedFont>
    <p:embeddedFont>
      <p:font typeface="Open Sans SemiBold"/>
      <p:regular r:id="rId22"/>
      <p:bold r:id="rId23"/>
      <p:italic r:id="rId24"/>
      <p:boldItalic r:id="rId25"/>
    </p:embeddedFont>
    <p:embeddedFont>
      <p:font typeface="Open Sans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ho45l/I3tIcthHMRwGo7L/pqpr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44974D-FE7E-4096-B68A-EC7CE786F9CD}">
  <a:tblStyle styleId="{F944974D-FE7E-4096-B68A-EC7CE786F9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OpenSansSemiBold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penSansSemiBold-italic.fntdata"/><Relationship Id="rId23" Type="http://schemas.openxmlformats.org/officeDocument/2006/relationships/font" Target="fonts/OpenSans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SemiBold-boldItalic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2974764" y="-279401"/>
            <a:ext cx="3086100" cy="11372230"/>
            <a:chOff x="0" y="-19050"/>
            <a:chExt cx="812800" cy="299515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6384715" y="9009597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8" name="Google Shape;88;p1"/>
          <p:cNvGrpSpPr/>
          <p:nvPr/>
        </p:nvGrpSpPr>
        <p:grpSpPr>
          <a:xfrm>
            <a:off x="-1543050" y="-630548"/>
            <a:ext cx="3086100" cy="11372230"/>
            <a:chOff x="0" y="-19050"/>
            <a:chExt cx="812800" cy="2995155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1310868" y="4839589"/>
            <a:ext cx="3405284" cy="3485122"/>
            <a:chOff x="0" y="-19050"/>
            <a:chExt cx="812800" cy="831850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26312" cy="672855"/>
            </a:xfrm>
            <a:custGeom>
              <a:rect b="b" l="l" r="r" t="t"/>
              <a:pathLst>
                <a:path extrusionOk="0"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3" name="Google Shape;93;p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/>
          <p:nvPr/>
        </p:nvSpPr>
        <p:spPr>
          <a:xfrm>
            <a:off x="-2777871" y="-207071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752928" y="834546"/>
            <a:ext cx="5642632" cy="2177412"/>
          </a:xfrm>
          <a:custGeom>
            <a:rect b="b" l="l" r="r" t="t"/>
            <a:pathLst>
              <a:path extrusionOk="0" h="2177412" w="5642632">
                <a:moveTo>
                  <a:pt x="0" y="0"/>
                </a:moveTo>
                <a:lnTo>
                  <a:pt x="5642631" y="0"/>
                </a:lnTo>
                <a:lnTo>
                  <a:pt x="5642631" y="2177412"/>
                </a:lnTo>
                <a:lnTo>
                  <a:pt x="0" y="21774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7854644" y="1096675"/>
            <a:ext cx="4654483" cy="2110032"/>
          </a:xfrm>
          <a:custGeom>
            <a:rect b="b" l="l" r="r" t="t"/>
            <a:pathLst>
              <a:path extrusionOk="0" h="2110032" w="4654483">
                <a:moveTo>
                  <a:pt x="0" y="0"/>
                </a:moveTo>
                <a:lnTo>
                  <a:pt x="4654483" y="0"/>
                </a:lnTo>
                <a:lnTo>
                  <a:pt x="4654483" y="2110033"/>
                </a:lnTo>
                <a:lnTo>
                  <a:pt x="0" y="2110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 txBox="1"/>
          <p:nvPr/>
        </p:nvSpPr>
        <p:spPr>
          <a:xfrm>
            <a:off x="1752928" y="7889565"/>
            <a:ext cx="8553855" cy="498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Autor: Ing. Leonardo Muñoz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752928" y="5173321"/>
            <a:ext cx="10756200" cy="2306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RED PERSONALIZABLE DE SENSORES INALÁMBRICOS DE USO AGRÍCOLA 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2509127" y="9536863"/>
            <a:ext cx="2175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1752928" y="8511494"/>
            <a:ext cx="8553855" cy="498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Director: Mg. Ing. Osvaldo Ivani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/>
          <p:nvPr/>
        </p:nvSpPr>
        <p:spPr>
          <a:xfrm>
            <a:off x="0" y="8858114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4" name="Google Shape;324;p10"/>
          <p:cNvGrpSpPr/>
          <p:nvPr/>
        </p:nvGrpSpPr>
        <p:grpSpPr>
          <a:xfrm>
            <a:off x="10784885" y="-2524707"/>
            <a:ext cx="3946360" cy="3964049"/>
            <a:chOff x="1813" y="0"/>
            <a:chExt cx="809173" cy="812800"/>
          </a:xfrm>
        </p:grpSpPr>
        <p:sp>
          <p:nvSpPr>
            <p:cNvPr id="325" name="Google Shape;325;p1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10"/>
          <p:cNvSpPr/>
          <p:nvPr/>
        </p:nvSpPr>
        <p:spPr>
          <a:xfrm>
            <a:off x="12758068" y="-7887837"/>
            <a:ext cx="9348363" cy="9348363"/>
          </a:xfrm>
          <a:custGeom>
            <a:rect b="b" l="l" r="r" t="t"/>
            <a:pathLst>
              <a:path extrusionOk="0" h="9348363" w="9348363">
                <a:moveTo>
                  <a:pt x="0" y="0"/>
                </a:moveTo>
                <a:lnTo>
                  <a:pt x="9348362" y="0"/>
                </a:lnTo>
                <a:lnTo>
                  <a:pt x="9348362" y="9348363"/>
                </a:lnTo>
                <a:lnTo>
                  <a:pt x="0" y="9348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8" name="Google Shape;328;p10"/>
          <p:cNvGrpSpPr/>
          <p:nvPr/>
        </p:nvGrpSpPr>
        <p:grpSpPr>
          <a:xfrm>
            <a:off x="-915678" y="9315314"/>
            <a:ext cx="2637441" cy="2649263"/>
            <a:chOff x="1813" y="0"/>
            <a:chExt cx="809173" cy="812800"/>
          </a:xfrm>
        </p:grpSpPr>
        <p:sp>
          <p:nvSpPr>
            <p:cNvPr id="329" name="Google Shape;329;p1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31" name="Google Shape;331;p10"/>
          <p:cNvGraphicFramePr/>
          <p:nvPr/>
        </p:nvGraphicFramePr>
        <p:xfrm>
          <a:off x="1028700" y="17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{F944974D-FE7E-4096-B68A-EC7CE786F9CD}</a:tableStyleId>
              </a:tblPr>
              <a:tblGrid>
                <a:gridCol w="9115000"/>
                <a:gridCol w="1209375"/>
                <a:gridCol w="1209375"/>
                <a:gridCol w="1209375"/>
                <a:gridCol w="1209375"/>
                <a:gridCol w="1209375"/>
                <a:gridCol w="1209375"/>
              </a:tblGrid>
              <a:tr h="93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Riesgo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RPN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S*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O*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RPM*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Detección de errores en el diseño de los PCB entregables a cliente.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Demoras </a:t>
                      </a:r>
                      <a:r>
                        <a:rPr lang="en-US" sz="1800"/>
                        <a:t>ocasionadas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por aduana para importar componentes.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Destrucción o extravíos de prototipos.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Dificultad en la implementación del protocolo de acceso al medio.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Cambio significativo del costo de los componentes y materiales necesarios.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Dificultad mayor a la prevista para el establecimiento de los enlaces de radio.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10"/>
          <p:cNvSpPr txBox="1"/>
          <p:nvPr/>
        </p:nvSpPr>
        <p:spPr>
          <a:xfrm>
            <a:off x="1497283" y="349493"/>
            <a:ext cx="7845600" cy="8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21" u="none" cap="none" strike="noStrike">
                <a:solidFill>
                  <a:srgbClr val="040506"/>
                </a:solidFill>
                <a:latin typeface="Arial"/>
                <a:ea typeface="Arial"/>
                <a:cs typeface="Arial"/>
                <a:sym typeface="Arial"/>
              </a:rPr>
              <a:t>Gestión de riesgos</a:t>
            </a:r>
            <a:endParaRPr/>
          </a:p>
        </p:txBody>
      </p:sp>
      <p:sp>
        <p:nvSpPr>
          <p:cNvPr id="333" name="Google Shape;333;p10"/>
          <p:cNvSpPr txBox="1"/>
          <p:nvPr/>
        </p:nvSpPr>
        <p:spPr>
          <a:xfrm>
            <a:off x="16190578" y="8800975"/>
            <a:ext cx="5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/>
          </a:p>
        </p:txBody>
      </p:sp>
      <p:sp>
        <p:nvSpPr>
          <p:cNvPr id="334" name="Google Shape;334;p10"/>
          <p:cNvSpPr txBox="1"/>
          <p:nvPr/>
        </p:nvSpPr>
        <p:spPr>
          <a:xfrm>
            <a:off x="5091675" y="8659675"/>
            <a:ext cx="89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tomarán medidas para mitigar riesgos cuyo RPN sea mayor a 40.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11"/>
          <p:cNvGrpSpPr/>
          <p:nvPr/>
        </p:nvGrpSpPr>
        <p:grpSpPr>
          <a:xfrm>
            <a:off x="-1543050" y="-630548"/>
            <a:ext cx="3086100" cy="11372230"/>
            <a:chOff x="0" y="-19050"/>
            <a:chExt cx="812800" cy="2995155"/>
          </a:xfrm>
        </p:grpSpPr>
        <p:sp>
          <p:nvSpPr>
            <p:cNvPr id="340" name="Google Shape;340;p1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341" name="Google Shape;341;p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11"/>
          <p:cNvSpPr/>
          <p:nvPr/>
        </p:nvSpPr>
        <p:spPr>
          <a:xfrm>
            <a:off x="15698915" y="8697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11"/>
          <p:cNvSpPr txBox="1"/>
          <p:nvPr/>
        </p:nvSpPr>
        <p:spPr>
          <a:xfrm>
            <a:off x="2554097" y="686182"/>
            <a:ext cx="9203726" cy="110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Gestión de calidad</a:t>
            </a:r>
            <a:endParaRPr/>
          </a:p>
        </p:txBody>
      </p:sp>
      <p:sp>
        <p:nvSpPr>
          <p:cNvPr id="344" name="Google Shape;344;p11"/>
          <p:cNvSpPr txBox="1"/>
          <p:nvPr/>
        </p:nvSpPr>
        <p:spPr>
          <a:xfrm>
            <a:off x="2254958" y="1996735"/>
            <a:ext cx="14851570" cy="183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2479" lvl="1" marL="54496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Arial"/>
              <a:buChar char="•"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El nodo gateway debe enviar los datos a internet mediante la red celular.</a:t>
            </a:r>
            <a:endParaRPr/>
          </a:p>
          <a:p>
            <a:pPr indent="-291342" lvl="2" marL="874026" marR="0" rtl="0" algn="l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24"/>
              <a:buFont typeface="Arial"/>
              <a:buChar char="⚬"/>
            </a:pPr>
            <a:r>
              <a:rPr b="0" i="0" lang="en-US" sz="2024" u="sng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Verificación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  se eliminarán todas las vías de comunicación posibles, a excepción de internet, entre el nodo gateway y la computadora utilizada para la recepción de paquetes.</a:t>
            </a:r>
            <a:endParaRPr/>
          </a:p>
          <a:p>
            <a:pPr indent="-291342" lvl="2" marL="874026" marR="0" rtl="0" algn="l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24"/>
              <a:buFont typeface="Arial"/>
              <a:buChar char="⚬"/>
            </a:pPr>
            <a:r>
              <a:rPr b="0" i="0" lang="en-US" sz="2024" u="sng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Validación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  se validará la recepción de datos en una computadora con conexión a internet en una ubicación distante al nodo gateway. </a:t>
            </a:r>
            <a:endParaRPr/>
          </a:p>
        </p:txBody>
      </p:sp>
      <p:sp>
        <p:nvSpPr>
          <p:cNvPr id="345" name="Google Shape;345;p11"/>
          <p:cNvSpPr txBox="1"/>
          <p:nvPr/>
        </p:nvSpPr>
        <p:spPr>
          <a:xfrm>
            <a:off x="14682619" y="9505950"/>
            <a:ext cx="71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-US" sz="3000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cxnSp>
        <p:nvCxnSpPr>
          <p:cNvPr id="346" name="Google Shape;346;p11"/>
          <p:cNvCxnSpPr/>
          <p:nvPr/>
        </p:nvCxnSpPr>
        <p:spPr>
          <a:xfrm>
            <a:off x="2254982" y="4173511"/>
            <a:ext cx="15048000" cy="1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11"/>
          <p:cNvSpPr txBox="1"/>
          <p:nvPr/>
        </p:nvSpPr>
        <p:spPr>
          <a:xfrm>
            <a:off x="2211174" y="4220385"/>
            <a:ext cx="14851570" cy="1129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2479" lvl="1" marL="54496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Arial"/>
              <a:buChar char="•"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Los módulos deben almacenar energía en una batería.</a:t>
            </a:r>
            <a:endParaRPr/>
          </a:p>
          <a:p>
            <a:pPr indent="-291342" lvl="2" marL="874026" marR="0" rtl="0" algn="l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24"/>
              <a:buFont typeface="Arial"/>
              <a:buChar char="⚬"/>
            </a:pPr>
            <a:r>
              <a:rPr b="0" i="0" lang="en-US" sz="2024" u="sng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Verificación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   se verificarán los ciclos de carga para validar la funcionalidad de la batería.</a:t>
            </a:r>
            <a:endParaRPr/>
          </a:p>
          <a:p>
            <a:pPr indent="-291342" lvl="2" marL="874026" marR="0" rtl="0" algn="l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24"/>
              <a:buFont typeface="Arial"/>
              <a:buChar char="⚬"/>
            </a:pPr>
            <a:r>
              <a:rPr b="0" i="0" lang="en-US" sz="2024" u="sng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Validación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  se le solicitará al cliente que valide esto mediate inspección visual.</a:t>
            </a:r>
            <a:endParaRPr/>
          </a:p>
        </p:txBody>
      </p:sp>
      <p:cxnSp>
        <p:nvCxnSpPr>
          <p:cNvPr id="348" name="Google Shape;348;p11"/>
          <p:cNvCxnSpPr/>
          <p:nvPr/>
        </p:nvCxnSpPr>
        <p:spPr>
          <a:xfrm>
            <a:off x="2211199" y="5573113"/>
            <a:ext cx="15048077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11"/>
          <p:cNvSpPr txBox="1"/>
          <p:nvPr/>
        </p:nvSpPr>
        <p:spPr>
          <a:xfrm>
            <a:off x="2254958" y="5820763"/>
            <a:ext cx="148515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2479" lvl="1" marL="54496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Arial"/>
              <a:buChar char="•"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La vida útil de la batería debe ser mayor a 10 años.</a:t>
            </a:r>
            <a:endParaRPr/>
          </a:p>
          <a:p>
            <a:pPr indent="-291342" lvl="2" marL="874026" marR="0" rtl="0" algn="l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24"/>
              <a:buFont typeface="Arial"/>
              <a:buChar char="⚬"/>
            </a:pPr>
            <a:r>
              <a:rPr b="0" i="0" lang="en-US" sz="2024" u="sng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Verificación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  se verificará la cantidad de ciclos de carga contra su hoja de datos.</a:t>
            </a:r>
            <a:endParaRPr/>
          </a:p>
          <a:p>
            <a:pPr indent="-291342" lvl="2" marL="874026" marR="0" rtl="0" algn="l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24"/>
              <a:buFont typeface="Arial"/>
              <a:buChar char="⚬"/>
            </a:pPr>
            <a:r>
              <a:rPr b="0" i="0" lang="en-US" sz="2024" u="sng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Validación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  se le </a:t>
            </a:r>
            <a:r>
              <a:rPr lang="en-US" sz="2024">
                <a:solidFill>
                  <a:srgbClr val="231F20"/>
                </a:solidFill>
              </a:rPr>
              <a:t>otorgará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al cliente documentos del fabricante que </a:t>
            </a:r>
            <a:r>
              <a:rPr lang="en-US" sz="2024">
                <a:solidFill>
                  <a:srgbClr val="231F20"/>
                </a:solidFill>
              </a:rPr>
              <a:t>certifique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la cantidad de ciclos de carga de la batería utilizada en los módulos.</a:t>
            </a:r>
            <a:endParaRPr/>
          </a:p>
        </p:txBody>
      </p:sp>
      <p:cxnSp>
        <p:nvCxnSpPr>
          <p:cNvPr id="350" name="Google Shape;350;p11"/>
          <p:cNvCxnSpPr/>
          <p:nvPr/>
        </p:nvCxnSpPr>
        <p:spPr>
          <a:xfrm>
            <a:off x="2254982" y="7616626"/>
            <a:ext cx="15048000" cy="1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11"/>
          <p:cNvSpPr txBox="1"/>
          <p:nvPr/>
        </p:nvSpPr>
        <p:spPr>
          <a:xfrm>
            <a:off x="2254958" y="7711876"/>
            <a:ext cx="148515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2479" lvl="1" marL="54496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524"/>
              <a:buFont typeface="Arial"/>
              <a:buChar char="•"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El nodo gateway debe tener una memoria de datos auxiliar.</a:t>
            </a:r>
            <a:endParaRPr/>
          </a:p>
          <a:p>
            <a:pPr indent="-291342" lvl="2" marL="874026" marR="0" rtl="0" algn="l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24"/>
              <a:buFont typeface="Arial"/>
              <a:buChar char="⚬"/>
            </a:pPr>
            <a:r>
              <a:rPr b="0" i="0" lang="en-US" sz="2024" u="sng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Verificación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  se verificará el correcto grabado en memoria con datos conocidos.</a:t>
            </a:r>
            <a:endParaRPr/>
          </a:p>
          <a:p>
            <a:pPr indent="-291342" lvl="2" marL="874026" marR="0" rtl="0" algn="l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24"/>
              <a:buFont typeface="Arial"/>
              <a:buChar char="⚬"/>
            </a:pPr>
            <a:r>
              <a:rPr b="0" i="0" lang="en-US" sz="2024" u="sng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Validación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  se realizará una adquisición de mediciones a lo largo de un tiempo predeterminado y se </a:t>
            </a:r>
            <a:r>
              <a:rPr lang="en-US" sz="2024">
                <a:solidFill>
                  <a:srgbClr val="231F20"/>
                </a:solidFill>
              </a:rPr>
              <a:t>presentarán</a:t>
            </a:r>
            <a:r>
              <a:rPr b="0" i="0" lang="en-US" sz="20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los archivos al cliente.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12"/>
          <p:cNvGrpSpPr/>
          <p:nvPr/>
        </p:nvGrpSpPr>
        <p:grpSpPr>
          <a:xfrm>
            <a:off x="633448" y="302122"/>
            <a:ext cx="17021103" cy="3158432"/>
            <a:chOff x="0" y="-19050"/>
            <a:chExt cx="4482924" cy="831850"/>
          </a:xfrm>
        </p:grpSpPr>
        <p:sp>
          <p:nvSpPr>
            <p:cNvPr id="357" name="Google Shape;357;p12"/>
            <p:cNvSpPr/>
            <p:nvPr/>
          </p:nvSpPr>
          <p:spPr>
            <a:xfrm>
              <a:off x="0" y="0"/>
              <a:ext cx="4482924" cy="566538"/>
            </a:xfrm>
            <a:custGeom>
              <a:rect b="b" l="l" r="r" t="t"/>
              <a:pathLst>
                <a:path extrusionOk="0" h="566538" w="4482924">
                  <a:moveTo>
                    <a:pt x="0" y="0"/>
                  </a:moveTo>
                  <a:lnTo>
                    <a:pt x="4482924" y="0"/>
                  </a:lnTo>
                  <a:lnTo>
                    <a:pt x="4482924" y="566538"/>
                  </a:lnTo>
                  <a:lnTo>
                    <a:pt x="0" y="566538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358" name="Google Shape;358;p1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12"/>
          <p:cNvGrpSpPr/>
          <p:nvPr/>
        </p:nvGrpSpPr>
        <p:grpSpPr>
          <a:xfrm>
            <a:off x="6596044" y="3219190"/>
            <a:ext cx="3086133" cy="6039107"/>
            <a:chOff x="0" y="-19050"/>
            <a:chExt cx="812800" cy="1590547"/>
          </a:xfrm>
        </p:grpSpPr>
        <p:sp>
          <p:nvSpPr>
            <p:cNvPr id="360" name="Google Shape;360;p12"/>
            <p:cNvSpPr/>
            <p:nvPr/>
          </p:nvSpPr>
          <p:spPr>
            <a:xfrm>
              <a:off x="0" y="0"/>
              <a:ext cx="25674" cy="1571497"/>
            </a:xfrm>
            <a:custGeom>
              <a:rect b="b" l="l" r="r" t="t"/>
              <a:pathLst>
                <a:path extrusionOk="0" h="1571497" w="25674">
                  <a:moveTo>
                    <a:pt x="0" y="0"/>
                  </a:moveTo>
                  <a:lnTo>
                    <a:pt x="25674" y="0"/>
                  </a:lnTo>
                  <a:lnTo>
                    <a:pt x="25674" y="1571497"/>
                  </a:lnTo>
                  <a:lnTo>
                    <a:pt x="0" y="1571497"/>
                  </a:lnTo>
                  <a:close/>
                </a:path>
              </a:pathLst>
            </a:custGeom>
            <a:solidFill>
              <a:srgbClr val="009245"/>
            </a:solidFill>
            <a:ln>
              <a:noFill/>
            </a:ln>
          </p:spPr>
        </p:sp>
        <p:sp>
          <p:nvSpPr>
            <p:cNvPr id="361" name="Google Shape;361;p1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12"/>
          <p:cNvSpPr txBox="1"/>
          <p:nvPr/>
        </p:nvSpPr>
        <p:spPr>
          <a:xfrm>
            <a:off x="4386113" y="982531"/>
            <a:ext cx="9515774" cy="110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PROCESOS DE CIERRE</a:t>
            </a:r>
            <a:endParaRPr/>
          </a:p>
        </p:txBody>
      </p:sp>
      <p:sp>
        <p:nvSpPr>
          <p:cNvPr id="363" name="Google Shape;363;p12"/>
          <p:cNvSpPr txBox="1"/>
          <p:nvPr/>
        </p:nvSpPr>
        <p:spPr>
          <a:xfrm>
            <a:off x="7626976" y="6847168"/>
            <a:ext cx="32643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4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Identificación de </a:t>
            </a:r>
            <a:r>
              <a:rPr lang="en-US" sz="2641">
                <a:solidFill>
                  <a:srgbClr val="231F20"/>
                </a:solidFill>
              </a:rPr>
              <a:t>técnicas</a:t>
            </a:r>
            <a:r>
              <a:rPr b="0" i="0" lang="en-US" sz="264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y metodologías</a:t>
            </a:r>
            <a:endParaRPr/>
          </a:p>
        </p:txBody>
      </p:sp>
      <p:sp>
        <p:nvSpPr>
          <p:cNvPr id="364" name="Google Shape;364;p12"/>
          <p:cNvSpPr txBox="1"/>
          <p:nvPr/>
        </p:nvSpPr>
        <p:spPr>
          <a:xfrm>
            <a:off x="2348302" y="7066928"/>
            <a:ext cx="3314292" cy="892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4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Revisión de requerimientos</a:t>
            </a:r>
            <a:endParaRPr/>
          </a:p>
        </p:txBody>
      </p:sp>
      <p:sp>
        <p:nvSpPr>
          <p:cNvPr id="365" name="Google Shape;365;p12"/>
          <p:cNvSpPr txBox="1"/>
          <p:nvPr/>
        </p:nvSpPr>
        <p:spPr>
          <a:xfrm>
            <a:off x="12546727" y="6838328"/>
            <a:ext cx="3773723" cy="1349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4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Acto de agradecimiento a colaboradores </a:t>
            </a:r>
            <a:endParaRPr/>
          </a:p>
        </p:txBody>
      </p:sp>
      <p:sp>
        <p:nvSpPr>
          <p:cNvPr id="366" name="Google Shape;366;p12"/>
          <p:cNvSpPr txBox="1"/>
          <p:nvPr/>
        </p:nvSpPr>
        <p:spPr>
          <a:xfrm>
            <a:off x="16132579" y="8800975"/>
            <a:ext cx="6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  <a:endParaRPr/>
          </a:p>
        </p:txBody>
      </p:sp>
      <p:grpSp>
        <p:nvGrpSpPr>
          <p:cNvPr id="367" name="Google Shape;367;p12"/>
          <p:cNvGrpSpPr/>
          <p:nvPr/>
        </p:nvGrpSpPr>
        <p:grpSpPr>
          <a:xfrm>
            <a:off x="11619587" y="3219190"/>
            <a:ext cx="3086133" cy="6039107"/>
            <a:chOff x="0" y="-19050"/>
            <a:chExt cx="812800" cy="1590547"/>
          </a:xfrm>
        </p:grpSpPr>
        <p:sp>
          <p:nvSpPr>
            <p:cNvPr id="368" name="Google Shape;368;p12"/>
            <p:cNvSpPr/>
            <p:nvPr/>
          </p:nvSpPr>
          <p:spPr>
            <a:xfrm>
              <a:off x="0" y="0"/>
              <a:ext cx="25674" cy="1571497"/>
            </a:xfrm>
            <a:custGeom>
              <a:rect b="b" l="l" r="r" t="t"/>
              <a:pathLst>
                <a:path extrusionOk="0" h="1571497" w="25674">
                  <a:moveTo>
                    <a:pt x="0" y="0"/>
                  </a:moveTo>
                  <a:lnTo>
                    <a:pt x="25674" y="0"/>
                  </a:lnTo>
                  <a:lnTo>
                    <a:pt x="25674" y="1571497"/>
                  </a:lnTo>
                  <a:lnTo>
                    <a:pt x="0" y="1571497"/>
                  </a:lnTo>
                  <a:close/>
                </a:path>
              </a:pathLst>
            </a:custGeom>
            <a:solidFill>
              <a:srgbClr val="009245"/>
            </a:solidFill>
            <a:ln>
              <a:noFill/>
            </a:ln>
          </p:spPr>
        </p:sp>
        <p:sp>
          <p:nvSpPr>
            <p:cNvPr id="369" name="Google Shape;369;p1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12"/>
          <p:cNvSpPr/>
          <p:nvPr/>
        </p:nvSpPr>
        <p:spPr>
          <a:xfrm>
            <a:off x="2983153" y="3805424"/>
            <a:ext cx="2224486" cy="2218391"/>
          </a:xfrm>
          <a:custGeom>
            <a:rect b="b" l="l" r="r" t="t"/>
            <a:pathLst>
              <a:path extrusionOk="0" h="2403348" w="2409952">
                <a:moveTo>
                  <a:pt x="0" y="1201674"/>
                </a:moveTo>
                <a:cubicBezTo>
                  <a:pt x="0" y="537972"/>
                  <a:pt x="539496" y="0"/>
                  <a:pt x="1204976" y="0"/>
                </a:cubicBezTo>
                <a:cubicBezTo>
                  <a:pt x="1870456" y="0"/>
                  <a:pt x="2409952" y="537972"/>
                  <a:pt x="2409952" y="1201674"/>
                </a:cubicBezTo>
                <a:cubicBezTo>
                  <a:pt x="2409952" y="1865376"/>
                  <a:pt x="1870456" y="2403348"/>
                  <a:pt x="1204976" y="2403348"/>
                </a:cubicBezTo>
                <a:cubicBezTo>
                  <a:pt x="539496" y="2403348"/>
                  <a:pt x="0" y="1865376"/>
                  <a:pt x="0" y="1201674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3360801" y="4280163"/>
            <a:ext cx="1469087" cy="1268924"/>
          </a:xfrm>
          <a:custGeom>
            <a:rect b="b" l="l" r="r" t="t"/>
            <a:pathLst>
              <a:path extrusionOk="0" h="1268924" w="1469087">
                <a:moveTo>
                  <a:pt x="0" y="0"/>
                </a:moveTo>
                <a:lnTo>
                  <a:pt x="1469087" y="0"/>
                </a:lnTo>
                <a:lnTo>
                  <a:pt x="1469087" y="1268924"/>
                </a:lnTo>
                <a:lnTo>
                  <a:pt x="0" y="12689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12"/>
          <p:cNvSpPr/>
          <p:nvPr/>
        </p:nvSpPr>
        <p:spPr>
          <a:xfrm>
            <a:off x="13304094" y="3814474"/>
            <a:ext cx="2224486" cy="2218391"/>
          </a:xfrm>
          <a:custGeom>
            <a:rect b="b" l="l" r="r" t="t"/>
            <a:pathLst>
              <a:path extrusionOk="0" h="2403348" w="2409952">
                <a:moveTo>
                  <a:pt x="0" y="1201674"/>
                </a:moveTo>
                <a:cubicBezTo>
                  <a:pt x="0" y="537972"/>
                  <a:pt x="539496" y="0"/>
                  <a:pt x="1204976" y="0"/>
                </a:cubicBezTo>
                <a:cubicBezTo>
                  <a:pt x="1870456" y="0"/>
                  <a:pt x="2409952" y="537972"/>
                  <a:pt x="2409952" y="1201674"/>
                </a:cubicBezTo>
                <a:cubicBezTo>
                  <a:pt x="2409952" y="1865376"/>
                  <a:pt x="1870456" y="2403348"/>
                  <a:pt x="1204976" y="2403348"/>
                </a:cubicBezTo>
                <a:cubicBezTo>
                  <a:pt x="539496" y="2403348"/>
                  <a:pt x="0" y="1865376"/>
                  <a:pt x="0" y="1201674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"/>
          <p:cNvSpPr/>
          <p:nvPr/>
        </p:nvSpPr>
        <p:spPr>
          <a:xfrm>
            <a:off x="13729145" y="4274221"/>
            <a:ext cx="1408888" cy="1280807"/>
          </a:xfrm>
          <a:custGeom>
            <a:rect b="b" l="l" r="r" t="t"/>
            <a:pathLst>
              <a:path extrusionOk="0" h="1280807" w="1408888">
                <a:moveTo>
                  <a:pt x="0" y="0"/>
                </a:moveTo>
                <a:lnTo>
                  <a:pt x="1408888" y="0"/>
                </a:lnTo>
                <a:lnTo>
                  <a:pt x="1408888" y="1280807"/>
                </a:lnTo>
                <a:lnTo>
                  <a:pt x="0" y="1280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4" name="Google Shape;374;p12"/>
          <p:cNvSpPr/>
          <p:nvPr/>
        </p:nvSpPr>
        <p:spPr>
          <a:xfrm>
            <a:off x="8204360" y="3814474"/>
            <a:ext cx="2224486" cy="2218391"/>
          </a:xfrm>
          <a:custGeom>
            <a:rect b="b" l="l" r="r" t="t"/>
            <a:pathLst>
              <a:path extrusionOk="0" h="2403348" w="2409952">
                <a:moveTo>
                  <a:pt x="0" y="1201674"/>
                </a:moveTo>
                <a:cubicBezTo>
                  <a:pt x="0" y="537972"/>
                  <a:pt x="539496" y="0"/>
                  <a:pt x="1204976" y="0"/>
                </a:cubicBezTo>
                <a:cubicBezTo>
                  <a:pt x="1870456" y="0"/>
                  <a:pt x="2409952" y="537972"/>
                  <a:pt x="2409952" y="1201674"/>
                </a:cubicBezTo>
                <a:cubicBezTo>
                  <a:pt x="2409952" y="1865376"/>
                  <a:pt x="1870456" y="2403348"/>
                  <a:pt x="1204976" y="2403348"/>
                </a:cubicBezTo>
                <a:cubicBezTo>
                  <a:pt x="539496" y="2403348"/>
                  <a:pt x="0" y="1865376"/>
                  <a:pt x="0" y="1201674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2"/>
          <p:cNvSpPr/>
          <p:nvPr/>
        </p:nvSpPr>
        <p:spPr>
          <a:xfrm>
            <a:off x="8954186" y="4390720"/>
            <a:ext cx="724731" cy="1065909"/>
          </a:xfrm>
          <a:custGeom>
            <a:rect b="b" l="l" r="r" t="t"/>
            <a:pathLst>
              <a:path extrusionOk="0" h="1065909" w="724731">
                <a:moveTo>
                  <a:pt x="0" y="0"/>
                </a:moveTo>
                <a:lnTo>
                  <a:pt x="724731" y="0"/>
                </a:lnTo>
                <a:lnTo>
                  <a:pt x="724731" y="1065909"/>
                </a:lnTo>
                <a:lnTo>
                  <a:pt x="0" y="1065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381" name="Google Shape;381;p13"/>
          <p:cNvSpPr txBox="1"/>
          <p:nvPr/>
        </p:nvSpPr>
        <p:spPr>
          <a:xfrm>
            <a:off x="3463770" y="3793552"/>
            <a:ext cx="8875962" cy="1152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7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¿PREGUNTAS?</a:t>
            </a: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826432">
            <a:off x="-18344493" y="-3638449"/>
            <a:ext cx="21026341" cy="12904251"/>
            <a:chOff x="0" y="-19050"/>
            <a:chExt cx="5537802" cy="3398651"/>
          </a:xfrm>
        </p:grpSpPr>
        <p:sp>
          <p:nvSpPr>
            <p:cNvPr id="383" name="Google Shape;383;p13"/>
            <p:cNvSpPr/>
            <p:nvPr/>
          </p:nvSpPr>
          <p:spPr>
            <a:xfrm>
              <a:off x="0" y="0"/>
              <a:ext cx="5537802" cy="3379601"/>
            </a:xfrm>
            <a:custGeom>
              <a:rect b="b" l="l" r="r" t="t"/>
              <a:pathLst>
                <a:path extrusionOk="0"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384" name="Google Shape;384;p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13"/>
          <p:cNvGrpSpPr/>
          <p:nvPr/>
        </p:nvGrpSpPr>
        <p:grpSpPr>
          <a:xfrm rot="773821">
            <a:off x="12155919" y="4492762"/>
            <a:ext cx="3086085" cy="8554679"/>
            <a:chOff x="0" y="-19050"/>
            <a:chExt cx="812800" cy="2253084"/>
          </a:xfrm>
        </p:grpSpPr>
        <p:sp>
          <p:nvSpPr>
            <p:cNvPr id="386" name="Google Shape;386;p13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387" name="Google Shape;387;p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13"/>
          <p:cNvGrpSpPr/>
          <p:nvPr/>
        </p:nvGrpSpPr>
        <p:grpSpPr>
          <a:xfrm rot="773821">
            <a:off x="3714676" y="-4596049"/>
            <a:ext cx="3086085" cy="8554679"/>
            <a:chOff x="0" y="-19050"/>
            <a:chExt cx="812800" cy="2253084"/>
          </a:xfrm>
        </p:grpSpPr>
        <p:sp>
          <p:nvSpPr>
            <p:cNvPr id="389" name="Google Shape;389;p13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  <a:ln>
              <a:noFill/>
            </a:ln>
          </p:spPr>
        </p:sp>
        <p:sp>
          <p:nvSpPr>
            <p:cNvPr id="390" name="Google Shape;390;p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13"/>
          <p:cNvSpPr txBox="1"/>
          <p:nvPr/>
        </p:nvSpPr>
        <p:spPr>
          <a:xfrm>
            <a:off x="4412211" y="6974113"/>
            <a:ext cx="5857379" cy="35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leonardomunoz90@gmail.com</a:t>
            </a:r>
            <a:endParaRPr/>
          </a:p>
        </p:txBody>
      </p:sp>
      <p:sp>
        <p:nvSpPr>
          <p:cNvPr id="392" name="Google Shape;392;p13"/>
          <p:cNvSpPr txBox="1"/>
          <p:nvPr/>
        </p:nvSpPr>
        <p:spPr>
          <a:xfrm>
            <a:off x="4412211" y="6504702"/>
            <a:ext cx="3351252" cy="35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+54 9 261 683 5089</a:t>
            </a:r>
            <a:endParaRPr/>
          </a:p>
        </p:txBody>
      </p:sp>
      <p:sp>
        <p:nvSpPr>
          <p:cNvPr id="393" name="Google Shape;393;p13"/>
          <p:cNvSpPr/>
          <p:nvPr/>
        </p:nvSpPr>
        <p:spPr>
          <a:xfrm>
            <a:off x="3876961" y="7021738"/>
            <a:ext cx="384955" cy="384955"/>
          </a:xfrm>
          <a:custGeom>
            <a:rect b="b" l="l" r="r" t="t"/>
            <a:pathLst>
              <a:path extrusionOk="0" h="384955" w="384955">
                <a:moveTo>
                  <a:pt x="0" y="0"/>
                </a:moveTo>
                <a:lnTo>
                  <a:pt x="384955" y="0"/>
                </a:lnTo>
                <a:lnTo>
                  <a:pt x="384955" y="384955"/>
                </a:lnTo>
                <a:lnTo>
                  <a:pt x="0" y="384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4" name="Google Shape;394;p13"/>
          <p:cNvSpPr/>
          <p:nvPr/>
        </p:nvSpPr>
        <p:spPr>
          <a:xfrm>
            <a:off x="3876961" y="6536839"/>
            <a:ext cx="384955" cy="384955"/>
          </a:xfrm>
          <a:custGeom>
            <a:rect b="b" l="l" r="r" t="t"/>
            <a:pathLst>
              <a:path extrusionOk="0" h="384955" w="384955">
                <a:moveTo>
                  <a:pt x="0" y="0"/>
                </a:moveTo>
                <a:lnTo>
                  <a:pt x="384955" y="0"/>
                </a:lnTo>
                <a:lnTo>
                  <a:pt x="384955" y="384955"/>
                </a:lnTo>
                <a:lnTo>
                  <a:pt x="0" y="384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5" name="Google Shape;395;p13"/>
          <p:cNvSpPr txBox="1"/>
          <p:nvPr/>
        </p:nvSpPr>
        <p:spPr>
          <a:xfrm>
            <a:off x="3529584" y="5988797"/>
            <a:ext cx="5857379" cy="4473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77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Ing. Leonardo Muñoz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2084267" y="3188115"/>
            <a:ext cx="3086100" cy="4726794"/>
            <a:chOff x="0" y="-19050"/>
            <a:chExt cx="812800" cy="1244917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368852" cy="1225867"/>
            </a:xfrm>
            <a:custGeom>
              <a:rect b="b" l="l" r="r" t="t"/>
              <a:pathLst>
                <a:path extrusionOk="0" h="122586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225867"/>
                  </a:lnTo>
                  <a:lnTo>
                    <a:pt x="0" y="1225867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07" name="Google Shape;107;p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-1543050" y="-630548"/>
            <a:ext cx="3086100" cy="11372230"/>
            <a:chOff x="0" y="-19050"/>
            <a:chExt cx="812800" cy="2995155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14368631" y="1343117"/>
            <a:ext cx="3233569" cy="8051758"/>
            <a:chOff x="0" y="-19050"/>
            <a:chExt cx="851640" cy="2120628"/>
          </a:xfrm>
        </p:grpSpPr>
        <p:sp>
          <p:nvSpPr>
            <p:cNvPr id="112" name="Google Shape;112;p2"/>
            <p:cNvSpPr/>
            <p:nvPr/>
          </p:nvSpPr>
          <p:spPr>
            <a:xfrm>
              <a:off x="0" y="0"/>
              <a:ext cx="851640" cy="2101578"/>
            </a:xfrm>
            <a:custGeom>
              <a:rect b="b" l="l" r="r" t="t"/>
              <a:pathLst>
                <a:path extrusionOk="0" h="2101578" w="851640">
                  <a:moveTo>
                    <a:pt x="0" y="0"/>
                  </a:moveTo>
                  <a:lnTo>
                    <a:pt x="851640" y="0"/>
                  </a:lnTo>
                  <a:lnTo>
                    <a:pt x="851640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13" name="Google Shape;113;p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15698915" y="8697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2"/>
          <p:cNvSpPr txBox="1"/>
          <p:nvPr/>
        </p:nvSpPr>
        <p:spPr>
          <a:xfrm>
            <a:off x="2084267" y="1167797"/>
            <a:ext cx="6127319" cy="143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68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2296300" y="3526783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2296300" y="4323903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2296300" y="5205060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2296300" y="6002179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2315901" y="6794556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672377" y="3691886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Motivación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3672377" y="4486103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Interesados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3672377" y="5406194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Propósito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672377" y="6200412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3672377" y="7001256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endParaRPr/>
          </a:p>
        </p:txBody>
      </p:sp>
      <p:grpSp>
        <p:nvGrpSpPr>
          <p:cNvPr id="126" name="Google Shape;126;p2"/>
          <p:cNvGrpSpPr/>
          <p:nvPr/>
        </p:nvGrpSpPr>
        <p:grpSpPr>
          <a:xfrm>
            <a:off x="7618343" y="3175050"/>
            <a:ext cx="3086100" cy="4739860"/>
            <a:chOff x="0" y="-19050"/>
            <a:chExt cx="812800" cy="1248358"/>
          </a:xfrm>
        </p:grpSpPr>
        <p:sp>
          <p:nvSpPr>
            <p:cNvPr id="127" name="Google Shape;127;p2"/>
            <p:cNvSpPr/>
            <p:nvPr/>
          </p:nvSpPr>
          <p:spPr>
            <a:xfrm>
              <a:off x="0" y="0"/>
              <a:ext cx="368852" cy="1229308"/>
            </a:xfrm>
            <a:custGeom>
              <a:rect b="b" l="l" r="r" t="t"/>
              <a:pathLst>
                <a:path extrusionOk="0" h="1229308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229308"/>
                  </a:lnTo>
                  <a:lnTo>
                    <a:pt x="0" y="1229308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28" name="Google Shape;128;p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2"/>
          <p:cNvSpPr txBox="1"/>
          <p:nvPr/>
        </p:nvSpPr>
        <p:spPr>
          <a:xfrm>
            <a:off x="7830375" y="3513717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7830375" y="4310837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7830375" y="5191994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7830375" y="6002179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7849976" y="6794556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9322785" y="3691886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Diagrama Activity On Node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9322785" y="4536267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9322785" y="533581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Gestión de riesgo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9322785" y="6135364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Gestión  de calidad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9322785" y="6972347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Procesos de cierre</a:t>
            </a:r>
            <a:endParaRPr/>
          </a:p>
        </p:txBody>
      </p:sp>
      <p:sp>
        <p:nvSpPr>
          <p:cNvPr id="139" name="Google Shape;139;p2"/>
          <p:cNvSpPr txBox="1"/>
          <p:nvPr/>
        </p:nvSpPr>
        <p:spPr>
          <a:xfrm>
            <a:off x="14018094" y="8743950"/>
            <a:ext cx="2175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/>
          <p:nvPr/>
        </p:nvSpPr>
        <p:spPr>
          <a:xfrm>
            <a:off x="14592495" y="7573922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5" name="Google Shape;145;p3"/>
          <p:cNvGrpSpPr/>
          <p:nvPr/>
        </p:nvGrpSpPr>
        <p:grpSpPr>
          <a:xfrm>
            <a:off x="16892613" y="5985119"/>
            <a:ext cx="2075805" cy="2085109"/>
            <a:chOff x="1813" y="0"/>
            <a:chExt cx="809173" cy="812800"/>
          </a:xfrm>
        </p:grpSpPr>
        <p:sp>
          <p:nvSpPr>
            <p:cNvPr id="146" name="Google Shape;146;p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3"/>
          <p:cNvSpPr/>
          <p:nvPr/>
        </p:nvSpPr>
        <p:spPr>
          <a:xfrm>
            <a:off x="-1560220" y="1728186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9" name="Google Shape;149;p3"/>
          <p:cNvGrpSpPr/>
          <p:nvPr/>
        </p:nvGrpSpPr>
        <p:grpSpPr>
          <a:xfrm>
            <a:off x="-2242901" y="-3904566"/>
            <a:ext cx="8810665" cy="8850158"/>
            <a:chOff x="1813" y="0"/>
            <a:chExt cx="809173" cy="812800"/>
          </a:xfrm>
        </p:grpSpPr>
        <p:sp>
          <p:nvSpPr>
            <p:cNvPr id="150" name="Google Shape;150;p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3"/>
          <p:cNvSpPr/>
          <p:nvPr/>
        </p:nvSpPr>
        <p:spPr>
          <a:xfrm>
            <a:off x="7461103" y="1326665"/>
            <a:ext cx="1182826" cy="1961628"/>
          </a:xfrm>
          <a:custGeom>
            <a:rect b="b" l="l" r="r" t="t"/>
            <a:pathLst>
              <a:path extrusionOk="0" h="2444877" w="1474216">
                <a:moveTo>
                  <a:pt x="1394587" y="1366393"/>
                </a:moveTo>
                <a:lnTo>
                  <a:pt x="395351" y="2365883"/>
                </a:lnTo>
                <a:cubicBezTo>
                  <a:pt x="315849" y="2444877"/>
                  <a:pt x="186944" y="2444877"/>
                  <a:pt x="107315" y="2365883"/>
                </a:cubicBezTo>
                <a:lnTo>
                  <a:pt x="0" y="2258441"/>
                </a:lnTo>
                <a:lnTo>
                  <a:pt x="891286" y="1366393"/>
                </a:lnTo>
                <a:cubicBezTo>
                  <a:pt x="970788" y="1286891"/>
                  <a:pt x="970788" y="1157859"/>
                  <a:pt x="891286" y="1078357"/>
                </a:cubicBezTo>
                <a:lnTo>
                  <a:pt x="0" y="186944"/>
                </a:lnTo>
                <a:lnTo>
                  <a:pt x="107442" y="79502"/>
                </a:lnTo>
                <a:cubicBezTo>
                  <a:pt x="186944" y="0"/>
                  <a:pt x="315849" y="0"/>
                  <a:pt x="395478" y="79502"/>
                </a:cubicBezTo>
                <a:lnTo>
                  <a:pt x="1394714" y="1078357"/>
                </a:lnTo>
                <a:cubicBezTo>
                  <a:pt x="1474216" y="1157859"/>
                  <a:pt x="1474216" y="1286891"/>
                  <a:pt x="1394714" y="1366393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7601480" y="196936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7907654" y="1519911"/>
            <a:ext cx="5962326" cy="1575131"/>
          </a:xfrm>
          <a:custGeom>
            <a:rect b="b" l="l" r="r" t="t"/>
            <a:pathLst>
              <a:path extrusionOk="0" h="1963166" w="7431151">
                <a:moveTo>
                  <a:pt x="6464935" y="0"/>
                </a:moveTo>
                <a:lnTo>
                  <a:pt x="0" y="0"/>
                </a:lnTo>
                <a:lnTo>
                  <a:pt x="837819" y="837565"/>
                </a:lnTo>
                <a:cubicBezTo>
                  <a:pt x="877316" y="877062"/>
                  <a:pt x="897636" y="929386"/>
                  <a:pt x="897636" y="981583"/>
                </a:cubicBezTo>
                <a:cubicBezTo>
                  <a:pt x="897636" y="1033780"/>
                  <a:pt x="877951" y="1085596"/>
                  <a:pt x="837819" y="1125601"/>
                </a:cubicBezTo>
                <a:lnTo>
                  <a:pt x="635" y="1963166"/>
                </a:lnTo>
                <a:lnTo>
                  <a:pt x="6464427" y="1963166"/>
                </a:lnTo>
                <a:lnTo>
                  <a:pt x="7431151" y="981583"/>
                </a:lnTo>
                <a:lnTo>
                  <a:pt x="6464935" y="0"/>
                </a:ln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10898718" y="3214544"/>
            <a:ext cx="1182825" cy="1961628"/>
          </a:xfrm>
          <a:custGeom>
            <a:rect b="b" l="l" r="r" t="t"/>
            <a:pathLst>
              <a:path extrusionOk="0" h="2444877" w="1474216">
                <a:moveTo>
                  <a:pt x="78994" y="1078484"/>
                </a:moveTo>
                <a:lnTo>
                  <a:pt x="1078611" y="78994"/>
                </a:lnTo>
                <a:cubicBezTo>
                  <a:pt x="1158240" y="0"/>
                  <a:pt x="1287145" y="0"/>
                  <a:pt x="1366774" y="78994"/>
                </a:cubicBezTo>
                <a:lnTo>
                  <a:pt x="1474216" y="186436"/>
                </a:lnTo>
                <a:lnTo>
                  <a:pt x="582549" y="1078484"/>
                </a:lnTo>
                <a:cubicBezTo>
                  <a:pt x="502920" y="1157986"/>
                  <a:pt x="502920" y="1287018"/>
                  <a:pt x="582549" y="1366520"/>
                </a:cubicBezTo>
                <a:lnTo>
                  <a:pt x="1474216" y="2257933"/>
                </a:lnTo>
                <a:lnTo>
                  <a:pt x="1366774" y="2365375"/>
                </a:lnTo>
                <a:cubicBezTo>
                  <a:pt x="1287145" y="2444877"/>
                  <a:pt x="1158240" y="2444877"/>
                  <a:pt x="1078611" y="2365375"/>
                </a:cubicBezTo>
                <a:lnTo>
                  <a:pt x="78994" y="1366012"/>
                </a:lnTo>
                <a:cubicBezTo>
                  <a:pt x="0" y="1286510"/>
                  <a:pt x="0" y="1158113"/>
                  <a:pt x="78994" y="1078484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11582496" y="3857242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5670275" y="3407790"/>
            <a:ext cx="5965077" cy="1575131"/>
          </a:xfrm>
          <a:custGeom>
            <a:rect b="b" l="l" r="r" t="t"/>
            <a:pathLst>
              <a:path extrusionOk="0" h="1963166" w="7434580">
                <a:moveTo>
                  <a:pt x="967105" y="1963166"/>
                </a:moveTo>
                <a:lnTo>
                  <a:pt x="7434580" y="1963166"/>
                </a:lnTo>
                <a:lnTo>
                  <a:pt x="6596380" y="1125601"/>
                </a:lnTo>
                <a:cubicBezTo>
                  <a:pt x="6556883" y="1086104"/>
                  <a:pt x="6536563" y="1033780"/>
                  <a:pt x="6536563" y="981583"/>
                </a:cubicBezTo>
                <a:cubicBezTo>
                  <a:pt x="6536563" y="929386"/>
                  <a:pt x="6556375" y="877570"/>
                  <a:pt x="6596380" y="837565"/>
                </a:cubicBezTo>
                <a:lnTo>
                  <a:pt x="7434072" y="0"/>
                </a:lnTo>
                <a:lnTo>
                  <a:pt x="967105" y="0"/>
                </a:lnTo>
                <a:lnTo>
                  <a:pt x="0" y="980948"/>
                </a:lnTo>
                <a:lnTo>
                  <a:pt x="967105" y="1963039"/>
                </a:ln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8747792" y="1741356"/>
            <a:ext cx="847584" cy="1009028"/>
          </a:xfrm>
          <a:custGeom>
            <a:rect b="b" l="l" r="r" t="t"/>
            <a:pathLst>
              <a:path extrusionOk="0" h="1009028" w="847584">
                <a:moveTo>
                  <a:pt x="0" y="0"/>
                </a:moveTo>
                <a:lnTo>
                  <a:pt x="847584" y="0"/>
                </a:lnTo>
                <a:lnTo>
                  <a:pt x="847584" y="1009028"/>
                </a:lnTo>
                <a:lnTo>
                  <a:pt x="0" y="1009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3"/>
          <p:cNvSpPr/>
          <p:nvPr/>
        </p:nvSpPr>
        <p:spPr>
          <a:xfrm>
            <a:off x="7309182" y="5444116"/>
            <a:ext cx="1182826" cy="1961628"/>
          </a:xfrm>
          <a:custGeom>
            <a:rect b="b" l="l" r="r" t="t"/>
            <a:pathLst>
              <a:path extrusionOk="0" h="2444877" w="1474216">
                <a:moveTo>
                  <a:pt x="1394587" y="1366393"/>
                </a:moveTo>
                <a:lnTo>
                  <a:pt x="395351" y="2365883"/>
                </a:lnTo>
                <a:cubicBezTo>
                  <a:pt x="315849" y="2444877"/>
                  <a:pt x="186944" y="2444877"/>
                  <a:pt x="107315" y="2365883"/>
                </a:cubicBezTo>
                <a:lnTo>
                  <a:pt x="0" y="2258441"/>
                </a:lnTo>
                <a:lnTo>
                  <a:pt x="891286" y="1366393"/>
                </a:lnTo>
                <a:cubicBezTo>
                  <a:pt x="970788" y="1286891"/>
                  <a:pt x="970788" y="1157859"/>
                  <a:pt x="891286" y="1078357"/>
                </a:cubicBezTo>
                <a:lnTo>
                  <a:pt x="0" y="186944"/>
                </a:lnTo>
                <a:lnTo>
                  <a:pt x="107442" y="79502"/>
                </a:lnTo>
                <a:cubicBezTo>
                  <a:pt x="186944" y="0"/>
                  <a:pt x="315849" y="0"/>
                  <a:pt x="395478" y="79502"/>
                </a:cubicBezTo>
                <a:lnTo>
                  <a:pt x="1394714" y="1078357"/>
                </a:lnTo>
                <a:cubicBezTo>
                  <a:pt x="1474216" y="1157859"/>
                  <a:pt x="1474216" y="1286891"/>
                  <a:pt x="1394714" y="1366393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7449560" y="6086814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7755734" y="5637362"/>
            <a:ext cx="5962326" cy="1575131"/>
          </a:xfrm>
          <a:custGeom>
            <a:rect b="b" l="l" r="r" t="t"/>
            <a:pathLst>
              <a:path extrusionOk="0" h="1963166" w="7431151">
                <a:moveTo>
                  <a:pt x="6464935" y="0"/>
                </a:moveTo>
                <a:lnTo>
                  <a:pt x="0" y="0"/>
                </a:lnTo>
                <a:lnTo>
                  <a:pt x="837819" y="837565"/>
                </a:lnTo>
                <a:cubicBezTo>
                  <a:pt x="877316" y="877062"/>
                  <a:pt x="897636" y="929386"/>
                  <a:pt x="897636" y="981583"/>
                </a:cubicBezTo>
                <a:cubicBezTo>
                  <a:pt x="897636" y="1033780"/>
                  <a:pt x="877951" y="1085596"/>
                  <a:pt x="837819" y="1125601"/>
                </a:cubicBezTo>
                <a:lnTo>
                  <a:pt x="635" y="1963166"/>
                </a:lnTo>
                <a:lnTo>
                  <a:pt x="6464427" y="1963166"/>
                </a:lnTo>
                <a:lnTo>
                  <a:pt x="7431151" y="981583"/>
                </a:lnTo>
                <a:lnTo>
                  <a:pt x="6464935" y="0"/>
                </a:ln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10746797" y="7331995"/>
            <a:ext cx="1182825" cy="1961628"/>
          </a:xfrm>
          <a:custGeom>
            <a:rect b="b" l="l" r="r" t="t"/>
            <a:pathLst>
              <a:path extrusionOk="0" h="2444877" w="1474216">
                <a:moveTo>
                  <a:pt x="78994" y="1078484"/>
                </a:moveTo>
                <a:lnTo>
                  <a:pt x="1078611" y="78994"/>
                </a:lnTo>
                <a:cubicBezTo>
                  <a:pt x="1158240" y="0"/>
                  <a:pt x="1287145" y="0"/>
                  <a:pt x="1366774" y="78994"/>
                </a:cubicBezTo>
                <a:lnTo>
                  <a:pt x="1474216" y="186436"/>
                </a:lnTo>
                <a:lnTo>
                  <a:pt x="582549" y="1078484"/>
                </a:lnTo>
                <a:cubicBezTo>
                  <a:pt x="502920" y="1157986"/>
                  <a:pt x="502920" y="1287018"/>
                  <a:pt x="582549" y="1366520"/>
                </a:cubicBezTo>
                <a:lnTo>
                  <a:pt x="1474216" y="2257933"/>
                </a:lnTo>
                <a:lnTo>
                  <a:pt x="1366774" y="2365375"/>
                </a:lnTo>
                <a:cubicBezTo>
                  <a:pt x="1287145" y="2444877"/>
                  <a:pt x="1158240" y="2444877"/>
                  <a:pt x="1078611" y="2365375"/>
                </a:cubicBezTo>
                <a:lnTo>
                  <a:pt x="78994" y="1366012"/>
                </a:lnTo>
                <a:cubicBezTo>
                  <a:pt x="0" y="1286510"/>
                  <a:pt x="0" y="1158113"/>
                  <a:pt x="78994" y="1078484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11430576" y="7974693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5518354" y="7525241"/>
            <a:ext cx="5965077" cy="1575131"/>
          </a:xfrm>
          <a:custGeom>
            <a:rect b="b" l="l" r="r" t="t"/>
            <a:pathLst>
              <a:path extrusionOk="0" h="1963166" w="7434580">
                <a:moveTo>
                  <a:pt x="967105" y="1963166"/>
                </a:moveTo>
                <a:lnTo>
                  <a:pt x="7434580" y="1963166"/>
                </a:lnTo>
                <a:lnTo>
                  <a:pt x="6596380" y="1125601"/>
                </a:lnTo>
                <a:cubicBezTo>
                  <a:pt x="6556883" y="1086104"/>
                  <a:pt x="6536563" y="1033780"/>
                  <a:pt x="6536563" y="981583"/>
                </a:cubicBezTo>
                <a:cubicBezTo>
                  <a:pt x="6536563" y="929386"/>
                  <a:pt x="6556375" y="877570"/>
                  <a:pt x="6596380" y="837565"/>
                </a:cubicBezTo>
                <a:lnTo>
                  <a:pt x="7434072" y="0"/>
                </a:lnTo>
                <a:lnTo>
                  <a:pt x="967105" y="0"/>
                </a:lnTo>
                <a:lnTo>
                  <a:pt x="0" y="980948"/>
                </a:lnTo>
                <a:lnTo>
                  <a:pt x="967105" y="1963039"/>
                </a:ln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8565684" y="5928531"/>
            <a:ext cx="1029692" cy="892261"/>
          </a:xfrm>
          <a:custGeom>
            <a:rect b="b" l="l" r="r" t="t"/>
            <a:pathLst>
              <a:path extrusionOk="0" h="892261" w="1029692">
                <a:moveTo>
                  <a:pt x="0" y="0"/>
                </a:moveTo>
                <a:lnTo>
                  <a:pt x="1029692" y="0"/>
                </a:lnTo>
                <a:lnTo>
                  <a:pt x="1029692" y="892261"/>
                </a:lnTo>
                <a:lnTo>
                  <a:pt x="0" y="8922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3"/>
          <p:cNvSpPr/>
          <p:nvPr/>
        </p:nvSpPr>
        <p:spPr>
          <a:xfrm>
            <a:off x="9631090" y="7870488"/>
            <a:ext cx="1082976" cy="798296"/>
          </a:xfrm>
          <a:custGeom>
            <a:rect b="b" l="l" r="r" t="t"/>
            <a:pathLst>
              <a:path extrusionOk="0" h="798296" w="1082976">
                <a:moveTo>
                  <a:pt x="0" y="0"/>
                </a:moveTo>
                <a:lnTo>
                  <a:pt x="1082975" y="0"/>
                </a:lnTo>
                <a:lnTo>
                  <a:pt x="1082975" y="798297"/>
                </a:lnTo>
                <a:lnTo>
                  <a:pt x="0" y="7982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3"/>
          <p:cNvSpPr/>
          <p:nvPr/>
        </p:nvSpPr>
        <p:spPr>
          <a:xfrm>
            <a:off x="9881207" y="3719050"/>
            <a:ext cx="881384" cy="881384"/>
          </a:xfrm>
          <a:custGeom>
            <a:rect b="b" l="l" r="r" t="t"/>
            <a:pathLst>
              <a:path extrusionOk="0" h="881384" w="881384">
                <a:moveTo>
                  <a:pt x="0" y="0"/>
                </a:moveTo>
                <a:lnTo>
                  <a:pt x="881384" y="0"/>
                </a:lnTo>
                <a:lnTo>
                  <a:pt x="881384" y="881384"/>
                </a:lnTo>
                <a:lnTo>
                  <a:pt x="0" y="881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3"/>
          <p:cNvSpPr txBox="1"/>
          <p:nvPr/>
        </p:nvSpPr>
        <p:spPr>
          <a:xfrm>
            <a:off x="503824" y="240604"/>
            <a:ext cx="5605439" cy="1101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4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Motivación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9719201" y="1878871"/>
            <a:ext cx="3636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8">
                <a:solidFill>
                  <a:srgbClr val="FFFFFF"/>
                </a:solidFill>
              </a:rPr>
              <a:t>Identificación</a:t>
            </a:r>
            <a:r>
              <a:rPr b="0" i="0" lang="en-US" sz="20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zonas dañadas por heladas</a:t>
            </a: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6363363" y="1852472"/>
            <a:ext cx="979531" cy="799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71" name="Google Shape;171;p3"/>
          <p:cNvSpPr txBox="1"/>
          <p:nvPr/>
        </p:nvSpPr>
        <p:spPr>
          <a:xfrm>
            <a:off x="12079705" y="3714588"/>
            <a:ext cx="979531" cy="799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9792013" y="6269512"/>
            <a:ext cx="3636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 eficiente de agroquímicos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6211443" y="5969923"/>
            <a:ext cx="979531" cy="799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11927784" y="7832039"/>
            <a:ext cx="979531" cy="799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8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5962636" y="4018256"/>
            <a:ext cx="3636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Ahorro de agua de riego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5810738" y="8111246"/>
            <a:ext cx="3636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Prevención de enfermedades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552950" y="1299453"/>
            <a:ext cx="52485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la actualidad, se observa una tendencia en alza hacia el monitoreo de parámetros en los procesos productivos en general. </a:t>
            </a:r>
            <a:endParaRPr/>
          </a:p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7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Particularmente en lo que refiere al área </a:t>
            </a:r>
            <a:r>
              <a:rPr lang="en-US" sz="1779">
                <a:solidFill>
                  <a:srgbClr val="FFFFFF"/>
                </a:solidFill>
              </a:rPr>
              <a:t>agronómica</a:t>
            </a:r>
            <a:r>
              <a:rPr b="0" i="0" lang="en-US" sz="177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esta tendencia </a:t>
            </a:r>
            <a:endParaRPr/>
          </a:p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recibe el nombre de </a:t>
            </a:r>
            <a:r>
              <a:rPr b="0" i="0" lang="en-US" sz="1779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agricultura </a:t>
            </a:r>
            <a:endParaRPr/>
          </a:p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9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precisión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14018094" y="8743950"/>
            <a:ext cx="2175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4"/>
          <p:cNvGrpSpPr/>
          <p:nvPr/>
        </p:nvGrpSpPr>
        <p:grpSpPr>
          <a:xfrm>
            <a:off x="9331524" y="2005844"/>
            <a:ext cx="2964284" cy="3137971"/>
            <a:chOff x="0" y="-47625"/>
            <a:chExt cx="812800" cy="860425"/>
          </a:xfrm>
        </p:grpSpPr>
        <p:sp>
          <p:nvSpPr>
            <p:cNvPr id="184" name="Google Shape;184;p4"/>
            <p:cNvSpPr/>
            <p:nvPr/>
          </p:nvSpPr>
          <p:spPr>
            <a:xfrm>
              <a:off x="0" y="0"/>
              <a:ext cx="792168" cy="198805"/>
            </a:xfrm>
            <a:custGeom>
              <a:rect b="b" l="l" r="r" t="t"/>
              <a:pathLst>
                <a:path extrusionOk="0" h="198805" w="792168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85" name="Google Shape;185;p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DFBFB"/>
                  </a:solidFill>
                  <a:latin typeface="Arial"/>
                  <a:ea typeface="Arial"/>
                  <a:cs typeface="Arial"/>
                  <a:sym typeface="Arial"/>
                </a:rPr>
                <a:t>Organización</a:t>
              </a:r>
              <a:endParaRPr/>
            </a:p>
          </p:txBody>
        </p:sp>
      </p:grpSp>
      <p:grpSp>
        <p:nvGrpSpPr>
          <p:cNvPr id="186" name="Google Shape;186;p4"/>
          <p:cNvGrpSpPr/>
          <p:nvPr/>
        </p:nvGrpSpPr>
        <p:grpSpPr>
          <a:xfrm>
            <a:off x="12534888" y="2005844"/>
            <a:ext cx="2964284" cy="3137971"/>
            <a:chOff x="0" y="-47625"/>
            <a:chExt cx="812800" cy="860425"/>
          </a:xfrm>
        </p:grpSpPr>
        <p:sp>
          <p:nvSpPr>
            <p:cNvPr id="187" name="Google Shape;187;p4"/>
            <p:cNvSpPr/>
            <p:nvPr/>
          </p:nvSpPr>
          <p:spPr>
            <a:xfrm>
              <a:off x="0" y="0"/>
              <a:ext cx="792168" cy="198805"/>
            </a:xfrm>
            <a:custGeom>
              <a:rect b="b" l="l" r="r" t="t"/>
              <a:pathLst>
                <a:path extrusionOk="0" h="198805" w="792168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88" name="Google Shape;188;p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DFBFB"/>
                  </a:solidFill>
                  <a:latin typeface="Arial"/>
                  <a:ea typeface="Arial"/>
                  <a:cs typeface="Arial"/>
                  <a:sym typeface="Arial"/>
                </a:rPr>
                <a:t>Puesto</a:t>
              </a:r>
              <a:endParaRPr/>
            </a:p>
          </p:txBody>
        </p:sp>
      </p:grpSp>
      <p:grpSp>
        <p:nvGrpSpPr>
          <p:cNvPr id="189" name="Google Shape;189;p4"/>
          <p:cNvGrpSpPr/>
          <p:nvPr/>
        </p:nvGrpSpPr>
        <p:grpSpPr>
          <a:xfrm>
            <a:off x="6131979" y="2005844"/>
            <a:ext cx="2964282" cy="3137970"/>
            <a:chOff x="0" y="-47625"/>
            <a:chExt cx="812800" cy="860425"/>
          </a:xfrm>
        </p:grpSpPr>
        <p:sp>
          <p:nvSpPr>
            <p:cNvPr id="190" name="Google Shape;190;p4"/>
            <p:cNvSpPr/>
            <p:nvPr/>
          </p:nvSpPr>
          <p:spPr>
            <a:xfrm>
              <a:off x="0" y="0"/>
              <a:ext cx="792168" cy="198805"/>
            </a:xfrm>
            <a:custGeom>
              <a:rect b="b" l="l" r="r" t="t"/>
              <a:pathLst>
                <a:path extrusionOk="0" h="198805" w="792168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91" name="Google Shape;191;p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DFBFB"/>
                  </a:solidFill>
                  <a:latin typeface="Arial"/>
                  <a:ea typeface="Arial"/>
                  <a:cs typeface="Arial"/>
                  <a:sym typeface="Arial"/>
                </a:rPr>
                <a:t>Nombre y apellido</a:t>
              </a:r>
              <a:endParaRPr/>
            </a:p>
          </p:txBody>
        </p:sp>
      </p:grpSp>
      <p:grpSp>
        <p:nvGrpSpPr>
          <p:cNvPr id="192" name="Google Shape;192;p4"/>
          <p:cNvGrpSpPr/>
          <p:nvPr/>
        </p:nvGrpSpPr>
        <p:grpSpPr>
          <a:xfrm>
            <a:off x="2864073" y="4635692"/>
            <a:ext cx="12559855" cy="3173741"/>
            <a:chOff x="25" y="0"/>
            <a:chExt cx="16746473" cy="4231655"/>
          </a:xfrm>
        </p:grpSpPr>
        <p:cxnSp>
          <p:nvCxnSpPr>
            <p:cNvPr id="193" name="Google Shape;193;p4"/>
            <p:cNvCxnSpPr/>
            <p:nvPr/>
          </p:nvCxnSpPr>
          <p:spPr>
            <a:xfrm rot="-6897">
              <a:off x="9" y="16799"/>
              <a:ext cx="16746506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4"/>
            <p:cNvCxnSpPr/>
            <p:nvPr/>
          </p:nvCxnSpPr>
          <p:spPr>
            <a:xfrm>
              <a:off x="25" y="2115827"/>
              <a:ext cx="16746472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4"/>
            <p:cNvCxnSpPr/>
            <p:nvPr/>
          </p:nvCxnSpPr>
          <p:spPr>
            <a:xfrm rot="6897">
              <a:off x="9" y="4214856"/>
              <a:ext cx="16746506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6" name="Google Shape;196;p4"/>
          <p:cNvSpPr txBox="1"/>
          <p:nvPr/>
        </p:nvSpPr>
        <p:spPr>
          <a:xfrm>
            <a:off x="2327041" y="798202"/>
            <a:ext cx="7845600" cy="8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21" u="none" cap="none" strike="noStrike">
                <a:solidFill>
                  <a:srgbClr val="040506"/>
                </a:solidFill>
                <a:latin typeface="Arial"/>
                <a:ea typeface="Arial"/>
                <a:cs typeface="Arial"/>
                <a:sym typeface="Arial"/>
              </a:rPr>
              <a:t>Interesados</a:t>
            </a:r>
            <a:endParaRPr/>
          </a:p>
        </p:txBody>
      </p:sp>
      <p:grpSp>
        <p:nvGrpSpPr>
          <p:cNvPr id="197" name="Google Shape;197;p4"/>
          <p:cNvGrpSpPr/>
          <p:nvPr/>
        </p:nvGrpSpPr>
        <p:grpSpPr>
          <a:xfrm>
            <a:off x="2864054" y="3195656"/>
            <a:ext cx="2964284" cy="3137971"/>
            <a:chOff x="0" y="-47625"/>
            <a:chExt cx="812800" cy="860425"/>
          </a:xfrm>
        </p:grpSpPr>
        <p:sp>
          <p:nvSpPr>
            <p:cNvPr id="198" name="Google Shape;198;p4"/>
            <p:cNvSpPr/>
            <p:nvPr/>
          </p:nvSpPr>
          <p:spPr>
            <a:xfrm>
              <a:off x="0" y="0"/>
              <a:ext cx="792168" cy="198805"/>
            </a:xfrm>
            <a:custGeom>
              <a:rect b="b" l="l" r="r" t="t"/>
              <a:pathLst>
                <a:path extrusionOk="0" h="198805" w="792168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99" name="Google Shape;199;p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DFBFB"/>
                  </a:solidFill>
                  <a:latin typeface="Arial"/>
                  <a:ea typeface="Arial"/>
                  <a:cs typeface="Arial"/>
                  <a:sym typeface="Arial"/>
                </a:rPr>
                <a:t>Responsable</a:t>
              </a:r>
              <a:endParaRPr/>
            </a:p>
          </p:txBody>
        </p:sp>
      </p:grpSp>
      <p:grpSp>
        <p:nvGrpSpPr>
          <p:cNvPr id="200" name="Google Shape;200;p4"/>
          <p:cNvGrpSpPr/>
          <p:nvPr/>
        </p:nvGrpSpPr>
        <p:grpSpPr>
          <a:xfrm>
            <a:off x="2864054" y="4782526"/>
            <a:ext cx="2964284" cy="3137971"/>
            <a:chOff x="0" y="-47625"/>
            <a:chExt cx="812800" cy="860425"/>
          </a:xfrm>
        </p:grpSpPr>
        <p:sp>
          <p:nvSpPr>
            <p:cNvPr id="201" name="Google Shape;201;p4"/>
            <p:cNvSpPr/>
            <p:nvPr/>
          </p:nvSpPr>
          <p:spPr>
            <a:xfrm>
              <a:off x="0" y="0"/>
              <a:ext cx="792168" cy="198805"/>
            </a:xfrm>
            <a:custGeom>
              <a:rect b="b" l="l" r="r" t="t"/>
              <a:pathLst>
                <a:path extrusionOk="0" h="198805" w="792168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02" name="Google Shape;202;p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DFBFB"/>
                  </a:solidFill>
                  <a:latin typeface="Arial"/>
                  <a:ea typeface="Arial"/>
                  <a:cs typeface="Arial"/>
                  <a:sym typeface="Arial"/>
                </a:rPr>
                <a:t>Orientador</a:t>
              </a:r>
              <a:endParaRPr/>
            </a:p>
          </p:txBody>
        </p:sp>
      </p:grpSp>
      <p:grpSp>
        <p:nvGrpSpPr>
          <p:cNvPr id="203" name="Google Shape;203;p4"/>
          <p:cNvGrpSpPr/>
          <p:nvPr/>
        </p:nvGrpSpPr>
        <p:grpSpPr>
          <a:xfrm>
            <a:off x="2864054" y="6382605"/>
            <a:ext cx="2964284" cy="3137971"/>
            <a:chOff x="0" y="-47625"/>
            <a:chExt cx="812800" cy="860425"/>
          </a:xfrm>
        </p:grpSpPr>
        <p:sp>
          <p:nvSpPr>
            <p:cNvPr id="204" name="Google Shape;204;p4"/>
            <p:cNvSpPr/>
            <p:nvPr/>
          </p:nvSpPr>
          <p:spPr>
            <a:xfrm>
              <a:off x="0" y="0"/>
              <a:ext cx="792168" cy="198805"/>
            </a:xfrm>
            <a:custGeom>
              <a:rect b="b" l="l" r="r" t="t"/>
              <a:pathLst>
                <a:path extrusionOk="0" h="198805" w="792168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05" name="Google Shape;205;p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DFBFB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/>
            </a:p>
          </p:txBody>
        </p:sp>
      </p:grpSp>
      <p:sp>
        <p:nvSpPr>
          <p:cNvPr id="206" name="Google Shape;206;p4"/>
          <p:cNvSpPr/>
          <p:nvPr/>
        </p:nvSpPr>
        <p:spPr>
          <a:xfrm>
            <a:off x="-16619" y="8721000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7" name="Google Shape;207;p4"/>
          <p:cNvGrpSpPr/>
          <p:nvPr/>
        </p:nvGrpSpPr>
        <p:grpSpPr>
          <a:xfrm>
            <a:off x="10784885" y="-2524707"/>
            <a:ext cx="3946360" cy="3964049"/>
            <a:chOff x="1813" y="0"/>
            <a:chExt cx="809173" cy="812800"/>
          </a:xfrm>
        </p:grpSpPr>
        <p:sp>
          <p:nvSpPr>
            <p:cNvPr id="208" name="Google Shape;208;p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4"/>
          <p:cNvSpPr/>
          <p:nvPr/>
        </p:nvSpPr>
        <p:spPr>
          <a:xfrm>
            <a:off x="11752828" y="-6405764"/>
            <a:ext cx="9348363" cy="9348363"/>
          </a:xfrm>
          <a:custGeom>
            <a:rect b="b" l="l" r="r" t="t"/>
            <a:pathLst>
              <a:path extrusionOk="0" h="9348363" w="9348363">
                <a:moveTo>
                  <a:pt x="0" y="0"/>
                </a:moveTo>
                <a:lnTo>
                  <a:pt x="9348362" y="0"/>
                </a:lnTo>
                <a:lnTo>
                  <a:pt x="9348362" y="9348362"/>
                </a:lnTo>
                <a:lnTo>
                  <a:pt x="0" y="9348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1" name="Google Shape;211;p4"/>
          <p:cNvGrpSpPr/>
          <p:nvPr/>
        </p:nvGrpSpPr>
        <p:grpSpPr>
          <a:xfrm>
            <a:off x="-915678" y="9315314"/>
            <a:ext cx="2637441" cy="2649263"/>
            <a:chOff x="1813" y="0"/>
            <a:chExt cx="809173" cy="812800"/>
          </a:xfrm>
        </p:grpSpPr>
        <p:sp>
          <p:nvSpPr>
            <p:cNvPr id="212" name="Google Shape;212;p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4"/>
          <p:cNvGrpSpPr/>
          <p:nvPr/>
        </p:nvGrpSpPr>
        <p:grpSpPr>
          <a:xfrm>
            <a:off x="2864054" y="8150095"/>
            <a:ext cx="2964284" cy="3137971"/>
            <a:chOff x="0" y="-47625"/>
            <a:chExt cx="812800" cy="860425"/>
          </a:xfrm>
        </p:grpSpPr>
        <p:sp>
          <p:nvSpPr>
            <p:cNvPr id="215" name="Google Shape;215;p4"/>
            <p:cNvSpPr/>
            <p:nvPr/>
          </p:nvSpPr>
          <p:spPr>
            <a:xfrm>
              <a:off x="0" y="0"/>
              <a:ext cx="792168" cy="198805"/>
            </a:xfrm>
            <a:custGeom>
              <a:rect b="b" l="l" r="r" t="t"/>
              <a:pathLst>
                <a:path extrusionOk="0" h="198805" w="792168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16" name="Google Shape;216;p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FDFBFB"/>
                  </a:solidFill>
                  <a:latin typeface="Arial"/>
                  <a:ea typeface="Arial"/>
                  <a:cs typeface="Arial"/>
                  <a:sym typeface="Arial"/>
                </a:rPr>
                <a:t>Usuario final</a:t>
              </a:r>
              <a:endParaRPr/>
            </a:p>
          </p:txBody>
        </p:sp>
      </p:grpSp>
      <p:sp>
        <p:nvSpPr>
          <p:cNvPr id="217" name="Google Shape;217;p4"/>
          <p:cNvSpPr txBox="1"/>
          <p:nvPr/>
        </p:nvSpPr>
        <p:spPr>
          <a:xfrm>
            <a:off x="16427009" y="8800964"/>
            <a:ext cx="2175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6114783" y="3542952"/>
            <a:ext cx="2923431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Ing. Leonardo Muñoz</a:t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10357315" y="3526442"/>
            <a:ext cx="837456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FIUBA</a:t>
            </a:r>
            <a:endParaRPr/>
          </a:p>
        </p:txBody>
      </p:sp>
      <p:sp>
        <p:nvSpPr>
          <p:cNvPr id="220" name="Google Shape;220;p4"/>
          <p:cNvSpPr txBox="1"/>
          <p:nvPr/>
        </p:nvSpPr>
        <p:spPr>
          <a:xfrm>
            <a:off x="13433134" y="3526442"/>
            <a:ext cx="1092547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Alumno</a:t>
            </a:r>
            <a:endParaRPr/>
          </a:p>
        </p:txBody>
      </p:sp>
      <p:sp>
        <p:nvSpPr>
          <p:cNvPr id="221" name="Google Shape;221;p4"/>
          <p:cNvSpPr txBox="1"/>
          <p:nvPr/>
        </p:nvSpPr>
        <p:spPr>
          <a:xfrm>
            <a:off x="6036716" y="5113313"/>
            <a:ext cx="3045172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Mg. Ing. Osvaldo Ivani</a:t>
            </a:r>
            <a:endParaRPr/>
          </a:p>
        </p:txBody>
      </p:sp>
      <p:sp>
        <p:nvSpPr>
          <p:cNvPr id="222" name="Google Shape;222;p4"/>
          <p:cNvSpPr txBox="1"/>
          <p:nvPr/>
        </p:nvSpPr>
        <p:spPr>
          <a:xfrm>
            <a:off x="10357315" y="5113313"/>
            <a:ext cx="837456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FIUBA</a:t>
            </a:r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12392825" y="5105400"/>
            <a:ext cx="3359944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Director de trabajo final</a:t>
            </a:r>
            <a:endParaRPr/>
          </a:p>
        </p:txBody>
      </p:sp>
      <p:sp>
        <p:nvSpPr>
          <p:cNvPr id="224" name="Google Shape;224;p4"/>
          <p:cNvSpPr txBox="1"/>
          <p:nvPr/>
        </p:nvSpPr>
        <p:spPr>
          <a:xfrm>
            <a:off x="9666083" y="6695733"/>
            <a:ext cx="2406700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Viña Las Perdices</a:t>
            </a:r>
            <a:endParaRPr/>
          </a:p>
        </p:txBody>
      </p:sp>
      <p:sp>
        <p:nvSpPr>
          <p:cNvPr id="225" name="Google Shape;225;p4"/>
          <p:cNvSpPr txBox="1"/>
          <p:nvPr/>
        </p:nvSpPr>
        <p:spPr>
          <a:xfrm>
            <a:off x="13307895" y="6695733"/>
            <a:ext cx="1529804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Apoderado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5980980" y="6695733"/>
            <a:ext cx="3156645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Nicolás Manuel Muñoz</a:t>
            </a:r>
            <a:endParaRPr/>
          </a:p>
        </p:txBody>
      </p:sp>
      <p:sp>
        <p:nvSpPr>
          <p:cNvPr id="227" name="Google Shape;227;p4"/>
          <p:cNvSpPr txBox="1"/>
          <p:nvPr/>
        </p:nvSpPr>
        <p:spPr>
          <a:xfrm>
            <a:off x="6233551" y="8466650"/>
            <a:ext cx="292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Ing. Christian Ciaglo</a:t>
            </a:r>
            <a:endParaRPr/>
          </a:p>
        </p:txBody>
      </p:sp>
      <p:sp>
        <p:nvSpPr>
          <p:cNvPr id="228" name="Google Shape;228;p4"/>
          <p:cNvSpPr txBox="1"/>
          <p:nvPr/>
        </p:nvSpPr>
        <p:spPr>
          <a:xfrm>
            <a:off x="9666083" y="8466658"/>
            <a:ext cx="2406700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Viña Las Perdices</a:t>
            </a:r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13052580" y="8466658"/>
            <a:ext cx="2040434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Ing. Agrónomo</a:t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6295450" y="2308438"/>
            <a:ext cx="2637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Nombre y apellido</a:t>
            </a:r>
            <a:endParaRPr sz="21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1" name="Google Shape;231;p4"/>
          <p:cNvSpPr txBox="1"/>
          <p:nvPr/>
        </p:nvSpPr>
        <p:spPr>
          <a:xfrm>
            <a:off x="9420725" y="2265700"/>
            <a:ext cx="2637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Organización</a:t>
            </a:r>
            <a:endParaRPr sz="21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12694575" y="2275425"/>
            <a:ext cx="2637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Puesto</a:t>
            </a:r>
            <a:endParaRPr sz="21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3027538" y="3467513"/>
            <a:ext cx="2637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Responsable</a:t>
            </a:r>
            <a:endParaRPr sz="21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2966263" y="5034513"/>
            <a:ext cx="2637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Orientador</a:t>
            </a:r>
            <a:endParaRPr sz="21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5" name="Google Shape;235;p4"/>
          <p:cNvSpPr txBox="1"/>
          <p:nvPr/>
        </p:nvSpPr>
        <p:spPr>
          <a:xfrm>
            <a:off x="2966263" y="6668513"/>
            <a:ext cx="2637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Cliente</a:t>
            </a:r>
            <a:endParaRPr sz="21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2966263" y="8395775"/>
            <a:ext cx="2637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Cliente</a:t>
            </a:r>
            <a:endParaRPr sz="21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/>
          <p:nvPr/>
        </p:nvSpPr>
        <p:spPr>
          <a:xfrm>
            <a:off x="1482178" y="838200"/>
            <a:ext cx="5505595" cy="106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65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Propósito</a:t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>
            <a:off x="16322124" y="7754894"/>
            <a:ext cx="4118443" cy="3654183"/>
          </a:xfrm>
          <a:custGeom>
            <a:rect b="b" l="l" r="r" t="t"/>
            <a:pathLst>
              <a:path extrusionOk="0" h="3654183" w="411844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5"/>
          <p:cNvSpPr/>
          <p:nvPr/>
        </p:nvSpPr>
        <p:spPr>
          <a:xfrm rot="10800000">
            <a:off x="-2059222" y="-798391"/>
            <a:ext cx="4118443" cy="3654183"/>
          </a:xfrm>
          <a:custGeom>
            <a:rect b="b" l="l" r="r" t="t"/>
            <a:pathLst>
              <a:path extrusionOk="0" h="3654183" w="411844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5"/>
          <p:cNvSpPr/>
          <p:nvPr/>
        </p:nvSpPr>
        <p:spPr>
          <a:xfrm>
            <a:off x="1482178" y="3685433"/>
            <a:ext cx="14347673" cy="5344267"/>
          </a:xfrm>
          <a:custGeom>
            <a:rect b="b" l="l" r="r" t="t"/>
            <a:pathLst>
              <a:path extrusionOk="0" h="5344267" w="14347673">
                <a:moveTo>
                  <a:pt x="0" y="0"/>
                </a:moveTo>
                <a:lnTo>
                  <a:pt x="14347673" y="0"/>
                </a:lnTo>
                <a:lnTo>
                  <a:pt x="14347673" y="5344267"/>
                </a:lnTo>
                <a:lnTo>
                  <a:pt x="0" y="5344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5"/>
          <p:cNvSpPr txBox="1"/>
          <p:nvPr/>
        </p:nvSpPr>
        <p:spPr>
          <a:xfrm>
            <a:off x="1482178" y="2081657"/>
            <a:ext cx="14347673" cy="1076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8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Desarrollar una red de sensores distribuidos de bajo costo y con gran escalabilidad, para que los productores dispongan de datos de alta resolución espacial que mejoren la toma de decisiones, aumentando así ganancias y rendimientos de sus cultivos.</a:t>
            </a:r>
            <a:endParaRPr/>
          </a:p>
        </p:txBody>
      </p:sp>
      <p:sp>
        <p:nvSpPr>
          <p:cNvPr id="246" name="Google Shape;246;p5"/>
          <p:cNvSpPr txBox="1"/>
          <p:nvPr/>
        </p:nvSpPr>
        <p:spPr>
          <a:xfrm>
            <a:off x="16610633" y="8743950"/>
            <a:ext cx="2175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6"/>
          <p:cNvGrpSpPr/>
          <p:nvPr/>
        </p:nvGrpSpPr>
        <p:grpSpPr>
          <a:xfrm>
            <a:off x="3812627" y="2829367"/>
            <a:ext cx="3086100" cy="3158429"/>
            <a:chOff x="0" y="-19050"/>
            <a:chExt cx="812800" cy="831850"/>
          </a:xfrm>
        </p:grpSpPr>
        <p:sp>
          <p:nvSpPr>
            <p:cNvPr id="252" name="Google Shape;252;p6"/>
            <p:cNvSpPr/>
            <p:nvPr/>
          </p:nvSpPr>
          <p:spPr>
            <a:xfrm>
              <a:off x="0" y="0"/>
              <a:ext cx="368852" cy="784347"/>
            </a:xfrm>
            <a:custGeom>
              <a:rect b="b" l="l" r="r" t="t"/>
              <a:pathLst>
                <a:path extrusionOk="0" h="78434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784347"/>
                  </a:lnTo>
                  <a:lnTo>
                    <a:pt x="0" y="784347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53" name="Google Shape;253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6"/>
          <p:cNvGrpSpPr/>
          <p:nvPr/>
        </p:nvGrpSpPr>
        <p:grpSpPr>
          <a:xfrm>
            <a:off x="-1543050" y="-630548"/>
            <a:ext cx="3086100" cy="11372230"/>
            <a:chOff x="0" y="-19050"/>
            <a:chExt cx="812800" cy="2995155"/>
          </a:xfrm>
        </p:grpSpPr>
        <p:sp>
          <p:nvSpPr>
            <p:cNvPr id="255" name="Google Shape;255;p6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56" name="Google Shape;256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6"/>
          <p:cNvGrpSpPr/>
          <p:nvPr/>
        </p:nvGrpSpPr>
        <p:grpSpPr>
          <a:xfrm>
            <a:off x="12193216" y="1343117"/>
            <a:ext cx="5408984" cy="6361636"/>
            <a:chOff x="0" y="-19050"/>
            <a:chExt cx="1424588" cy="1675493"/>
          </a:xfrm>
        </p:grpSpPr>
        <p:sp>
          <p:nvSpPr>
            <p:cNvPr id="258" name="Google Shape;258;p6"/>
            <p:cNvSpPr/>
            <p:nvPr/>
          </p:nvSpPr>
          <p:spPr>
            <a:xfrm>
              <a:off x="0" y="0"/>
              <a:ext cx="1424588" cy="1656443"/>
            </a:xfrm>
            <a:custGeom>
              <a:rect b="b" l="l" r="r" t="t"/>
              <a:pathLst>
                <a:path extrusionOk="0" h="1656443" w="1424588">
                  <a:moveTo>
                    <a:pt x="0" y="0"/>
                  </a:moveTo>
                  <a:lnTo>
                    <a:pt x="1424588" y="0"/>
                  </a:lnTo>
                  <a:lnTo>
                    <a:pt x="1424588" y="1656443"/>
                  </a:lnTo>
                  <a:lnTo>
                    <a:pt x="0" y="1656443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59" name="Google Shape;259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6"/>
          <p:cNvSpPr/>
          <p:nvPr/>
        </p:nvSpPr>
        <p:spPr>
          <a:xfrm>
            <a:off x="15698915" y="8697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p6"/>
          <p:cNvSpPr/>
          <p:nvPr/>
        </p:nvSpPr>
        <p:spPr>
          <a:xfrm>
            <a:off x="10657107" y="2878118"/>
            <a:ext cx="6602193" cy="3423359"/>
          </a:xfrm>
          <a:custGeom>
            <a:rect b="b" l="l" r="r" t="t"/>
            <a:pathLst>
              <a:path extrusionOk="0" h="3423359" w="6602193">
                <a:moveTo>
                  <a:pt x="0" y="0"/>
                </a:moveTo>
                <a:lnTo>
                  <a:pt x="6602193" y="0"/>
                </a:lnTo>
                <a:lnTo>
                  <a:pt x="6602193" y="3423359"/>
                </a:lnTo>
                <a:lnTo>
                  <a:pt x="0" y="3423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6"/>
          <p:cNvSpPr txBox="1"/>
          <p:nvPr/>
        </p:nvSpPr>
        <p:spPr>
          <a:xfrm>
            <a:off x="5213112" y="1374116"/>
            <a:ext cx="5661991" cy="110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endParaRPr/>
          </a:p>
        </p:txBody>
      </p:sp>
      <p:sp>
        <p:nvSpPr>
          <p:cNvPr id="263" name="Google Shape;263;p6"/>
          <p:cNvSpPr txBox="1"/>
          <p:nvPr/>
        </p:nvSpPr>
        <p:spPr>
          <a:xfrm>
            <a:off x="4024659" y="3168035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64" name="Google Shape;264;p6"/>
          <p:cNvSpPr txBox="1"/>
          <p:nvPr/>
        </p:nvSpPr>
        <p:spPr>
          <a:xfrm>
            <a:off x="4024659" y="3965154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65" name="Google Shape;265;p6"/>
          <p:cNvSpPr txBox="1"/>
          <p:nvPr/>
        </p:nvSpPr>
        <p:spPr>
          <a:xfrm>
            <a:off x="4024659" y="4846311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5400737" y="3333137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Nodo gateway.</a:t>
            </a:r>
            <a:endParaRPr/>
          </a:p>
        </p:txBody>
      </p:sp>
      <p:sp>
        <p:nvSpPr>
          <p:cNvPr id="267" name="Google Shape;267;p6"/>
          <p:cNvSpPr txBox="1"/>
          <p:nvPr/>
        </p:nvSpPr>
        <p:spPr>
          <a:xfrm>
            <a:off x="5400737" y="412735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Nodo de enrutamiento.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5400737" y="5047445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Nodo sensor.</a:t>
            </a:r>
            <a:endParaRPr/>
          </a:p>
        </p:txBody>
      </p:sp>
      <p:sp>
        <p:nvSpPr>
          <p:cNvPr id="269" name="Google Shape;269;p6"/>
          <p:cNvSpPr txBox="1"/>
          <p:nvPr/>
        </p:nvSpPr>
        <p:spPr>
          <a:xfrm>
            <a:off x="15213001" y="8640663"/>
            <a:ext cx="2175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/>
          </a:p>
        </p:txBody>
      </p:sp>
      <p:sp>
        <p:nvSpPr>
          <p:cNvPr id="270" name="Google Shape;270;p6"/>
          <p:cNvSpPr txBox="1"/>
          <p:nvPr/>
        </p:nvSpPr>
        <p:spPr>
          <a:xfrm>
            <a:off x="2385957" y="6451263"/>
            <a:ext cx="8271150" cy="110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Fuera de alcance</a:t>
            </a:r>
            <a:endParaRPr/>
          </a:p>
        </p:txBody>
      </p:sp>
      <p:sp>
        <p:nvSpPr>
          <p:cNvPr id="271" name="Google Shape;271;p6"/>
          <p:cNvSpPr txBox="1"/>
          <p:nvPr/>
        </p:nvSpPr>
        <p:spPr>
          <a:xfrm>
            <a:off x="2385957" y="7666653"/>
            <a:ext cx="6870728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Sofware de visualización de datos.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7"/>
          <p:cNvGrpSpPr/>
          <p:nvPr/>
        </p:nvGrpSpPr>
        <p:grpSpPr>
          <a:xfrm>
            <a:off x="-1543050" y="-630548"/>
            <a:ext cx="3086100" cy="11372230"/>
            <a:chOff x="0" y="-19050"/>
            <a:chExt cx="812800" cy="2995155"/>
          </a:xfrm>
        </p:grpSpPr>
        <p:sp>
          <p:nvSpPr>
            <p:cNvPr id="277" name="Google Shape;277;p7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78" name="Google Shape;278;p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7"/>
          <p:cNvSpPr/>
          <p:nvPr/>
        </p:nvSpPr>
        <p:spPr>
          <a:xfrm>
            <a:off x="15698915" y="8697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7"/>
          <p:cNvSpPr txBox="1"/>
          <p:nvPr/>
        </p:nvSpPr>
        <p:spPr>
          <a:xfrm>
            <a:off x="2554097" y="686182"/>
            <a:ext cx="7209464" cy="110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endParaRPr/>
          </a:p>
        </p:txBody>
      </p:sp>
      <p:sp>
        <p:nvSpPr>
          <p:cNvPr id="281" name="Google Shape;281;p7"/>
          <p:cNvSpPr txBox="1"/>
          <p:nvPr/>
        </p:nvSpPr>
        <p:spPr>
          <a:xfrm>
            <a:off x="2679147" y="3095789"/>
            <a:ext cx="13684455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El nodo gateway debe enviar los datos a internet mediante la red celular.</a:t>
            </a:r>
            <a:endParaRPr/>
          </a:p>
        </p:txBody>
      </p:sp>
      <p:sp>
        <p:nvSpPr>
          <p:cNvPr id="282" name="Google Shape;282;p7"/>
          <p:cNvSpPr txBox="1"/>
          <p:nvPr/>
        </p:nvSpPr>
        <p:spPr>
          <a:xfrm>
            <a:off x="2679147" y="3890007"/>
            <a:ext cx="1210926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Los módulos deben almacenar energía en una batería.</a:t>
            </a:r>
            <a:endParaRPr/>
          </a:p>
        </p:txBody>
      </p:sp>
      <p:sp>
        <p:nvSpPr>
          <p:cNvPr id="283" name="Google Shape;283;p7"/>
          <p:cNvSpPr txBox="1"/>
          <p:nvPr/>
        </p:nvSpPr>
        <p:spPr>
          <a:xfrm>
            <a:off x="2679147" y="4810097"/>
            <a:ext cx="11873001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La vida útil de la batería debe ser mayor a 10 años.</a:t>
            </a:r>
            <a:endParaRPr/>
          </a:p>
        </p:txBody>
      </p:sp>
      <p:sp>
        <p:nvSpPr>
          <p:cNvPr id="284" name="Google Shape;284;p7"/>
          <p:cNvSpPr txBox="1"/>
          <p:nvPr/>
        </p:nvSpPr>
        <p:spPr>
          <a:xfrm>
            <a:off x="2679147" y="5604315"/>
            <a:ext cx="14751666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El nodo gateway debe tener una memoria auxiliar donde almacene los datos.</a:t>
            </a:r>
            <a:endParaRPr/>
          </a:p>
        </p:txBody>
      </p:sp>
      <p:sp>
        <p:nvSpPr>
          <p:cNvPr id="285" name="Google Shape;285;p7"/>
          <p:cNvSpPr txBox="1"/>
          <p:nvPr/>
        </p:nvSpPr>
        <p:spPr>
          <a:xfrm>
            <a:off x="2679147" y="6405159"/>
            <a:ext cx="12934888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El nodo gateway debe colocar una estampa de tiempo a los datos.</a:t>
            </a:r>
            <a:endParaRPr/>
          </a:p>
        </p:txBody>
      </p:sp>
      <p:sp>
        <p:nvSpPr>
          <p:cNvPr id="286" name="Google Shape;286;p7"/>
          <p:cNvSpPr txBox="1"/>
          <p:nvPr/>
        </p:nvSpPr>
        <p:spPr>
          <a:xfrm>
            <a:off x="2679147" y="7197536"/>
            <a:ext cx="12737180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Los datos enviados a internet deben tener un formato JSON.</a:t>
            </a:r>
            <a:endParaRPr/>
          </a:p>
        </p:txBody>
      </p:sp>
      <p:sp>
        <p:nvSpPr>
          <p:cNvPr id="287" name="Google Shape;287;p7"/>
          <p:cNvSpPr txBox="1"/>
          <p:nvPr/>
        </p:nvSpPr>
        <p:spPr>
          <a:xfrm>
            <a:off x="2679147" y="8041917"/>
            <a:ext cx="13488634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Todos los módulos deben enviar el porcentaje de batería restante.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15279476" y="8952447"/>
            <a:ext cx="2175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</p:txBody>
      </p:sp>
      <p:cxnSp>
        <p:nvCxnSpPr>
          <p:cNvPr id="289" name="Google Shape;289;p7"/>
          <p:cNvCxnSpPr/>
          <p:nvPr/>
        </p:nvCxnSpPr>
        <p:spPr>
          <a:xfrm>
            <a:off x="2679147" y="3718557"/>
            <a:ext cx="14236622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7"/>
          <p:cNvCxnSpPr/>
          <p:nvPr/>
        </p:nvCxnSpPr>
        <p:spPr>
          <a:xfrm>
            <a:off x="2645251" y="4585332"/>
            <a:ext cx="14236622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7"/>
          <p:cNvCxnSpPr/>
          <p:nvPr/>
        </p:nvCxnSpPr>
        <p:spPr>
          <a:xfrm>
            <a:off x="2702401" y="5410200"/>
            <a:ext cx="14236622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7"/>
          <p:cNvCxnSpPr/>
          <p:nvPr/>
        </p:nvCxnSpPr>
        <p:spPr>
          <a:xfrm>
            <a:off x="2664301" y="6175263"/>
            <a:ext cx="14236622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7"/>
          <p:cNvCxnSpPr/>
          <p:nvPr/>
        </p:nvCxnSpPr>
        <p:spPr>
          <a:xfrm>
            <a:off x="2721451" y="6994413"/>
            <a:ext cx="14236622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7"/>
          <p:cNvCxnSpPr/>
          <p:nvPr/>
        </p:nvCxnSpPr>
        <p:spPr>
          <a:xfrm>
            <a:off x="2679172" y="7813563"/>
            <a:ext cx="14236622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8"/>
          <p:cNvGrpSpPr/>
          <p:nvPr/>
        </p:nvGrpSpPr>
        <p:grpSpPr>
          <a:xfrm>
            <a:off x="-1543050" y="-630548"/>
            <a:ext cx="3086100" cy="11372230"/>
            <a:chOff x="0" y="-19050"/>
            <a:chExt cx="812800" cy="2995155"/>
          </a:xfrm>
        </p:grpSpPr>
        <p:sp>
          <p:nvSpPr>
            <p:cNvPr id="300" name="Google Shape;300;p8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301" name="Google Shape;301;p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8"/>
          <p:cNvSpPr/>
          <p:nvPr/>
        </p:nvSpPr>
        <p:spPr>
          <a:xfrm>
            <a:off x="15698915" y="8697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p8"/>
          <p:cNvSpPr/>
          <p:nvPr/>
        </p:nvSpPr>
        <p:spPr>
          <a:xfrm>
            <a:off x="2010325" y="2991925"/>
            <a:ext cx="15591875" cy="4625589"/>
          </a:xfrm>
          <a:custGeom>
            <a:rect b="b" l="l" r="r" t="t"/>
            <a:pathLst>
              <a:path extrusionOk="0" h="4625589" w="15591875">
                <a:moveTo>
                  <a:pt x="0" y="0"/>
                </a:moveTo>
                <a:lnTo>
                  <a:pt x="15591875" y="0"/>
                </a:lnTo>
                <a:lnTo>
                  <a:pt x="15591875" y="4625589"/>
                </a:lnTo>
                <a:lnTo>
                  <a:pt x="0" y="46255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p8"/>
          <p:cNvSpPr txBox="1"/>
          <p:nvPr/>
        </p:nvSpPr>
        <p:spPr>
          <a:xfrm>
            <a:off x="2205101" y="610560"/>
            <a:ext cx="10597788" cy="143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68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Activity On Node</a:t>
            </a: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15698915" y="-33300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8"/>
          <p:cNvSpPr txBox="1"/>
          <p:nvPr/>
        </p:nvSpPr>
        <p:spPr>
          <a:xfrm>
            <a:off x="15181413" y="9453679"/>
            <a:ext cx="2175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9"/>
          <p:cNvGrpSpPr/>
          <p:nvPr/>
        </p:nvGrpSpPr>
        <p:grpSpPr>
          <a:xfrm>
            <a:off x="-1543050" y="-630548"/>
            <a:ext cx="3086100" cy="11372230"/>
            <a:chOff x="0" y="-19050"/>
            <a:chExt cx="812800" cy="2995155"/>
          </a:xfrm>
        </p:grpSpPr>
        <p:sp>
          <p:nvSpPr>
            <p:cNvPr id="312" name="Google Shape;312;p9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313" name="Google Shape;313;p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9"/>
          <p:cNvSpPr/>
          <p:nvPr/>
        </p:nvSpPr>
        <p:spPr>
          <a:xfrm>
            <a:off x="15698915" y="8697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p9"/>
          <p:cNvSpPr/>
          <p:nvPr/>
        </p:nvSpPr>
        <p:spPr>
          <a:xfrm>
            <a:off x="15698915" y="-33300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p9"/>
          <p:cNvSpPr/>
          <p:nvPr/>
        </p:nvSpPr>
        <p:spPr>
          <a:xfrm>
            <a:off x="1543050" y="2879697"/>
            <a:ext cx="16744950" cy="4987176"/>
          </a:xfrm>
          <a:custGeom>
            <a:rect b="b" l="l" r="r" t="t"/>
            <a:pathLst>
              <a:path extrusionOk="0" h="4987176" w="16744950">
                <a:moveTo>
                  <a:pt x="0" y="0"/>
                </a:moveTo>
                <a:lnTo>
                  <a:pt x="16744950" y="0"/>
                </a:lnTo>
                <a:lnTo>
                  <a:pt x="16744950" y="4987175"/>
                </a:lnTo>
                <a:lnTo>
                  <a:pt x="0" y="49871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7" name="Google Shape;317;p9"/>
          <p:cNvSpPr txBox="1"/>
          <p:nvPr/>
        </p:nvSpPr>
        <p:spPr>
          <a:xfrm>
            <a:off x="2205101" y="610560"/>
            <a:ext cx="11545062" cy="1439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68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endParaRPr/>
          </a:p>
        </p:txBody>
      </p:sp>
      <p:sp>
        <p:nvSpPr>
          <p:cNvPr id="318" name="Google Shape;318;p9"/>
          <p:cNvSpPr txBox="1"/>
          <p:nvPr/>
        </p:nvSpPr>
        <p:spPr>
          <a:xfrm>
            <a:off x="15181413" y="9453679"/>
            <a:ext cx="21758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C5739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