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67" r:id="rId3"/>
    <p:sldId id="269" r:id="rId4"/>
    <p:sldId id="268" r:id="rId5"/>
    <p:sldId id="256" r:id="rId6"/>
    <p:sldId id="257" r:id="rId7"/>
    <p:sldId id="258" r:id="rId8"/>
    <p:sldId id="260" r:id="rId9"/>
    <p:sldId id="261" r:id="rId10"/>
    <p:sldId id="262" r:id="rId11"/>
    <p:sldId id="263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>
        <p:scale>
          <a:sx n="120" d="100"/>
          <a:sy n="120" d="100"/>
        </p:scale>
        <p:origin x="-72" y="-3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62" b="0" i="0" u="none" strike="noStrike" baseline="0" noProof="0" dirty="0" smtClean="0"/>
              <a:t>Título do Gráfico</a:t>
            </a:r>
            <a:endParaRPr lang="pt-BR" noProof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84672"/>
        <c:axId val="45086208"/>
      </c:barChart>
      <c:catAx>
        <c:axId val="4508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B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086208"/>
        <c:crosses val="autoZero"/>
        <c:auto val="1"/>
        <c:lblAlgn val="ctr"/>
        <c:lblOffset val="100"/>
        <c:noMultiLvlLbl val="0"/>
      </c:catAx>
      <c:valAx>
        <c:axId val="4508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08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orbel"/>
              <a:ea typeface="+mn-ea"/>
              <a:cs typeface="+mn-cs"/>
            </a:rPr>
            <a:t>Grupo A</a:t>
          </a:r>
          <a:endParaRPr lang="pt-BR" sz="1800" b="0" i="0" noProof="0" dirty="0">
            <a:latin typeface="Corbel"/>
            <a:ea typeface="+mn-ea"/>
            <a:cs typeface="+mn-cs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orbel"/>
              <a:ea typeface="+mn-ea"/>
              <a:cs typeface="+mn-cs"/>
            </a:rPr>
            <a:t>Tarefa 1</a:t>
          </a:r>
          <a:endParaRPr lang="pt-BR" sz="1800" b="0" i="0" noProof="0" dirty="0">
            <a:latin typeface="Corbel"/>
            <a:ea typeface="+mn-ea"/>
            <a:cs typeface="+mn-cs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orbel"/>
              <a:ea typeface="+mn-ea"/>
              <a:cs typeface="+mn-cs"/>
            </a:rPr>
            <a:t>Tarefa 2</a:t>
          </a:r>
          <a:endParaRPr lang="pt-BR" sz="1800" b="0" i="0" noProof="0" dirty="0">
            <a:latin typeface="Corbel"/>
            <a:ea typeface="+mn-ea"/>
            <a:cs typeface="+mn-cs"/>
          </a:endParaRP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orbel"/>
              <a:ea typeface="+mn-ea"/>
              <a:cs typeface="+mn-cs"/>
            </a:rPr>
            <a:t>Grupo B</a:t>
          </a:r>
          <a:endParaRPr lang="pt-BR" sz="1800" b="0" i="0" noProof="0" dirty="0">
            <a:latin typeface="Corbel"/>
            <a:ea typeface="+mn-ea"/>
            <a:cs typeface="+mn-cs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orbel"/>
              <a:ea typeface="+mn-ea"/>
              <a:cs typeface="+mn-cs"/>
            </a:rPr>
            <a:t>Tarefa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Tarefa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orbel"/>
              <a:ea typeface="+mn-ea"/>
              <a:cs typeface="+mn-cs"/>
            </a:rPr>
            <a:t>Grupo C</a:t>
          </a:r>
          <a:endParaRPr lang="pt-BR" sz="1800" b="0" i="0" noProof="0" dirty="0">
            <a:latin typeface="Corbel"/>
            <a:ea typeface="+mn-ea"/>
            <a:cs typeface="+mn-cs"/>
          </a:endParaRP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orbel"/>
              <a:ea typeface="+mn-ea"/>
              <a:cs typeface="+mn-cs"/>
            </a:rPr>
            <a:t>Tarefa 1</a:t>
          </a:r>
          <a:endParaRPr lang="pt-BR" sz="1800" b="0" i="0" noProof="0" dirty="0">
            <a:latin typeface="Corbel"/>
            <a:ea typeface="+mn-ea"/>
            <a:cs typeface="+mn-cs"/>
          </a:endParaRP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7ABA0-D95A-42B2-B8DD-C9F72FF1C65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8E22E5A-C6CE-4547-B856-A7C44493553D}">
      <dgm:prSet phldrT="[Texto]"/>
      <dgm:spPr/>
      <dgm:t>
        <a:bodyPr/>
        <a:lstStyle/>
        <a:p>
          <a:r>
            <a:rPr lang="pt-BR" dirty="0" smtClean="0"/>
            <a:t>Teste</a:t>
          </a:r>
          <a:endParaRPr lang="pt-BR" dirty="0"/>
        </a:p>
      </dgm:t>
    </dgm:pt>
    <dgm:pt modelId="{5298DEA4-86AA-4A5C-8043-32D0EC3EDF7A}" type="parTrans" cxnId="{5A4204B6-1BFB-40F2-9644-BD2FE6AB0269}">
      <dgm:prSet/>
      <dgm:spPr/>
      <dgm:t>
        <a:bodyPr/>
        <a:lstStyle/>
        <a:p>
          <a:endParaRPr lang="pt-BR"/>
        </a:p>
      </dgm:t>
    </dgm:pt>
    <dgm:pt modelId="{A19333EC-585D-427A-AC98-A6A6F5FB576D}" type="sibTrans" cxnId="{5A4204B6-1BFB-40F2-9644-BD2FE6AB0269}">
      <dgm:prSet/>
      <dgm:spPr/>
      <dgm:t>
        <a:bodyPr/>
        <a:lstStyle/>
        <a:p>
          <a:endParaRPr lang="pt-BR"/>
        </a:p>
      </dgm:t>
    </dgm:pt>
    <dgm:pt modelId="{339B4E11-27BF-4E83-A039-FE042C99BCA8}">
      <dgm:prSet phldrT="[Texto]"/>
      <dgm:spPr/>
      <dgm:t>
        <a:bodyPr/>
        <a:lstStyle/>
        <a:p>
          <a:r>
            <a:rPr lang="pt-BR" dirty="0" err="1" smtClean="0"/>
            <a:t>Kinect</a:t>
          </a:r>
          <a:endParaRPr lang="pt-BR" dirty="0"/>
        </a:p>
      </dgm:t>
    </dgm:pt>
    <dgm:pt modelId="{6BE87515-E043-47EB-BCD0-83B4E9F1C509}" type="parTrans" cxnId="{35DF95B9-12AE-4017-B8FB-244A31F03050}">
      <dgm:prSet/>
      <dgm:spPr/>
      <dgm:t>
        <a:bodyPr/>
        <a:lstStyle/>
        <a:p>
          <a:endParaRPr lang="pt-BR"/>
        </a:p>
      </dgm:t>
    </dgm:pt>
    <dgm:pt modelId="{68EC4896-A480-435A-BEB7-04D71F76CC58}" type="sibTrans" cxnId="{35DF95B9-12AE-4017-B8FB-244A31F03050}">
      <dgm:prSet/>
      <dgm:spPr/>
      <dgm:t>
        <a:bodyPr/>
        <a:lstStyle/>
        <a:p>
          <a:endParaRPr lang="pt-BR"/>
        </a:p>
      </dgm:t>
    </dgm:pt>
    <dgm:pt modelId="{D1390D1B-4FC2-4AEB-9CAD-D0A2234EB79F}">
      <dgm:prSet phldrT="[Texto]"/>
      <dgm:spPr/>
      <dgm:t>
        <a:bodyPr/>
        <a:lstStyle/>
        <a:p>
          <a:r>
            <a:rPr lang="pt-BR" dirty="0" smtClean="0"/>
            <a:t>Gestos</a:t>
          </a:r>
          <a:endParaRPr lang="pt-BR" dirty="0"/>
        </a:p>
      </dgm:t>
    </dgm:pt>
    <dgm:pt modelId="{9A85AB20-01B7-42CB-97CA-6A63D9623058}" type="parTrans" cxnId="{D737BAD8-4BCE-4E2E-90B2-C5F9D296F5B2}">
      <dgm:prSet/>
      <dgm:spPr/>
      <dgm:t>
        <a:bodyPr/>
        <a:lstStyle/>
        <a:p>
          <a:endParaRPr lang="pt-BR"/>
        </a:p>
      </dgm:t>
    </dgm:pt>
    <dgm:pt modelId="{C949C363-01E6-4519-BB2E-796F809DAEBE}" type="sibTrans" cxnId="{D737BAD8-4BCE-4E2E-90B2-C5F9D296F5B2}">
      <dgm:prSet/>
      <dgm:spPr/>
      <dgm:t>
        <a:bodyPr/>
        <a:lstStyle/>
        <a:p>
          <a:endParaRPr lang="pt-BR"/>
        </a:p>
      </dgm:t>
    </dgm:pt>
    <dgm:pt modelId="{33E15FBB-DF5F-4C4F-A268-900D618FA9A3}" type="pres">
      <dgm:prSet presAssocID="{61B7ABA0-D95A-42B2-B8DD-C9F72FF1C659}" presName="CompostProcess" presStyleCnt="0">
        <dgm:presLayoutVars>
          <dgm:dir/>
          <dgm:resizeHandles val="exact"/>
        </dgm:presLayoutVars>
      </dgm:prSet>
      <dgm:spPr/>
    </dgm:pt>
    <dgm:pt modelId="{026A2D16-683F-41B4-8562-C5D77E0A7874}" type="pres">
      <dgm:prSet presAssocID="{61B7ABA0-D95A-42B2-B8DD-C9F72FF1C659}" presName="arrow" presStyleLbl="bgShp" presStyleIdx="0" presStyleCnt="1"/>
      <dgm:spPr/>
    </dgm:pt>
    <dgm:pt modelId="{E4878926-F076-4828-8FD4-0026527E0D00}" type="pres">
      <dgm:prSet presAssocID="{61B7ABA0-D95A-42B2-B8DD-C9F72FF1C659}" presName="linearProcess" presStyleCnt="0"/>
      <dgm:spPr/>
    </dgm:pt>
    <dgm:pt modelId="{1E0E0CF0-B531-4584-BAFF-61C225A20520}" type="pres">
      <dgm:prSet presAssocID="{18E22E5A-C6CE-4547-B856-A7C44493553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2A66FC-F8A3-485A-A196-467834A18A6F}" type="pres">
      <dgm:prSet presAssocID="{A19333EC-585D-427A-AC98-A6A6F5FB576D}" presName="sibTrans" presStyleCnt="0"/>
      <dgm:spPr/>
    </dgm:pt>
    <dgm:pt modelId="{AD768A0F-B53A-4FBB-B8E8-261A8C8F66E9}" type="pres">
      <dgm:prSet presAssocID="{339B4E11-27BF-4E83-A039-FE042C99BCA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66F921-7865-42B9-9F60-5319B66C4E13}" type="pres">
      <dgm:prSet presAssocID="{68EC4896-A480-435A-BEB7-04D71F76CC58}" presName="sibTrans" presStyleCnt="0"/>
      <dgm:spPr/>
    </dgm:pt>
    <dgm:pt modelId="{6D8B6D95-09A3-404D-9FCB-A69DE7F3152D}" type="pres">
      <dgm:prSet presAssocID="{D1390D1B-4FC2-4AEB-9CAD-D0A2234EB79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40E0DF1-FD44-48A7-875A-0EBE746439E5}" type="presOf" srcId="{61B7ABA0-D95A-42B2-B8DD-C9F72FF1C659}" destId="{33E15FBB-DF5F-4C4F-A268-900D618FA9A3}" srcOrd="0" destOrd="0" presId="urn:microsoft.com/office/officeart/2005/8/layout/hProcess9"/>
    <dgm:cxn modelId="{D737BAD8-4BCE-4E2E-90B2-C5F9D296F5B2}" srcId="{61B7ABA0-D95A-42B2-B8DD-C9F72FF1C659}" destId="{D1390D1B-4FC2-4AEB-9CAD-D0A2234EB79F}" srcOrd="2" destOrd="0" parTransId="{9A85AB20-01B7-42CB-97CA-6A63D9623058}" sibTransId="{C949C363-01E6-4519-BB2E-796F809DAEBE}"/>
    <dgm:cxn modelId="{0B230C0F-E3ED-447B-B6FD-189C06C2C886}" type="presOf" srcId="{339B4E11-27BF-4E83-A039-FE042C99BCA8}" destId="{AD768A0F-B53A-4FBB-B8E8-261A8C8F66E9}" srcOrd="0" destOrd="0" presId="urn:microsoft.com/office/officeart/2005/8/layout/hProcess9"/>
    <dgm:cxn modelId="{E504CA14-7FB9-4B69-8F82-BD324CD72BC2}" type="presOf" srcId="{18E22E5A-C6CE-4547-B856-A7C44493553D}" destId="{1E0E0CF0-B531-4584-BAFF-61C225A20520}" srcOrd="0" destOrd="0" presId="urn:microsoft.com/office/officeart/2005/8/layout/hProcess9"/>
    <dgm:cxn modelId="{6F317CAA-2325-44BB-AF86-CE3EA7B61C20}" type="presOf" srcId="{D1390D1B-4FC2-4AEB-9CAD-D0A2234EB79F}" destId="{6D8B6D95-09A3-404D-9FCB-A69DE7F3152D}" srcOrd="0" destOrd="0" presId="urn:microsoft.com/office/officeart/2005/8/layout/hProcess9"/>
    <dgm:cxn modelId="{35DF95B9-12AE-4017-B8FB-244A31F03050}" srcId="{61B7ABA0-D95A-42B2-B8DD-C9F72FF1C659}" destId="{339B4E11-27BF-4E83-A039-FE042C99BCA8}" srcOrd="1" destOrd="0" parTransId="{6BE87515-E043-47EB-BCD0-83B4E9F1C509}" sibTransId="{68EC4896-A480-435A-BEB7-04D71F76CC58}"/>
    <dgm:cxn modelId="{5A4204B6-1BFB-40F2-9644-BD2FE6AB0269}" srcId="{61B7ABA0-D95A-42B2-B8DD-C9F72FF1C659}" destId="{18E22E5A-C6CE-4547-B856-A7C44493553D}" srcOrd="0" destOrd="0" parTransId="{5298DEA4-86AA-4A5C-8043-32D0EC3EDF7A}" sibTransId="{A19333EC-585D-427A-AC98-A6A6F5FB576D}"/>
    <dgm:cxn modelId="{BADA9AB2-0A8B-43D5-A1B1-CE3BD5EBD417}" type="presParOf" srcId="{33E15FBB-DF5F-4C4F-A268-900D618FA9A3}" destId="{026A2D16-683F-41B4-8562-C5D77E0A7874}" srcOrd="0" destOrd="0" presId="urn:microsoft.com/office/officeart/2005/8/layout/hProcess9"/>
    <dgm:cxn modelId="{B5BEB74F-4918-4ECE-BC23-E7DA6AC37B4C}" type="presParOf" srcId="{33E15FBB-DF5F-4C4F-A268-900D618FA9A3}" destId="{E4878926-F076-4828-8FD4-0026527E0D00}" srcOrd="1" destOrd="0" presId="urn:microsoft.com/office/officeart/2005/8/layout/hProcess9"/>
    <dgm:cxn modelId="{EE855293-6AB9-453E-9893-7ADFD78BEDE8}" type="presParOf" srcId="{E4878926-F076-4828-8FD4-0026527E0D00}" destId="{1E0E0CF0-B531-4584-BAFF-61C225A20520}" srcOrd="0" destOrd="0" presId="urn:microsoft.com/office/officeart/2005/8/layout/hProcess9"/>
    <dgm:cxn modelId="{78C623CC-4E2A-47F1-A0BA-A9194556C679}" type="presParOf" srcId="{E4878926-F076-4828-8FD4-0026527E0D00}" destId="{662A66FC-F8A3-485A-A196-467834A18A6F}" srcOrd="1" destOrd="0" presId="urn:microsoft.com/office/officeart/2005/8/layout/hProcess9"/>
    <dgm:cxn modelId="{A0BA8DD1-4319-41D9-9820-06B978A0FE5F}" type="presParOf" srcId="{E4878926-F076-4828-8FD4-0026527E0D00}" destId="{AD768A0F-B53A-4FBB-B8E8-261A8C8F66E9}" srcOrd="2" destOrd="0" presId="urn:microsoft.com/office/officeart/2005/8/layout/hProcess9"/>
    <dgm:cxn modelId="{06719C0C-3425-4823-A9F4-56865F3837B7}" type="presParOf" srcId="{E4878926-F076-4828-8FD4-0026527E0D00}" destId="{D266F921-7865-42B9-9F60-5319B66C4E13}" srcOrd="3" destOrd="0" presId="urn:microsoft.com/office/officeart/2005/8/layout/hProcess9"/>
    <dgm:cxn modelId="{F99B13AE-B092-4BDA-8041-571E5538B9D0}" type="presParOf" srcId="{E4878926-F076-4828-8FD4-0026527E0D00}" destId="{6D8B6D95-09A3-404D-9FCB-A69DE7F3152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5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i="0" kern="1200" noProof="0" dirty="0" smtClean="0">
              <a:latin typeface="Corbel"/>
              <a:ea typeface="+mn-ea"/>
              <a:cs typeface="+mn-cs"/>
            </a:rPr>
            <a:t>Grupo A</a:t>
          </a:r>
          <a:endParaRPr lang="pt-BR" sz="3000" b="0" i="0" kern="1200" noProof="0" dirty="0">
            <a:latin typeface="Corbel"/>
            <a:ea typeface="+mn-ea"/>
            <a:cs typeface="+mn-cs"/>
          </a:endParaRPr>
        </a:p>
      </dsp:txBody>
      <dsp:txXfrm>
        <a:off x="35125" y="49225"/>
        <a:ext cx="4349349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5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b="0" i="0" kern="1200" noProof="0" dirty="0" smtClean="0">
              <a:latin typeface="Corbel"/>
              <a:ea typeface="+mn-ea"/>
              <a:cs typeface="+mn-cs"/>
            </a:rPr>
            <a:t>Tarefa 1</a:t>
          </a:r>
          <a:endParaRPr lang="pt-BR" sz="2300" b="0" i="0" kern="1200" noProof="0" dirty="0">
            <a:latin typeface="Corbel"/>
            <a:ea typeface="+mn-ea"/>
            <a:cs typeface="+mn-cs"/>
          </a:endParaRPr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b="0" i="0" kern="1200" noProof="0" dirty="0" smtClean="0">
              <a:latin typeface="Corbel"/>
              <a:ea typeface="+mn-ea"/>
              <a:cs typeface="+mn-cs"/>
            </a:rPr>
            <a:t>Tarefa 2</a:t>
          </a:r>
          <a:endParaRPr lang="pt-BR" sz="2300" b="0" i="0" kern="1200" noProof="0" dirty="0">
            <a:latin typeface="Corbel"/>
            <a:ea typeface="+mn-ea"/>
            <a:cs typeface="+mn-cs"/>
          </a:endParaRPr>
        </a:p>
      </dsp:txBody>
      <dsp:txXfrm>
        <a:off x="0" y="733650"/>
        <a:ext cx="4419599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5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i="0" kern="1200" noProof="0" dirty="0" smtClean="0">
              <a:latin typeface="Corbel"/>
              <a:ea typeface="+mn-ea"/>
              <a:cs typeface="+mn-cs"/>
            </a:rPr>
            <a:t>Grupo B</a:t>
          </a:r>
          <a:endParaRPr lang="pt-BR" sz="3000" b="0" i="0" kern="1200" noProof="0" dirty="0">
            <a:latin typeface="Corbel"/>
            <a:ea typeface="+mn-ea"/>
            <a:cs typeface="+mn-cs"/>
          </a:endParaRPr>
        </a:p>
      </dsp:txBody>
      <dsp:txXfrm>
        <a:off x="35125" y="1560550"/>
        <a:ext cx="4349349" cy="649299"/>
      </dsp:txXfrm>
    </dsp:sp>
    <dsp:sp modelId="{782956A5-ADC8-4959-B856-589B9D9B9635}">
      <dsp:nvSpPr>
        <dsp:cNvPr id="0" name=""/>
        <dsp:cNvSpPr/>
      </dsp:nvSpPr>
      <dsp:spPr>
        <a:xfrm>
          <a:off x="0" y="2244974"/>
          <a:ext cx="44195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b="0" i="0" kern="1200" noProof="0" dirty="0" smtClean="0">
              <a:latin typeface="Corbel"/>
              <a:ea typeface="+mn-ea"/>
              <a:cs typeface="+mn-cs"/>
            </a:rPr>
            <a:t>Tarefa</a:t>
          </a:r>
          <a:r>
            <a:rPr lang="en-US" sz="23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2300" b="0" i="0" kern="1200" dirty="0">
              <a:latin typeface="Corbel"/>
              <a:ea typeface="+mn-ea"/>
              <a:cs typeface="+mn-cs"/>
            </a:rPr>
            <a:t>1</a:t>
          </a:r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i="0" kern="1200">
              <a:latin typeface="Corbel"/>
              <a:ea typeface="+mn-ea"/>
              <a:cs typeface="+mn-cs"/>
            </a:rPr>
            <a:t>Tarefa 2</a:t>
          </a:r>
        </a:p>
      </dsp:txBody>
      <dsp:txXfrm>
        <a:off x="0" y="2244974"/>
        <a:ext cx="4419599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5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i="0" kern="1200" noProof="0" dirty="0" smtClean="0">
              <a:latin typeface="Corbel"/>
              <a:ea typeface="+mn-ea"/>
              <a:cs typeface="+mn-cs"/>
            </a:rPr>
            <a:t>Grupo C</a:t>
          </a:r>
          <a:endParaRPr lang="pt-BR" sz="3000" b="0" i="0" kern="1200" noProof="0" dirty="0">
            <a:latin typeface="Corbel"/>
            <a:ea typeface="+mn-ea"/>
            <a:cs typeface="+mn-cs"/>
          </a:endParaRPr>
        </a:p>
      </dsp:txBody>
      <dsp:txXfrm>
        <a:off x="35125" y="3071874"/>
        <a:ext cx="4349349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5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b="0" i="0" kern="1200" noProof="0" dirty="0" smtClean="0">
              <a:latin typeface="Corbel"/>
              <a:ea typeface="+mn-ea"/>
              <a:cs typeface="+mn-cs"/>
            </a:rPr>
            <a:t>Tarefa 1</a:t>
          </a:r>
          <a:endParaRPr lang="pt-BR" sz="2300" b="0" i="0" kern="1200" noProof="0" dirty="0">
            <a:latin typeface="Corbel"/>
            <a:ea typeface="+mn-ea"/>
            <a:cs typeface="+mn-cs"/>
          </a:endParaRPr>
        </a:p>
      </dsp:txBody>
      <dsp:txXfrm>
        <a:off x="0" y="3756300"/>
        <a:ext cx="4419599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A2D16-683F-41B4-8562-C5D77E0A7874}">
      <dsp:nvSpPr>
        <dsp:cNvPr id="0" name=""/>
        <dsp:cNvSpPr/>
      </dsp:nvSpPr>
      <dsp:spPr>
        <a:xfrm>
          <a:off x="425172" y="0"/>
          <a:ext cx="4818617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E0CF0-B531-4584-BAFF-61C225A20520}">
      <dsp:nvSpPr>
        <dsp:cNvPr id="0" name=""/>
        <dsp:cNvSpPr/>
      </dsp:nvSpPr>
      <dsp:spPr>
        <a:xfrm>
          <a:off x="925" y="1211580"/>
          <a:ext cx="1778315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Teste</a:t>
          </a:r>
          <a:endParaRPr lang="pt-BR" sz="3600" kern="1200" dirty="0"/>
        </a:p>
      </dsp:txBody>
      <dsp:txXfrm>
        <a:off x="79784" y="1290439"/>
        <a:ext cx="1620597" cy="1457722"/>
      </dsp:txXfrm>
    </dsp:sp>
    <dsp:sp modelId="{AD768A0F-B53A-4FBB-B8E8-261A8C8F66E9}">
      <dsp:nvSpPr>
        <dsp:cNvPr id="0" name=""/>
        <dsp:cNvSpPr/>
      </dsp:nvSpPr>
      <dsp:spPr>
        <a:xfrm>
          <a:off x="1945323" y="1211580"/>
          <a:ext cx="1778315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err="1" smtClean="0"/>
            <a:t>Kinect</a:t>
          </a:r>
          <a:endParaRPr lang="pt-BR" sz="3600" kern="1200" dirty="0"/>
        </a:p>
      </dsp:txBody>
      <dsp:txXfrm>
        <a:off x="2024182" y="1290439"/>
        <a:ext cx="1620597" cy="1457722"/>
      </dsp:txXfrm>
    </dsp:sp>
    <dsp:sp modelId="{6D8B6D95-09A3-404D-9FCB-A69DE7F3152D}">
      <dsp:nvSpPr>
        <dsp:cNvPr id="0" name=""/>
        <dsp:cNvSpPr/>
      </dsp:nvSpPr>
      <dsp:spPr>
        <a:xfrm>
          <a:off x="3889721" y="1211580"/>
          <a:ext cx="1778315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Gestos</a:t>
          </a:r>
          <a:endParaRPr lang="pt-BR" sz="3600" kern="1200" dirty="0"/>
        </a:p>
      </dsp:txBody>
      <dsp:txXfrm>
        <a:off x="3968580" y="1290439"/>
        <a:ext cx="1620597" cy="1457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27/12/2013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27/12/2013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27/12/2013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27/12/2013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27/12/2013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27/12/2013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27/12/2013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27/12/2013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27/12/2013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27/12/2013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27/12/2013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27/12/2013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27/12/2013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Título e layout do conteúdo com gráfico</a:t>
            </a:r>
            <a:endParaRPr lang="pt-BR" sz="32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149457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NATURAL INTERFACE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BLA </a:t>
            </a:r>
            <a:r>
              <a:rPr lang="pt-BR" dirty="0" err="1" smtClean="0"/>
              <a:t>BLA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520011"/>
              </p:ext>
            </p:extLst>
          </p:nvPr>
        </p:nvGraphicFramePr>
        <p:xfrm>
          <a:off x="4710113" y="1905000"/>
          <a:ext cx="5668962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Pena tudo no Windows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SDK,C#,KINECT,VS2012</a:t>
            </a:r>
            <a:endParaRPr lang="pt-BR" dirty="0"/>
          </a:p>
        </p:txBody>
      </p:sp>
      <p:pic>
        <p:nvPicPr>
          <p:cNvPr id="3" name="Espaço Reservado para Imagem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" b="24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Dois layouts de conteúdo com </a:t>
            </a:r>
            <a:r>
              <a:rPr lang="pt-BR" sz="3200" b="0" i="0" dirty="0" err="1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SmartArt</a:t>
            </a:r>
            <a:endParaRPr lang="pt-BR" sz="32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7502441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Primeiro marcador aqui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Segundo marcador aqui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Terceiro marcador aqui</a:t>
            </a:r>
            <a:endParaRPr lang="pt-BR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Dois layouts de conteúdo com tabela</a:t>
            </a:r>
            <a:endParaRPr lang="pt-BR" sz="32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Primeiro marcador aqui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Segundo marcador aqui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Terceiro marcador aqui</a:t>
            </a:r>
            <a:endParaRPr lang="pt-BR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3622880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Grupo A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Grupo</a:t>
                      </a:r>
                      <a:r>
                        <a:rPr lang="pt-BR" baseline="0" noProof="0" dirty="0" smtClean="0"/>
                        <a:t> B</a:t>
                      </a:r>
                      <a:endParaRPr lang="pt-BR" noProof="0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pt-BR" noProof="0" smtClean="0"/>
                        <a:t>Classe 1</a:t>
                      </a:r>
                      <a:endParaRPr lang="pt-BR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/>
                        <a:t>82</a:t>
                      </a:r>
                      <a:endParaRPr lang="pt-BR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/>
                        <a:t>95</a:t>
                      </a:r>
                      <a:endParaRPr lang="pt-BR" noProof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pt-BR" noProof="0" smtClean="0"/>
                        <a:t>Classe 2</a:t>
                      </a:r>
                      <a:endParaRPr lang="pt-BR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/>
                        <a:t>76</a:t>
                      </a:r>
                      <a:endParaRPr lang="pt-BR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/>
                        <a:t>88</a:t>
                      </a:r>
                      <a:endParaRPr lang="pt-BR" noProof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Classe 3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84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90</a:t>
                      </a:r>
                      <a:endParaRPr lang="pt-BR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Layout do título</a:t>
            </a:r>
            <a:endParaRPr lang="pt-BR" sz="54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Subtítulo</a:t>
            </a:r>
            <a:endParaRPr lang="pt-BR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Título e layout do conteúdo com lista</a:t>
            </a:r>
            <a:endParaRPr lang="pt-BR" sz="32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Adicione seu primeiro marcador aqui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Adicione seu segundo marcador aqui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Adicione seu terceiro marcador aqui</a:t>
            </a:r>
            <a:endParaRPr lang="pt-BR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KINECT TESTE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Mais um slide para testar a mudança com gestos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NUI Natural </a:t>
            </a:r>
            <a:r>
              <a:rPr lang="pt-BR" dirty="0" err="1" smtClean="0"/>
              <a:t>User</a:t>
            </a:r>
            <a:r>
              <a:rPr lang="pt-BR" dirty="0" smtClean="0"/>
              <a:t> Interface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Gestos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Gestos movimentos normais como um aceno ou </a:t>
            </a:r>
            <a:r>
              <a:rPr lang="pt-BR" dirty="0" err="1" smtClean="0"/>
              <a:t>laventar</a:t>
            </a:r>
            <a:r>
              <a:rPr lang="pt-BR" dirty="0" smtClean="0"/>
              <a:t> a mão.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Poses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Gestos que ao permanecerem algum tempo parado obtém, algum sentido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SDK - 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2804846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0</TotalTime>
  <Words>154</Words>
  <Application>Microsoft Office PowerPoint</Application>
  <PresentationFormat>Personalizar</PresentationFormat>
  <Paragraphs>50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TS102804846</vt:lpstr>
      <vt:lpstr>Título e layout do conteúdo com gráfico</vt:lpstr>
      <vt:lpstr>Dois layouts de conteúdo com SmartArt</vt:lpstr>
      <vt:lpstr>Dois layouts de conteúdo com tabela</vt:lpstr>
      <vt:lpstr>Layout do título</vt:lpstr>
      <vt:lpstr>Título e layout do conteúdo com lista</vt:lpstr>
      <vt:lpstr>KINECT TESTE</vt:lpstr>
      <vt:lpstr>NUI Natural User Interface</vt:lpstr>
      <vt:lpstr>SDK - KINECT</vt:lpstr>
      <vt:lpstr>Apresentação do PowerPoint</vt:lpstr>
      <vt:lpstr>NATURAL INTERFACE</vt:lpstr>
      <vt:lpstr>Pena tudo no Windows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2013-09-08T14:18:59Z</dcterms:created>
  <dcterms:modified xsi:type="dcterms:W3CDTF">2013-12-27T18:43:47Z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