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openxmlformats.org/package/2006/relationships/metadata/thumbnail" Target="/docProps/Thumbnail.png" Id="rId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30" autoAdjust="0"/>
  </p:normalViewPr>
  <p:slideViewPr>
    <p:cSldViewPr showGuides="1">
      <p:cViewPr varScale="1">
        <p:scale>
          <a:sx n="83" d="100"/>
          <a:sy n="83" d="100"/>
        </p:scale>
        <p:origin x="-18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customXml" Target="../customXml/item3.xml" Id="rId10" /><Relationship Type="http://schemas.openxmlformats.org/officeDocument/2006/relationships/presProps" Target="presProps.xml" Id="rId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326AC-5DEA-4A27-AD66-E26A3C588370}" type="datetimeFigureOut">
              <a:rPr lang="en-US" smtClean="0"/>
              <a:t>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2226D-14A6-4BE0-A78E-DAEDDD128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pt-BR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3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1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8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3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/>
              <a:pPr/>
              <a:t>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2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62400" y="1600200"/>
            <a:ext cx="4755316" cy="457200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square" lIns="0" tIns="0" rIns="0" bIns="0" rtlCol="0" anchor="ctr" anchorCtr="1">
            <a:noAutofit/>
            <a:scene3d>
              <a:camera prst="isometricOffAxis2Left">
                <a:rot lat="600000" lon="1200000" rev="0"/>
              </a:camera>
              <a:lightRig rig="twoPt" dir="t"/>
            </a:scene3d>
            <a:sp3d extrusionH="889000" prstMaterial="matte">
              <a:bevelT w="82550" h="38100" prst="coolSlant"/>
            </a:sp3d>
          </a:bodyPr>
          <a:lstStyle/>
          <a:p>
            <a:pPr algn="ctr" defTabSz="914400">
              <a:lnSpc>
                <a:spcPct val="70000"/>
              </a:lnSpc>
              <a:buNone/>
            </a:pPr>
            <a:r>
              <a:rPr lang="pt-BR" sz="10000" b="0" i="0" spc="200">
                <a:solidFill>
                  <a:schemeClr val="bg1"/>
                </a:solidFill>
                <a:effectLst>
                  <a:outerShdw blurRad="60007" dist="200025" dir="15000000" algn="bl">
                    <a:prstClr val="black">
                      <a:alpha val="32000"/>
                    </a:prstClr>
                  </a:outerShdw>
                </a:effectLst>
                <a:latin typeface="Impact"/>
                <a:ea typeface="+mn-ea"/>
                <a:cs typeface="+mn-cs"/>
              </a:rPr>
              <a:t>FIRST</a:t>
            </a:r>
            <a:br>
              <a:rPr lang="pt-BR" sz="10000" b="0" i="0" spc="200">
                <a:solidFill>
                  <a:schemeClr val="bg1"/>
                </a:solidFill>
                <a:effectLst>
                  <a:outerShdw blurRad="60007" dist="200025" dir="15000000" algn="bl">
                    <a:prstClr val="black">
                      <a:alpha val="32000"/>
                    </a:prstClr>
                  </a:outerShdw>
                </a:effectLst>
                <a:latin typeface="Impact"/>
                <a:ea typeface="+mn-ea"/>
                <a:cs typeface="+mn-cs"/>
              </a:rPr>
            </a:br>
            <a:r>
              <a:rPr lang="pt-BR" sz="7000" b="0" i="0" spc="200">
                <a:solidFill>
                  <a:schemeClr val="bg1"/>
                </a:solidFill>
                <a:effectLst>
                  <a:outerShdw blurRad="60007" dist="200025" dir="15000000" algn="bl">
                    <a:prstClr val="black">
                      <a:alpha val="32000"/>
                    </a:prstClr>
                  </a:outerShdw>
                </a:effectLst>
                <a:latin typeface="Impact"/>
                <a:ea typeface="+mn-ea"/>
                <a:cs typeface="+mn-cs"/>
              </a:rPr>
              <a:t>SEGUNDO</a:t>
            </a:r>
          </a:p>
          <a:p>
            <a:pPr algn="ctr" defTabSz="914400">
              <a:lnSpc>
                <a:spcPct val="75000"/>
              </a:lnSpc>
              <a:buNone/>
            </a:pPr>
            <a:r>
              <a:rPr lang="pt-BR" sz="9400" b="0" i="0" spc="130">
                <a:solidFill>
                  <a:schemeClr val="bg1"/>
                </a:solidFill>
                <a:effectLst>
                  <a:outerShdw blurRad="60007" dist="200025" dir="15000000" algn="bl">
                    <a:prstClr val="black">
                      <a:alpha val="32000"/>
                    </a:prstClr>
                  </a:outerShdw>
                </a:effectLst>
                <a:latin typeface="Impact"/>
                <a:ea typeface="+mn-ea"/>
                <a:cs typeface="+mn-cs"/>
              </a:rPr>
              <a:t>Terceiro</a:t>
            </a:r>
          </a:p>
          <a:p>
            <a:pPr algn="ctr" defTabSz="914400">
              <a:lnSpc>
                <a:spcPct val="70000"/>
              </a:lnSpc>
              <a:buNone/>
            </a:pPr>
            <a:r>
              <a:rPr lang="pt-BR" sz="7550" b="0" i="0" spc="-150">
                <a:solidFill>
                  <a:schemeClr val="bg1"/>
                </a:solidFill>
                <a:effectLst>
                  <a:outerShdw blurRad="60007" dist="200025" dir="15000000" algn="bl">
                    <a:prstClr val="black">
                      <a:alpha val="32000"/>
                    </a:prstClr>
                  </a:outerShdw>
                </a:effectLst>
                <a:latin typeface="Impact"/>
                <a:ea typeface="+mn-ea"/>
                <a:cs typeface="+mn-cs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3363844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cked_3-D_text_at_dramatic_ang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3.xml><?xml version="1.0" encoding="utf-8"?>
<ds:datastoreItem xmlns:ds="http://schemas.openxmlformats.org/officeDocument/2006/customXml" ds:itemID="{6EF09C81-A4B7-4773-90B4-9E6BFCADBF4E}"/>
</file>

<file path=docProps/app.xml><?xml version="1.0" encoding="utf-8"?>
<Properties xmlns="http://schemas.openxmlformats.org/officeDocument/2006/extended-properties" xmlns:vt="http://schemas.openxmlformats.org/officeDocument/2006/docPropsVTypes">
  <Template>Stacked_3-D_text_at_dramatic_angle</Template>
  <TotalTime>0</TotalTime>
  <Words>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Stacked_3-D_text_at_dramatic_angle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/>
  <dc:creator/>
  <lastModifiedBy/>
  <revision>1</revision>
  <keywords/>
  <dcterms:modified xsi:type="dcterms:W3CDTF">2012-01-11T11:33:47.0000000Z</dcterms:modified>
  <version/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TC024243149991</vt:lpwstr>
  </property>
</Properties>
</file>