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Feder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Fede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mage.freepik.com/free-photo/happy-teacher-with-students-background_1098-2917.jpg" TargetMode="External"/><Relationship Id="rId4" Type="http://schemas.openxmlformats.org/officeDocument/2006/relationships/hyperlink" Target="https://thumbs.dreamstime.com/t/students-laughing-classes-horizontal-view-43072957.jpg" TargetMode="External"/><Relationship Id="rId5" Type="http://schemas.openxmlformats.org/officeDocument/2006/relationships/hyperlink" Target="https://goo.gl/9VwN8a" TargetMode="External"/><Relationship Id="rId6" Type="http://schemas.openxmlformats.org/officeDocument/2006/relationships/hyperlink" Target="https://mir-s3-cdn-cf.behance.net/project_modules/disp/7361fd36850479.5606553087320.jpg" TargetMode="External"/><Relationship Id="rId7" Type="http://schemas.openxmlformats.org/officeDocument/2006/relationships/hyperlink" Target="https://jaxenter.com/wp-content/uploads/2013/01/lock2.jpg" TargetMode="External"/><Relationship Id="rId8" Type="http://schemas.openxmlformats.org/officeDocument/2006/relationships/hyperlink" Target="https://images10.newegg.com/ProductImageCompressAll300/1SR-003P-00004-02.jp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squire.com/wp-content/uploads/2017/01/java-for-android.png" TargetMode="External"/><Relationship Id="rId4" Type="http://schemas.openxmlformats.org/officeDocument/2006/relationships/hyperlink" Target="http://www.ad2inc.net/wp-content/uploads/2015/11/up-up-and-away-with-success.jpg" TargetMode="External"/><Relationship Id="rId5" Type="http://schemas.openxmlformats.org/officeDocument/2006/relationships/hyperlink" Target="http://bigdatafinance.eu/wp/wp-content/uploads/2015/09/shutterstock_114702799.jpg" TargetMode="External"/><Relationship Id="rId6" Type="http://schemas.openxmlformats.org/officeDocument/2006/relationships/hyperlink" Target="http://www.what-matters.com/wp-content/uploads/2013/07/strangers.jpg" TargetMode="External"/><Relationship Id="rId7" Type="http://schemas.openxmlformats.org/officeDocument/2006/relationships/hyperlink" Target="http://blog.tutor.com/wp-content/uploads/2012/06/teacher-class-K12PDbooth-sm.jpg" TargetMode="External"/><Relationship Id="rId8" Type="http://schemas.openxmlformats.org/officeDocument/2006/relationships/hyperlink" Target="http://www.regblog.org/wp-content/uploads/four%20puzzle.jp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.ytimg.com/vi/vt79JcPfZQA/maxresdefault.jpg" TargetMode="External"/><Relationship Id="rId4" Type="http://schemas.openxmlformats.org/officeDocument/2006/relationships/hyperlink" Target="http://ticsoftware.com/blog/wp-content/uploads/2013/06/happy_office_people-resized-600.png" TargetMode="External"/><Relationship Id="rId5" Type="http://schemas.openxmlformats.org/officeDocument/2006/relationships/hyperlink" Target="https://vaibhavkumarsinha554.files.wordpress.com/2015/03/college-students.jpg" TargetMode="External"/><Relationship Id="rId6" Type="http://schemas.openxmlformats.org/officeDocument/2006/relationships/hyperlink" Target="http://www.spiritfountain.com/wp-content/uploads/2012/03/Kozzi-businessman-spinning-a-globe-1688x1243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792300" y="253799"/>
            <a:ext cx="77670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S.T.A.R.S.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Student Tracking And PeRformance System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6602275" y="3517150"/>
            <a:ext cx="44157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Team Members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Arroyo-Martinez, Refugio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Barunda, Jaime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Obay, Leonardo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Orejel, Edmundo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665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665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5" y="3472687"/>
            <a:ext cx="5133200" cy="29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797593" y="418715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Features (Contd.)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98131" y="1973775"/>
            <a:ext cx="6919500" cy="43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Federo"/>
              <a:ea typeface="Federo"/>
              <a:cs typeface="Federo"/>
              <a:sym typeface="Fede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Settings - For Professor Only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-Set “on-time” deadline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-Add student to roster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-Search feature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-Set course schedule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-Optional grader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675" y="2610000"/>
            <a:ext cx="4811126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DFD Level 0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fd1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75" y="2070580"/>
            <a:ext cx="10910375" cy="43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472600" y="-107725"/>
            <a:ext cx="70425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DFD Level 1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fd2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" y="1046325"/>
            <a:ext cx="11260900" cy="563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4683" y="2781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Future Goals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298425" y="1942725"/>
            <a:ext cx="7241700" cy="30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Work with wireless components 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Set up web application: csns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Implementing School(s)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 Lecture Halls 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Other Offices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125" y="2286425"/>
            <a:ext cx="4498625" cy="28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77333" y="2331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77399" y="1497050"/>
            <a:ext cx="91077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Teacher Picture Slide 3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https://image.freepik.com/free-photo/happy-teacher-with-students-background_1098-2917.jpg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Teacher and Student Slide 4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https://thumbs.dreamstime.com/t/students-laughing-classes-horizontal-view-43072957.jpg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Bar Graph Slide 3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https://goo.gl/9VwN8a</a:t>
            </a:r>
            <a:r>
              <a:rPr b="0" i="0" lang="en-US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CSULA Logo Picture Slide 5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https://mir-s3-cdn-cf.behance.net/project_modules/disp/7361fd36850479.5606553087320.jpg</a:t>
            </a: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Java Lock Slide 5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7"/>
              </a:rPr>
              <a:t>https://jaxenter.com/wp-content/uploads/2013/01/lock2.jpg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Card Reader Slide 5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8"/>
              </a:rPr>
              <a:t>https://images10.newegg.com/ProductImageCompressAll300/1SR-003P-00004-02.jpg</a:t>
            </a: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77325" y="1790700"/>
            <a:ext cx="8596800" cy="4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Java for Android Image Slide 5: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http://it-squire.com/wp-content/uploads/2017/01/java-for-android.png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Women Success Image Slide 7: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http://www.ad2inc.net/wp-content/uploads/2015/11/up-up-and-away-with-success.jpg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Math Equations Man Board Slide 3: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5"/>
              </a:rPr>
              <a:t>http://bigdatafinance.eu/wp/wp-content/uploads/2015/09/shutterstock_114702799.jpg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b="1" i="0" lang="en-US" sz="2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Questions People Signs Image Slide 4: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http://www.what-matters.com/wp-content/uploads/2013/07/strangers.jpg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Teacher Students Raising Hands Image Slide 1: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7"/>
              </a:rPr>
              <a:t>http://blog.tutor.com/wp-content/uploads/2012/06/teacher-class-K12PDbooth-sm.jpg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 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Components Puzzle Image Slide 9: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8"/>
              </a:rPr>
              <a:t>http://www.regblog.org/wp-content/uploads/four%20puzzle.jpg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77333" y="4699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77325" y="1790700"/>
            <a:ext cx="8596800" cy="4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Software Engineer Image Slide 10: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https://i.ytimg.com/vi/vt79JcPfZQA/maxresdefault.jpg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Success People High-Five Image Slide 13: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http://ticsoftware.com/blog/wp-content/uploads/2013/06/happy_office_people-resized-600.png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Teacher Students Image Slide 4: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5"/>
              </a:rPr>
              <a:t>https://vaibhavkumarsinha554.files.wordpress.com/2015/03/college-students.jpg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Generic Businessman Image Slide 2: </a:t>
            </a:r>
            <a:r>
              <a:rPr b="1" lang="en-US" sz="2000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http://www.spiritfountain.com/wp-content/uploads/2012/03/Kozzi-businessman-spinning-a-globe-1688x1243.jpg</a:t>
            </a:r>
            <a:r>
              <a:rPr b="1" lang="en-US" sz="2000">
                <a:latin typeface="Federo"/>
                <a:ea typeface="Federo"/>
                <a:cs typeface="Federo"/>
                <a:sym typeface="Federo"/>
              </a:rPr>
              <a:t> 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77333" y="274856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Introduction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7375" y="1790700"/>
            <a:ext cx="72891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708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Regular attendance methods are outdated</a:t>
            </a:r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Professors, teachers, and students waste valuable time on attendance</a:t>
            </a:r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Take back time that is wasted</a:t>
            </a:r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1" i="0" lang="en-US" sz="30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Create a uniform attendance system</a:t>
            </a:r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Revolutionize attendance-taking 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900" y="1972987"/>
            <a:ext cx="4242624" cy="33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314525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Statistics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87875" y="1728800"/>
            <a:ext cx="6834300" cy="47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Normal attendance takes about </a:t>
            </a: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5 min a day 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Attendance taken twice a week for 15 weeks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End result  is 150 minutes a semester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(Time Consuming)  150 minutes is 2.5 hrs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Federo"/>
              <a:ea typeface="Federo"/>
              <a:cs typeface="Federo"/>
              <a:sym typeface="Fede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050" y="2081475"/>
            <a:ext cx="4887750" cy="45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20483" y="2840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Wha</a:t>
            </a:r>
            <a:r>
              <a:rPr b="1" lang="en-US" sz="8000">
                <a:latin typeface="Federo"/>
                <a:ea typeface="Federo"/>
                <a:cs typeface="Federo"/>
                <a:sym typeface="Federo"/>
              </a:rPr>
              <a:t>t </a:t>
            </a: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 It’s For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21583" y="2009014"/>
            <a:ext cx="85968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Attendance Taking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Appointment Tracking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Data Analysis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   -Budget Improvements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Behavior Improvements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    -Discourages Professors </a:t>
            </a:r>
          </a:p>
          <a:p>
            <a:pPr indent="10160" lvl="0" rtl="0">
              <a:spcBef>
                <a:spcPts val="0"/>
              </a:spcBef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 from interacting</a:t>
            </a:r>
          </a:p>
          <a:p>
            <a:pPr indent="10160" lvl="0" rtl="0">
              <a:spcBef>
                <a:spcPts val="0"/>
              </a:spcBef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-Encourages students to be absent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175" y="1934087"/>
            <a:ext cx="3499800" cy="22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350" y="4537275"/>
            <a:ext cx="4347850" cy="1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Our Goals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3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Simplify Attendance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3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Streamline record-keeping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3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Increase operational proficiency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3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Empower users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650" y="2027774"/>
            <a:ext cx="4034400" cy="2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77323" y="429625"/>
            <a:ext cx="99885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Different Approaches 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98674" y="1977650"/>
            <a:ext cx="88005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Net Beans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latin typeface="Federo"/>
              <a:ea typeface="Federo"/>
              <a:cs typeface="Federo"/>
              <a:sym typeface="Federo"/>
            </a:endParaRPr>
          </a:p>
          <a:p>
            <a:pPr indent="-4572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Java applets &amp; JSP Plugin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latin typeface="Federo"/>
              <a:ea typeface="Federo"/>
              <a:cs typeface="Federo"/>
              <a:sym typeface="Federo"/>
            </a:endParaRPr>
          </a:p>
          <a:p>
            <a:pPr indent="-457200" lvl="0" marL="45720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(MVC)Model View Controller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175" y="1977637"/>
            <a:ext cx="4636824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175" y="4126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7933" y="4071675"/>
            <a:ext cx="2613066" cy="191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67848" y="429625"/>
            <a:ext cx="99981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Model View Controller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52625" y="2072575"/>
            <a:ext cx="7908300" cy="37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Easier to manage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More modern and more flexibility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more organized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Easier to work with with a strong foundation of knowledge in Java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Controller does heavy lifting while the view helps us determine what gui to display GET RID OF THIS SLIDE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925" y="2528100"/>
            <a:ext cx="3874500" cy="31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b="1" i="0" lang="en-US" sz="8000" u="none" cap="none" strike="noStrik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S.T.A.R.S Features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Federo"/>
              <a:ea typeface="Federo"/>
              <a:cs typeface="Federo"/>
              <a:sym typeface="Fede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Federo"/>
              <a:ea typeface="Federo"/>
              <a:cs typeface="Federo"/>
              <a:sym typeface="Feder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2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Interface with Universal Card Reader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2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Harness MVC Architecture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2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Harness MySQL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2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Built-in Security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2600" u="none" cap="none" strike="noStrik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Portable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075" y="4969650"/>
            <a:ext cx="2472958" cy="164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128" y="4969650"/>
            <a:ext cx="2198185" cy="164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8671" y="2716226"/>
            <a:ext cx="2474363" cy="185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3690" y="2716225"/>
            <a:ext cx="2073624" cy="185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797600" y="0"/>
            <a:ext cx="8596800" cy="8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>
                <a:latin typeface="Federo"/>
                <a:ea typeface="Federo"/>
                <a:cs typeface="Federo"/>
                <a:sym typeface="Federo"/>
              </a:rPr>
              <a:t>Features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35750" y="802225"/>
            <a:ext cx="5147700" cy="577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Main Website Page - GUI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-Swipe Button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-input field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Card Reader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-Populate input field on swipe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input data to main controller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Federo"/>
                <a:ea typeface="Federo"/>
                <a:cs typeface="Federo"/>
                <a:sym typeface="Federo"/>
              </a:rPr>
              <a:t>Main 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-Parse input data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formatted data to Database(MySql)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Federo"/>
                <a:ea typeface="Federo"/>
                <a:cs typeface="Federo"/>
                <a:sym typeface="Federo"/>
              </a:rPr>
              <a:t>DataBase - MySql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-Validate data with roster in Database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back true or false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124" y="2098275"/>
            <a:ext cx="4582475" cy="29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