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32688-013E-41D3-A2C3-AC57E9E62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6E769-79AC-4DAB-ADFE-0A6DC28E6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22C77-F254-44A4-9F9F-DEA75957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9BD89-4E1F-4F7D-8CD9-B3A999E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E5D82-8B91-47CE-8BBB-0EC906A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8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2F998-CBF7-460F-8530-021ED644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6B94C5-0752-4EC4-BEF7-5DEE2FAB2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6E4393-FA4D-4FB7-BB81-977778EF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2C962-3023-4A5A-8A15-F5BD36ED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CB235-9DC2-4D16-94C0-6FD5C6ED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9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BE0744-A4EB-42FF-A732-B3572BAA3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5C24DC-EB09-4F86-90A2-1DC26107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84A65-6777-4550-B287-095EA526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F6586-4FAB-425E-804A-0439B066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A46311-B56A-4AA0-93A6-32CC7CCC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6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538B4-BAF9-4764-B840-4AF6E5AC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4BE04-AC94-4378-ABDE-15B5752C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3387F-8E9D-4F7A-928E-3683AB55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4B5D2-86B7-4E22-A9E2-C26E3145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526D1-EFC2-4D8E-A35A-D813555F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27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DE9DC-0D35-40E9-BAE4-438DB9CF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11C538-4D93-4E43-A601-8E8869A0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3EBAF-7B20-47C4-A47F-4F124F99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0B1CF-D47C-4211-854C-CAA93D78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A63AB0-A634-4417-83F2-A03D80F1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6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82A0E-618A-48E5-8BE4-624DC173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934D1-7173-4B83-A3FA-95B72CF7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3807A-52EE-4924-9B55-C09DBE55F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36157F-77FE-4506-94C1-738126C1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F76D62-5192-4956-BD7E-485AFA5E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2E9446-DC19-4629-8D1C-81D4E2E0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4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E94D4-9CD3-411D-B2EA-D4BE729B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8F1B49-2F82-4CCC-8849-D0B4AEF4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1C964E-5A88-4C29-B72A-600D830A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8663E-3D20-4ECB-9E9E-ECF6F2540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BFF60D-0033-4043-A79C-D80887FA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374E78-D1AB-42B6-AE0E-E52BDD67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B645F9-AA72-4AEB-AC87-C3761231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F631FB-D793-4A0B-A111-7D0EBC50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5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9C381-BC98-4000-BC05-48B37906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31FC3F-4E99-4EC2-A8F9-0F24BD1B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1EDE85-D1BC-4621-932F-9ACC5F51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9D37D-6F12-4DCB-BCBB-16B04219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88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480553-F64A-417C-B56C-BB277144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0745D7-A4ED-4C47-A458-74D15CD6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4F8641-8107-43B0-BCE0-E7805AC8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8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D8EA-0377-423B-806A-E9FCD8A9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6DA5D-7EB7-45D0-BA59-BB6D25A4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F9E7F2-6924-4D33-B5E5-AE1CB25D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AAA6CF-38B3-43AC-8DBE-533FC8A2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362D8-A69D-4DAE-8720-3F8C543C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78B6D-6CF2-4EC2-A207-6C89EB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34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2DE24-A262-4C97-89DF-E843DAC2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430E2C-82D8-4821-B7E0-C7AF7E87B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F6F2CD-D5D7-441A-A391-C0A0E7AB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21E45F-240B-4757-AB08-368FEF1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0F376F-8B98-42CF-B56B-F37FD661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6221CE-9662-443D-AD14-2841345E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4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2A26A5-38B2-46A6-B2CA-8121ECB9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437802-F474-4A83-AEE5-B9B8FA87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E89A4-5B23-4FE4-8C88-0BED1DF04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AD37-FD0E-4325-A8C1-3F6096B2803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1E298-D07D-4581-97C1-F27B14FFE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849F6-B052-40C8-A5DD-1AAA91D78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250680F-D585-46FD-BCE7-0848E619C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9004" r="20466" b="7121"/>
          <a:stretch/>
        </p:blipFill>
        <p:spPr bwMode="auto">
          <a:xfrm>
            <a:off x="7553490" y="2948246"/>
            <a:ext cx="4055414" cy="366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4885BC-4579-42FB-BA69-1AF26CED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880"/>
            <a:ext cx="9144000" cy="1406621"/>
          </a:xfrm>
        </p:spPr>
        <p:txBody>
          <a:bodyPr>
            <a:noAutofit/>
          </a:bodyPr>
          <a:lstStyle/>
          <a:p>
            <a:r>
              <a:rPr lang="pt-BR" sz="5000" b="1" dirty="0"/>
              <a:t>Projeto Integrador</a:t>
            </a:r>
            <a:br>
              <a:rPr lang="pt-BR" sz="5000" b="1" dirty="0"/>
            </a:br>
            <a:r>
              <a:rPr lang="pt-BR" sz="5000" b="1" dirty="0"/>
              <a:t>Planejamento de Manutenção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F755FB-6D8A-4E30-89C2-F225046E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646" y="30577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pt-BR" sz="2500" b="1" dirty="0">
                <a:latin typeface="+mj-lt"/>
              </a:rPr>
              <a:t>INTEGRANTES</a:t>
            </a:r>
          </a:p>
          <a:p>
            <a:pPr algn="l"/>
            <a:r>
              <a:rPr lang="pt-BR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Indianara Aparecida Costa Pinheiro </a:t>
            </a:r>
          </a:p>
          <a:p>
            <a:pPr algn="l"/>
            <a:r>
              <a:rPr lang="pt-BR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Kevin de Faria Tavares Bastos</a:t>
            </a:r>
            <a:endParaRPr lang="pt-BR" sz="2500" dirty="0">
              <a:solidFill>
                <a:srgbClr val="000000"/>
              </a:solidFill>
              <a:latin typeface="+mj-lt"/>
              <a:ea typeface="Calibri" panose="020F0502020204030204" pitchFamily="34" charset="0"/>
            </a:endParaRPr>
          </a:p>
          <a:p>
            <a:pPr algn="l"/>
            <a:r>
              <a:rPr lang="pt-BR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Leonardo Rogério Pazzini Silva Santos</a:t>
            </a:r>
          </a:p>
          <a:p>
            <a:pPr algn="l"/>
            <a:r>
              <a:rPr lang="pt-BR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Luiz Augusto Rodrigo Vieira da Fonseca</a:t>
            </a:r>
          </a:p>
          <a:p>
            <a:pPr algn="l"/>
            <a:r>
              <a:rPr lang="pt-BR" sz="25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Nicolas Pereira de Araujo</a:t>
            </a:r>
          </a:p>
        </p:txBody>
      </p:sp>
      <p:pic>
        <p:nvPicPr>
          <p:cNvPr id="5" name="Picture 4" descr="PROJETO E FABRICAÇÃO DE UMA TORRE PARA ENSAIOS AERODINÂMICOS: UMA  ALTERNATIVA AO TÚNEL DE VENTO">
            <a:extLst>
              <a:ext uri="{FF2B5EF4-FFF2-40B4-BE49-F238E27FC236}">
                <a16:creationId xmlns:a16="http://schemas.microsoft.com/office/drawing/2014/main" id="{63995422-D37D-4570-9C15-96DC599D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13"/>
            <a:ext cx="518811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9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8F755FB-6D8A-4E30-89C2-F225046E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774" y="901149"/>
            <a:ext cx="8878957" cy="755373"/>
          </a:xfrm>
        </p:spPr>
        <p:txBody>
          <a:bodyPr>
            <a:noAutofit/>
          </a:bodyPr>
          <a:lstStyle/>
          <a:p>
            <a:r>
              <a:rPr lang="pt-BR" sz="40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 que é planejamento da manutenção e a sua importância?</a:t>
            </a:r>
            <a:endParaRPr lang="pt-BR" sz="4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D6286B-B090-4AA3-BE94-8495F872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2772DE0-8421-474D-8AA1-CF94C48D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11"/>
          <a:stretch/>
        </p:blipFill>
        <p:spPr bwMode="auto">
          <a:xfrm>
            <a:off x="7503015" y="2370569"/>
            <a:ext cx="4092637" cy="25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8F35E9E-2762-42A9-8237-D9826C4FF775}"/>
              </a:ext>
            </a:extLst>
          </p:cNvPr>
          <p:cNvSpPr txBox="1"/>
          <p:nvPr/>
        </p:nvSpPr>
        <p:spPr>
          <a:xfrm>
            <a:off x="834887" y="2370569"/>
            <a:ext cx="7129670" cy="202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200" b="1" dirty="0">
                <a:effectLst/>
                <a:latin typeface="+mj-lt"/>
                <a:ea typeface="Calibri" panose="020F0502020204030204" pitchFamily="34" charset="0"/>
              </a:rPr>
              <a:t>Equipe de controle de configuração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200" b="1" dirty="0">
                <a:effectLst/>
                <a:latin typeface="+mj-lt"/>
                <a:ea typeface="Calibri" panose="020F0502020204030204" pitchFamily="34" charset="0"/>
              </a:rPr>
              <a:t>MEL – Lista de Equipamentos Mínimos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200" b="1" dirty="0">
                <a:effectLst/>
                <a:latin typeface="+mj-lt"/>
                <a:ea typeface="Calibri" panose="020F0502020204030204" pitchFamily="34" charset="0"/>
              </a:rPr>
              <a:t>Equipe de gerenciamento do programa de manutenção</a:t>
            </a:r>
          </a:p>
        </p:txBody>
      </p:sp>
    </p:spTree>
    <p:extLst>
      <p:ext uri="{BB962C8B-B14F-4D97-AF65-F5344CB8AC3E}">
        <p14:creationId xmlns:p14="http://schemas.microsoft.com/office/powerpoint/2010/main" val="19889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igital WarRoom Features">
            <a:extLst>
              <a:ext uri="{FF2B5EF4-FFF2-40B4-BE49-F238E27FC236}">
                <a16:creationId xmlns:a16="http://schemas.microsoft.com/office/drawing/2014/main" id="{CB7124A5-8D60-4E0C-BCDD-30E491093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21"/>
          <a:stretch/>
        </p:blipFill>
        <p:spPr bwMode="auto">
          <a:xfrm>
            <a:off x="6838121" y="2317709"/>
            <a:ext cx="4664765" cy="313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9E5243C3-E449-4D25-8612-6269293C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87" y="2567134"/>
            <a:ext cx="6983895" cy="264097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300" b="1" dirty="0">
                <a:effectLst/>
                <a:latin typeface="+mj-lt"/>
                <a:ea typeface="Calibri" panose="020F0502020204030204" pitchFamily="34" charset="0"/>
              </a:rPr>
              <a:t>Planejamento de manutenção de linha</a:t>
            </a:r>
            <a:endParaRPr lang="pt-BR" sz="2300" b="1" dirty="0">
              <a:latin typeface="+mj-lt"/>
              <a:ea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300" b="1" dirty="0">
                <a:effectLst/>
                <a:latin typeface="+mj-lt"/>
                <a:ea typeface="Calibri" panose="020F0502020204030204" pitchFamily="34" charset="0"/>
              </a:rPr>
              <a:t>Planejamento de manutenção em bloco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300" b="1" dirty="0">
                <a:effectLst/>
                <a:latin typeface="+mj-lt"/>
                <a:ea typeface="Calibri" panose="020F0502020204030204" pitchFamily="34" charset="0"/>
              </a:rPr>
              <a:t>Planejamento heavy </a:t>
            </a:r>
            <a:r>
              <a:rPr lang="pt-BR" sz="23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Maintenance </a:t>
            </a:r>
            <a:endParaRPr lang="pt-BR" sz="2300" b="1" dirty="0">
              <a:solidFill>
                <a:srgbClr val="000000"/>
              </a:solidFill>
              <a:latin typeface="+mj-lt"/>
              <a:ea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3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Célula de projetos especiais/estratégico </a:t>
            </a:r>
            <a:endParaRPr lang="pt-BR" sz="2300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76172C-7FF3-46BA-AD13-723B1F0D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CAB08D9-9835-4A56-933B-6E4669C15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277" y="875530"/>
            <a:ext cx="6493565" cy="999711"/>
          </a:xfrm>
        </p:spPr>
        <p:txBody>
          <a:bodyPr>
            <a:normAutofit/>
          </a:bodyPr>
          <a:lstStyle/>
          <a:p>
            <a:r>
              <a:rPr lang="pt-BR" sz="40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Atividades do Planejamento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5300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anutenção Predial / Residencial - ENGMAN - Engenharia de Manutenção">
            <a:extLst>
              <a:ext uri="{FF2B5EF4-FFF2-40B4-BE49-F238E27FC236}">
                <a16:creationId xmlns:a16="http://schemas.microsoft.com/office/drawing/2014/main" id="{0B649085-39D5-4B63-895D-0A38A40B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81" y="1090465"/>
            <a:ext cx="7868084" cy="524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6A82DB-7B49-4699-A58D-70A0D58D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F523853-AC53-4516-85DD-C5FBC775B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7" y="2600739"/>
            <a:ext cx="9144000" cy="1921566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3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Ambiente de trabalho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3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Preparação das atividades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3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Serviços emergenciais</a:t>
            </a:r>
            <a:endParaRPr lang="pt-BR" sz="23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53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26A82DB-7B49-4699-A58D-70A0D58D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F523853-AC53-4516-85DD-C5FBC775B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930" y="692900"/>
            <a:ext cx="2372139" cy="109046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4000" b="1" u="sng" dirty="0">
                <a:latin typeface="+mj-lt"/>
              </a:rPr>
              <a:t>Conclusão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CCD93B2-18BF-4B74-9602-55EA0087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65" y="2127199"/>
            <a:ext cx="7059267" cy="403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37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Projeto Integrador Planejamento de Manutenção</vt:lpstr>
      <vt:lpstr>Apresentação do PowerPoint</vt:lpstr>
      <vt:lpstr>Atividades do Planejamento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Planejamento de Manutenção</dc:title>
  <dc:creator>Leonardo Rogério Pazzini Silva Santos</dc:creator>
  <cp:lastModifiedBy>Leonardo Rogério Pazzini Silva Santos</cp:lastModifiedBy>
  <cp:revision>6</cp:revision>
  <dcterms:created xsi:type="dcterms:W3CDTF">2020-11-13T18:51:18Z</dcterms:created>
  <dcterms:modified xsi:type="dcterms:W3CDTF">2020-11-14T13:20:17Z</dcterms:modified>
</cp:coreProperties>
</file>