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66" r:id="rId2"/>
    <p:sldId id="257" r:id="rId3"/>
    <p:sldId id="258" r:id="rId4"/>
    <p:sldId id="259" r:id="rId5"/>
    <p:sldId id="26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D7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D440A-0B59-4F72-8C78-9C76F6654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AF8AB2-0DA3-40F2-B722-F0648A23F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BD3CD4-9530-4568-91CB-BAC4999D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D89A5C-825B-4BA3-9BE4-671CD076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B7079C-D194-4BAF-962D-2421987C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22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ACCBC-1E5E-4C09-97CB-CF36442C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285AFC-30F2-4790-A128-99F9B6DAB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62B2AC-4A53-433A-833C-219C728A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85AF97-2DEA-4381-A0CA-1A828B7F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E9BDDB-8C44-4EEA-B7C2-ABEA4D63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62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C8BF46-5C2A-4B34-9F3A-9D5D71F55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C5AF54-0E8D-45CF-B18D-14733DD81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355AD0-0EEF-4F20-8DF6-62DB5297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A39DAA-64A8-4471-9A63-E8C606A5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BAB9D-0BD5-4912-BF8E-EF50B1C2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3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BB159-117A-4B38-957E-1D108AE8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9C69FD-FC39-4033-A677-0731035D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D72ED4-1326-4625-ADAE-A264BCCE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C22C59-3C4F-4357-8677-61166054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FF6D8D-26DC-470A-BDF1-9E6525AB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21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63C9E-8D8D-4D40-8EEF-FB64C2B7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D96191-9C98-47FB-A375-D4C3E3D7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843B99-E725-4044-A66E-CF2DF8B4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D2BA3E-9DCB-41F9-A074-A53C7931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D5CC03-2E8B-438F-906E-CC0A4472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8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8A38A-4386-4A88-8F37-79364103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F8050-D441-4603-89DD-7BF24299A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2F34C4-3179-40E6-A37D-A1B1E414C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CFC852-B675-4E30-9FAF-550555B5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D0B739-DE28-40FD-9BDC-D5B4F093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64D99E-401F-44D0-9F1C-BD0245FA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79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8E30C-0D9B-4E44-9233-E369A87A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37CCE8-066A-4DF8-A4D5-0CDC2E71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5999F3-D2F7-43D5-B3EF-5D63D2307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788D60-EC47-4801-9E0A-E4D8620CC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E90769-10A9-4B16-B02A-97996DD1B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244207-209F-44D7-AF3A-51A54F24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2B0502-5472-4014-B9B7-0FE26AE4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3969C4-DCE4-4CCC-91CE-560C1798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49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16DF3-9629-4ADC-A2AD-AC92B223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6B1C10-C5CD-4820-BAC2-E079DEA8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BEAA22-429E-4023-87B2-14FB4865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DC54839-C4A5-4D1A-BA51-E76FE576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27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EBDB95-BD71-45EE-9287-59EBBFE0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103D41-61D7-4302-9974-B9F4A758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84948F-BE4D-4864-9156-79C43FFB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83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032E2-D874-4E3A-A3CD-01DB4C0A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DBFF67-A82C-42C2-97BD-AC0F17DF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D76331-EB41-4429-9F11-BFC4DD6B6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703A3-AC2B-4DC9-9571-1FFECB0C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C696D1-704D-4809-B1EB-CAE52C61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7DC9FC-6688-41EE-8C47-50FB9ACF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99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46477-1091-4683-84F3-C546D776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7EE341-92BB-47CB-896D-E270CA5FB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861906-A1A1-447D-934A-CC9423109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E7E416-8EC4-44CE-BEDB-F45D4536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79791F-A1A4-42E5-BC11-45C90AC0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3C4A58-5ADE-47E9-B967-7AD977F9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8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rgbClr val="EEEEEE"/>
            </a:gs>
            <a:gs pos="16000">
              <a:schemeClr val="bg1">
                <a:lumMod val="95000"/>
              </a:schemeClr>
            </a:gs>
            <a:gs pos="55000">
              <a:schemeClr val="accent3">
                <a:lumMod val="45000"/>
                <a:lumOff val="55000"/>
              </a:schemeClr>
            </a:gs>
            <a:gs pos="76000">
              <a:schemeClr val="accent3">
                <a:lumMod val="45000"/>
                <a:lumOff val="55000"/>
              </a:schemeClr>
            </a:gs>
            <a:gs pos="91000">
              <a:schemeClr val="bg1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40B296-6571-498B-9522-92141C3C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AD8620-B1AC-48A0-8401-BF95DEC78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94F991-D513-41B4-8302-1C3612E8F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0AD37-FD0E-4325-A8C1-3F6096B2803B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4D475-FE73-4DEB-9064-2F7524649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E0720-A850-4C1E-AD28-645BBE6F6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1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B53CA-A4A0-49E8-9ED1-D6CCA0AB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51125"/>
            <a:ext cx="9144000" cy="135575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1" dirty="0" err="1"/>
              <a:t>Projeto</a:t>
            </a:r>
            <a:r>
              <a:rPr lang="en-US" sz="4600" b="1" dirty="0"/>
              <a:t> </a:t>
            </a:r>
            <a:r>
              <a:rPr lang="en-US" sz="4600" b="1" dirty="0" err="1"/>
              <a:t>Integrador</a:t>
            </a:r>
            <a:br>
              <a:rPr lang="en-US" sz="4600" b="1" dirty="0"/>
            </a:br>
            <a:r>
              <a:rPr lang="en-US" sz="4600" b="1" dirty="0" err="1"/>
              <a:t>Planejamento</a:t>
            </a:r>
            <a:r>
              <a:rPr lang="en-US" sz="4600" b="1" dirty="0"/>
              <a:t> de </a:t>
            </a:r>
            <a:r>
              <a:rPr lang="en-US" sz="4600" b="1" dirty="0" err="1"/>
              <a:t>Manutenção</a:t>
            </a:r>
            <a:endParaRPr lang="en-US" sz="4600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5174960-5613-435B-8364-36F97EE9D0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5" r="-3" b="-3"/>
          <a:stretch/>
        </p:blipFill>
        <p:spPr bwMode="auto">
          <a:xfrm>
            <a:off x="20" y="10"/>
            <a:ext cx="5920598" cy="2130941"/>
          </a:xfrm>
          <a:custGeom>
            <a:avLst/>
            <a:gdLst/>
            <a:ahLst/>
            <a:cxnLst/>
            <a:rect l="l" t="t" r="r" b="b"/>
            <a:pathLst>
              <a:path w="5920618" h="2130951">
                <a:moveTo>
                  <a:pt x="0" y="0"/>
                </a:moveTo>
                <a:lnTo>
                  <a:pt x="5920618" y="0"/>
                </a:lnTo>
                <a:lnTo>
                  <a:pt x="4933709" y="2130951"/>
                </a:lnTo>
                <a:lnTo>
                  <a:pt x="0" y="213095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16">
            <a:extLst>
              <a:ext uri="{FF2B5EF4-FFF2-40B4-BE49-F238E27FC236}">
                <a16:creationId xmlns:a16="http://schemas.microsoft.com/office/drawing/2014/main" id="{B0BDD275-E79C-4B6F-9875-E474D59DC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7752" y="0"/>
            <a:ext cx="7084249" cy="2130552"/>
          </a:xfrm>
          <a:custGeom>
            <a:avLst/>
            <a:gdLst>
              <a:gd name="connsiteX0" fmla="*/ 986725 w 7084249"/>
              <a:gd name="connsiteY0" fmla="*/ 0 h 2130552"/>
              <a:gd name="connsiteX1" fmla="*/ 7084249 w 7084249"/>
              <a:gd name="connsiteY1" fmla="*/ 0 h 2130552"/>
              <a:gd name="connsiteX2" fmla="*/ 7084249 w 7084249"/>
              <a:gd name="connsiteY2" fmla="*/ 2130552 h 2130552"/>
              <a:gd name="connsiteX3" fmla="*/ 0 w 7084249"/>
              <a:gd name="connsiteY3" fmla="*/ 2130552 h 213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4249" h="2130552">
                <a:moveTo>
                  <a:pt x="986725" y="0"/>
                </a:moveTo>
                <a:lnTo>
                  <a:pt x="7084249" y="0"/>
                </a:lnTo>
                <a:lnTo>
                  <a:pt x="7084249" y="2130552"/>
                </a:lnTo>
                <a:lnTo>
                  <a:pt x="0" y="213055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9">
            <a:extLst>
              <a:ext uri="{FF2B5EF4-FFF2-40B4-BE49-F238E27FC236}">
                <a16:creationId xmlns:a16="http://schemas.microsoft.com/office/drawing/2014/main" id="{FFE24BB0-6C00-4CD0-B19A-F41513025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045D7A58-411F-4E92-A78E-A6FEB1890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1728"/>
            <a:ext cx="7112212" cy="2176272"/>
          </a:xfrm>
          <a:custGeom>
            <a:avLst/>
            <a:gdLst>
              <a:gd name="connsiteX0" fmla="*/ 0 w 7112212"/>
              <a:gd name="connsiteY0" fmla="*/ 0 h 2176272"/>
              <a:gd name="connsiteX1" fmla="*/ 7112212 w 7112212"/>
              <a:gd name="connsiteY1" fmla="*/ 0 h 2176272"/>
              <a:gd name="connsiteX2" fmla="*/ 6104313 w 7112212"/>
              <a:gd name="connsiteY2" fmla="*/ 2176272 h 2176272"/>
              <a:gd name="connsiteX3" fmla="*/ 0 w 7112212"/>
              <a:gd name="connsiteY3" fmla="*/ 2176272 h 217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12" h="2176272">
                <a:moveTo>
                  <a:pt x="0" y="0"/>
                </a:moveTo>
                <a:lnTo>
                  <a:pt x="7112212" y="0"/>
                </a:lnTo>
                <a:lnTo>
                  <a:pt x="6104313" y="2176272"/>
                </a:lnTo>
                <a:lnTo>
                  <a:pt x="0" y="217627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B52DA24-04DF-42E2-9A96-96415D4AC6F3}"/>
              </a:ext>
            </a:extLst>
          </p:cNvPr>
          <p:cNvSpPr txBox="1">
            <a:spLocks/>
          </p:cNvSpPr>
          <p:nvPr/>
        </p:nvSpPr>
        <p:spPr>
          <a:xfrm>
            <a:off x="3993300" y="4106875"/>
            <a:ext cx="8016874" cy="36431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b="1" dirty="0">
                <a:latin typeface="+mj-lt"/>
              </a:rPr>
              <a:t>INTEGRANTES</a:t>
            </a:r>
          </a:p>
          <a:p>
            <a:pPr marL="0" indent="0" algn="r">
              <a:buNone/>
            </a:pPr>
            <a:r>
              <a:rPr lang="pt-BR" sz="2400" dirty="0" err="1">
                <a:solidFill>
                  <a:schemeClr val="bg1"/>
                </a:solidFill>
                <a:ea typeface="Calibri" panose="020F0502020204030204" pitchFamily="34" charset="0"/>
              </a:rPr>
              <a:t>Indianara</a:t>
            </a: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</a:rPr>
              <a:t> Aparecida Costa Pinheiro </a:t>
            </a:r>
          </a:p>
          <a:p>
            <a:pPr marL="0" indent="0" algn="r">
              <a:buNone/>
            </a:pP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</a:rPr>
              <a:t>Kevin de Faria Tavares Bastos</a:t>
            </a:r>
          </a:p>
          <a:p>
            <a:pPr marL="0" indent="0" algn="r">
              <a:buNone/>
            </a:pP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</a:rPr>
              <a:t>Leonardo Rogério Pazzini Silva Santos</a:t>
            </a:r>
          </a:p>
          <a:p>
            <a:pPr marL="0" indent="0" algn="r">
              <a:buNone/>
            </a:pP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</a:rPr>
              <a:t>Luiz Augusto Rodrigo Vieira da Fonseca</a:t>
            </a:r>
          </a:p>
          <a:p>
            <a:pPr marL="0" indent="0" algn="r">
              <a:buNone/>
            </a:pP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</a:rPr>
              <a:t>Nicolas Pereira de </a:t>
            </a:r>
            <a:r>
              <a:rPr lang="pt-BR" sz="2400" dirty="0" err="1">
                <a:solidFill>
                  <a:schemeClr val="bg1"/>
                </a:solidFill>
                <a:ea typeface="Calibri" panose="020F0502020204030204" pitchFamily="34" charset="0"/>
              </a:rPr>
              <a:t>Araujo</a:t>
            </a:r>
            <a:endParaRPr lang="pt-BR" sz="2000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pic>
        <p:nvPicPr>
          <p:cNvPr id="10" name="Picture 4" descr="PROJETO E FABRICAÇÃO DE UMA TORRE PARA ENSAIOS AERODINÂMICOS: UMA  ALTERNATIVA AO TÚNEL DE VENTO">
            <a:extLst>
              <a:ext uri="{FF2B5EF4-FFF2-40B4-BE49-F238E27FC236}">
                <a16:creationId xmlns:a16="http://schemas.microsoft.com/office/drawing/2014/main" id="{B1B162B4-FC23-4675-B8E9-0DE06B989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7000"/>
                    </a14:imgEffect>
                    <a14:imgEffect>
                      <a14:colorTemperature colorTemp="6300"/>
                    </a14:imgEffect>
                    <a14:imgEffect>
                      <a14:brightnessContrast bright="-3000" contras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540" y="-399"/>
            <a:ext cx="5257460" cy="1056912"/>
          </a:xfrm>
          <a:prstGeom prst="rect">
            <a:avLst/>
          </a:prstGeom>
          <a:noFill/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478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8F755FB-6D8A-4E30-89C2-F225046EC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9774" y="901149"/>
            <a:ext cx="8878957" cy="755373"/>
          </a:xfrm>
        </p:spPr>
        <p:txBody>
          <a:bodyPr>
            <a:noAutofit/>
          </a:bodyPr>
          <a:lstStyle/>
          <a:p>
            <a:r>
              <a:rPr lang="pt-BR" sz="40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pt-BR" sz="40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D6286B-B090-4AA3-BE94-8495F8724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69774" cy="1090465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2772DE0-8421-474D-8AA1-CF94C48DB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11"/>
          <a:stretch/>
        </p:blipFill>
        <p:spPr bwMode="auto">
          <a:xfrm>
            <a:off x="6228523" y="1934994"/>
            <a:ext cx="5164270" cy="316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8F35E9E-2762-42A9-8237-D9826C4FF775}"/>
              </a:ext>
            </a:extLst>
          </p:cNvPr>
          <p:cNvSpPr txBox="1"/>
          <p:nvPr/>
        </p:nvSpPr>
        <p:spPr>
          <a:xfrm>
            <a:off x="464335" y="1605414"/>
            <a:ext cx="7129670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400" b="1" dirty="0">
                <a:effectLst/>
                <a:latin typeface="+mj-lt"/>
                <a:ea typeface="Calibri" panose="020F0502020204030204" pitchFamily="34" charset="0"/>
              </a:rPr>
              <a:t>A entrevista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400" b="1" dirty="0">
                <a:latin typeface="+mj-lt"/>
                <a:ea typeface="Calibri" panose="020F0502020204030204" pitchFamily="34" charset="0"/>
              </a:rPr>
              <a:t>Planejamento x Programa de manutenção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400" b="1" dirty="0">
                <a:latin typeface="+mj-lt"/>
                <a:ea typeface="Calibri" panose="020F0502020204030204" pitchFamily="34" charset="0"/>
              </a:rPr>
              <a:t>Carteira de registros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400" b="1" dirty="0">
                <a:latin typeface="+mj-lt"/>
                <a:ea typeface="Calibri" panose="020F0502020204030204" pitchFamily="34" charset="0"/>
              </a:rPr>
              <a:t>Divisão  das equipes de Planejamento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pt-BR" sz="2400" b="1" dirty="0">
              <a:latin typeface="+mj-lt"/>
              <a:ea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endParaRPr lang="pt-BR" sz="2400" b="1" dirty="0">
              <a:latin typeface="+mj-lt"/>
              <a:ea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28D7F0-E702-4B7B-95F1-1B533E305890}"/>
              </a:ext>
            </a:extLst>
          </p:cNvPr>
          <p:cNvSpPr txBox="1"/>
          <p:nvPr/>
        </p:nvSpPr>
        <p:spPr>
          <a:xfrm>
            <a:off x="931730" y="4482037"/>
            <a:ext cx="516427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100" b="1" dirty="0">
                <a:latin typeface="+mj-lt"/>
                <a:ea typeface="Calibri" panose="020F0502020204030204" pitchFamily="34" charset="0"/>
              </a:rPr>
              <a:t>Controle e Configuração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100" b="1" dirty="0">
                <a:effectLst/>
                <a:latin typeface="+mj-lt"/>
                <a:ea typeface="Calibri" panose="020F0502020204030204" pitchFamily="34" charset="0"/>
              </a:rPr>
              <a:t>MEL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100" b="1" dirty="0">
                <a:latin typeface="+mj-lt"/>
                <a:ea typeface="Calibri" panose="020F0502020204030204" pitchFamily="34" charset="0"/>
              </a:rPr>
              <a:t>Ger. do Programa de Manutenção</a:t>
            </a:r>
            <a:endParaRPr lang="pt-BR" sz="2100" b="1" dirty="0">
              <a:effectLst/>
              <a:latin typeface="+mj-lt"/>
              <a:ea typeface="Calibri" panose="020F0502020204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896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Digital WarRoom Features">
            <a:extLst>
              <a:ext uri="{FF2B5EF4-FFF2-40B4-BE49-F238E27FC236}">
                <a16:creationId xmlns:a16="http://schemas.microsoft.com/office/drawing/2014/main" id="{CB7124A5-8D60-4E0C-BCDD-30E491093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21"/>
          <a:stretch/>
        </p:blipFill>
        <p:spPr bwMode="auto">
          <a:xfrm>
            <a:off x="6262977" y="1442664"/>
            <a:ext cx="4664765" cy="313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CAB08D9-9835-4A56-933B-6E4669C15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0277" y="704376"/>
            <a:ext cx="6493565" cy="999711"/>
          </a:xfrm>
        </p:spPr>
        <p:txBody>
          <a:bodyPr>
            <a:normAutofit/>
          </a:bodyPr>
          <a:lstStyle/>
          <a:p>
            <a:r>
              <a:rPr lang="pt-BR" sz="4000" b="1" u="sng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pt-BR" sz="4000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9E5243C3-E449-4D25-8612-6269293C5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887" y="1204231"/>
            <a:ext cx="6983895" cy="48200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Atividades do Planejamento</a:t>
            </a:r>
            <a:endParaRPr lang="pt-BR" sz="2800" b="1" dirty="0">
              <a:effectLst/>
              <a:latin typeface="+mj-lt"/>
              <a:ea typeface="Calibri" panose="020F050202020403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100" b="1" dirty="0">
                <a:effectLst/>
                <a:latin typeface="+mj-lt"/>
                <a:ea typeface="Calibri" panose="020F0502020204030204" pitchFamily="34" charset="0"/>
              </a:rPr>
              <a:t>Planejamento de manutenção de linha</a:t>
            </a:r>
            <a:endParaRPr lang="pt-BR" sz="2100" b="1" dirty="0">
              <a:latin typeface="+mj-lt"/>
              <a:ea typeface="Calibri" panose="020F050202020403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100" b="1" dirty="0">
                <a:effectLst/>
                <a:latin typeface="+mj-lt"/>
                <a:ea typeface="Calibri" panose="020F0502020204030204" pitchFamily="34" charset="0"/>
              </a:rPr>
              <a:t>Planejamento de manutenção em bloco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100" b="1" dirty="0">
                <a:effectLst/>
                <a:latin typeface="+mj-lt"/>
                <a:ea typeface="Calibri" panose="020F0502020204030204" pitchFamily="34" charset="0"/>
              </a:rPr>
              <a:t>Planejamento heavy </a:t>
            </a:r>
            <a:r>
              <a:rPr lang="pt-BR" sz="21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Maintenance </a:t>
            </a:r>
            <a:endParaRPr lang="pt-BR" sz="2100" b="1" dirty="0">
              <a:solidFill>
                <a:srgbClr val="000000"/>
              </a:solidFill>
              <a:latin typeface="+mj-lt"/>
              <a:ea typeface="Calibri" panose="020F050202020403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1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Célula de projetos especiais/estratégico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100" b="1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endParaRPr lang="pt-BR" sz="2100" b="1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sz="24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 importância do planejamento de Manutenção</a:t>
            </a:r>
            <a:endParaRPr lang="pt-BR" sz="2400" b="1" dirty="0">
              <a:latin typeface="+mj-lt"/>
              <a:ea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Agendamento do Heavy Checkup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CTM – Controle Técnico de Manutenção</a:t>
            </a:r>
          </a:p>
          <a:p>
            <a:pPr algn="l">
              <a:lnSpc>
                <a:spcPct val="150000"/>
              </a:lnSpc>
            </a:pPr>
            <a:r>
              <a:rPr lang="pt-BR" sz="23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pt-BR" sz="2300" b="1" dirty="0">
              <a:effectLst/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76172C-7FF3-46BA-AD13-723B1F0D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69774" cy="1090465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05300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Manutenção Predial / Residencial - ENGMAN - Engenharia de Manutenção">
            <a:extLst>
              <a:ext uri="{FF2B5EF4-FFF2-40B4-BE49-F238E27FC236}">
                <a16:creationId xmlns:a16="http://schemas.microsoft.com/office/drawing/2014/main" id="{0B649085-39D5-4B63-895D-0A38A40BA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409" y="619750"/>
            <a:ext cx="8574156" cy="571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26A82DB-7B49-4699-A58D-70A0D58D7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69774" cy="1090465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2F523853-AC53-4516-85DD-C5FBC775B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157" y="2451651"/>
            <a:ext cx="9144000" cy="3631095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Ambiente de trabalho Diversificado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Preparação das atividades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Serviços emergenciais</a:t>
            </a:r>
            <a:endParaRPr lang="pt-B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553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26A82DB-7B49-4699-A58D-70A0D58D7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69774" cy="1090465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2F523853-AC53-4516-85DD-C5FBC775B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9930" y="692900"/>
            <a:ext cx="2372139" cy="109046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pt-BR" sz="4000" b="1" u="sng" dirty="0">
                <a:latin typeface="+mj-lt"/>
              </a:rPr>
              <a:t>Conclusão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CCD93B2-18BF-4B74-9602-55EA0087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365" y="2127199"/>
            <a:ext cx="7059267" cy="403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737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do Office</vt:lpstr>
      <vt:lpstr>Projeto Integrador Planejamento de Manutenção</vt:lpstr>
      <vt:lpstr>Apresentação do PowerPoint</vt:lpstr>
      <vt:lpstr>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Planejamento de Manutenção</dc:title>
  <dc:creator>Luiz Augusto</dc:creator>
  <cp:lastModifiedBy>Luiz Augusto</cp:lastModifiedBy>
  <cp:revision>3</cp:revision>
  <dcterms:created xsi:type="dcterms:W3CDTF">2020-11-23T02:45:25Z</dcterms:created>
  <dcterms:modified xsi:type="dcterms:W3CDTF">2020-11-24T01:40:09Z</dcterms:modified>
</cp:coreProperties>
</file>