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93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66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40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97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11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692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64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992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9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37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4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0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90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3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9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3CBF3F-603F-4767-A638-FAF5BE6A4483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7A3572-BC36-4302-A2A6-4603C566409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12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9A024A3-1C22-4ECE-9940-39AA52852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3" name="Rectangle 32">
              <a:extLst>
                <a:ext uri="{FF2B5EF4-FFF2-40B4-BE49-F238E27FC236}">
                  <a16:creationId xmlns:a16="http://schemas.microsoft.com/office/drawing/2014/main" id="{810B5B84-2981-4BAE-930E-26E49E4FA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6085A8-F07A-4D3B-90E2-2CFDA8438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AB6D5E93-D00D-411E-8E34-619620A9CC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6CE5CC-9673-442A-B737-1F339217A6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44967AA9-CD2C-4A63-B823-5B56765F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E82FCE16-A312-4F38-8605-028781151C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D4EE1FB-6A87-4EB0-A577-B2D5BDC0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770" y="2026139"/>
            <a:ext cx="4538526" cy="23452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Função ProcV/ProcH</a:t>
            </a:r>
            <a:b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endParaRPr lang="pt-BR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4CB3EA36-32FA-45B8-9C8E-B9F3520E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m 7" descr="Controle de inventário: elimine o seu desperdício! – Blog do Movidesk">
            <a:extLst>
              <a:ext uri="{FF2B5EF4-FFF2-40B4-BE49-F238E27FC236}">
                <a16:creationId xmlns:a16="http://schemas.microsoft.com/office/drawing/2014/main" id="{11F90AFC-ED8D-4AA4-A06A-9DEC1F5CE620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5" r="15490" b="-1"/>
          <a:stretch/>
        </p:blipFill>
        <p:spPr bwMode="auto">
          <a:xfrm>
            <a:off x="1412683" y="1410208"/>
            <a:ext cx="4348925" cy="3858780"/>
          </a:xfrm>
          <a:prstGeom prst="rect">
            <a:avLst/>
          </a:prstGeom>
          <a:noFill/>
        </p:spPr>
      </p:pic>
      <p:cxnSp>
        <p:nvCxnSpPr>
          <p:cNvPr id="49" name="Straight Connector 41">
            <a:extLst>
              <a:ext uri="{FF2B5EF4-FFF2-40B4-BE49-F238E27FC236}">
                <a16:creationId xmlns:a16="http://schemas.microsoft.com/office/drawing/2014/main" id="{62DC478F-1B0E-4A8A-B3B9-460AB0A0F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ROJETO E FABRICAÇÃO DE UMA TORRE PARA ENSAIOS AERODINÂMICOS: UMA  ALTERNATIVA AO TÚNEL DE VENTO">
            <a:extLst>
              <a:ext uri="{FF2B5EF4-FFF2-40B4-BE49-F238E27FC236}">
                <a16:creationId xmlns:a16="http://schemas.microsoft.com/office/drawing/2014/main" id="{1904F357-2F20-4886-9734-0CA6963CC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224" y="5241179"/>
            <a:ext cx="46386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71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F59C0D-C841-4077-8A86-CFA04BFD6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716107-90BF-4496-9A07-0725F1BFD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513F9E32-5E2C-4B36-9DD2-C10A9917E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F688DD-0F85-41C3-8996-F19BE3748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7" name="Picture 11">
              <a:extLst>
                <a:ext uri="{FF2B5EF4-FFF2-40B4-BE49-F238E27FC236}">
                  <a16:creationId xmlns:a16="http://schemas.microsoft.com/office/drawing/2014/main" id="{A6FD2F11-D24C-49B6-9A36-D99D7A5DC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19E216-CB07-40D9-9253-0C7AADA1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4EE1FB-6A87-4EB0-A577-B2D5BDC0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348" y="1006637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mim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34DB8F9-9618-4ADE-BC29-1EBCFA83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667" y="2528027"/>
            <a:ext cx="6695661" cy="2918713"/>
          </a:xfrm>
        </p:spPr>
        <p:txBody>
          <a:bodyPr>
            <a:normAutofit/>
          </a:bodyPr>
          <a:lstStyle/>
          <a:p>
            <a:pPr algn="l"/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Leonardo Rogério Pazzini Silva Santos</a:t>
            </a:r>
          </a:p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anos</a:t>
            </a:r>
          </a:p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Engenheiro Mecatrônico</a:t>
            </a:r>
          </a:p>
          <a:p>
            <a:endParaRPr lang="pt-BR" dirty="0"/>
          </a:p>
        </p:txBody>
      </p:sp>
      <p:pic>
        <p:nvPicPr>
          <p:cNvPr id="10" name="Imagem 9" descr="Homem de terno e óculos&#10;&#10;Descrição gerada automaticamente">
            <a:extLst>
              <a:ext uri="{FF2B5EF4-FFF2-40B4-BE49-F238E27FC236}">
                <a16:creationId xmlns:a16="http://schemas.microsoft.com/office/drawing/2014/main" id="{F217305A-7FFD-42DB-93D0-B5DBDDFEFC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72" y="2410269"/>
            <a:ext cx="2036312" cy="29187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3D540A0-6E58-4F9F-8CBD-D08B3DEF0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82" y="636503"/>
            <a:ext cx="1996546" cy="1303867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22801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8F59C0D-C841-4077-8A86-CFA04BFD6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7716107-90BF-4496-9A07-0725F1BFD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3F9E32-5E2C-4B36-9DD2-C10A9917E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DF688DD-0F85-41C3-8996-F19BE3748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6FD2F11-D24C-49B6-9A36-D99D7A5DC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19E216-CB07-40D9-9253-0C7AADA1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4EE1FB-6A87-4EB0-A577-B2D5BDC0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O que é Função ProcV 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91DDBD-DFE6-4CB8-9CA3-B59BD33B7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2556932"/>
            <a:ext cx="1096962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Tem a função de localizar e buscar um dado de uma planilha para outra.</a:t>
            </a:r>
          </a:p>
          <a:p>
            <a:pPr algn="l"/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DBF3D0-8384-444F-8A5B-4774FBDC5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82" y="636503"/>
            <a:ext cx="1996546" cy="130386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4FDEF1-6CFD-440C-A40B-23FB3A193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689" y="3733563"/>
            <a:ext cx="5204619" cy="214230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0817ACB-D4DE-4A56-82CB-FB4E98285B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0455" y="5079712"/>
            <a:ext cx="3553697" cy="9824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24FA258-8363-4F96-8F7D-733A855CA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8062" y="3411305"/>
            <a:ext cx="3541567" cy="982422"/>
          </a:xfrm>
          <a:prstGeom prst="rect">
            <a:avLst/>
          </a:prstGeom>
        </p:spPr>
      </p:pic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647966E5-BF79-45E7-8624-77A9A28C4BBB}"/>
              </a:ext>
            </a:extLst>
          </p:cNvPr>
          <p:cNvSpPr/>
          <p:nvPr/>
        </p:nvSpPr>
        <p:spPr>
          <a:xfrm>
            <a:off x="7645400" y="4463420"/>
            <a:ext cx="357809" cy="546869"/>
          </a:xfrm>
          <a:prstGeom prst="downArrow">
            <a:avLst>
              <a:gd name="adj1" fmla="val 28704"/>
              <a:gd name="adj2" fmla="val 60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84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F59C0D-C841-4077-8A86-CFA04BFD6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716107-90BF-4496-9A07-0725F1BFD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3F9E32-5E2C-4B36-9DD2-C10A9917E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F688DD-0F85-41C3-8996-F19BE3748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FD2F11-D24C-49B6-9A36-D99D7A5DC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19E216-CB07-40D9-9253-0C7AADA1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4EE1FB-6A87-4EB0-A577-B2D5BDC0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ProcV ou ProcH 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91DDBD-DFE6-4CB8-9CA3-B59BD33B7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348" y="2366126"/>
            <a:ext cx="9601196" cy="30385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 – Procurar</a:t>
            </a:r>
          </a:p>
          <a:p>
            <a:pPr algn="l"/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=proc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vertical	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proc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horizontal</a:t>
            </a:r>
          </a:p>
          <a:p>
            <a:pPr algn="l">
              <a:buFont typeface="Arial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A5D52C-F5DB-458D-96FA-5AEACE88F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82" y="636503"/>
            <a:ext cx="1996546" cy="130386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026" name="Picture 2" descr="Homem-interrogacao – Loja Energymaster">
            <a:extLst>
              <a:ext uri="{FF2B5EF4-FFF2-40B4-BE49-F238E27FC236}">
                <a16:creationId xmlns:a16="http://schemas.microsoft.com/office/drawing/2014/main" id="{1BF2A52F-1D41-4B81-A21B-9678F883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79" y="3161288"/>
            <a:ext cx="2026708" cy="296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17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F59C0D-C841-4077-8A86-CFA04BFD6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716107-90BF-4496-9A07-0725F1BFD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3F9E32-5E2C-4B36-9DD2-C10A9917E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F688DD-0F85-41C3-8996-F19BE3748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FD2F11-D24C-49B6-9A36-D99D7A5DC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19E216-CB07-40D9-9253-0C7AADA1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4EE1FB-6A87-4EB0-A577-B2D5BDC0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Sua Fórmula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561078-7658-4D2C-8660-A63F9EBAE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82" y="636503"/>
            <a:ext cx="1996546" cy="130386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E7628B5-A2B0-4012-8D48-E20A26BCD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2151" y="2762834"/>
            <a:ext cx="9534016" cy="21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8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F59C0D-C841-4077-8A86-CFA04BFD6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716107-90BF-4496-9A07-0725F1BFD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3F9E32-5E2C-4B36-9DD2-C10A9917E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F688DD-0F85-41C3-8996-F19BE3748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FD2F11-D24C-49B6-9A36-D99D7A5DC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19E216-CB07-40D9-9253-0C7AADA1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4EE1FB-6A87-4EB0-A577-B2D5BDC0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3F3BED-7E0D-4DF9-AA72-9C360020F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82" y="636503"/>
            <a:ext cx="1996546" cy="130386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5" name="Imagem 14" descr="Grupo Soma Hospitalar contrata Aux. Almoxarifado – Empregos em Curitiba">
            <a:extLst>
              <a:ext uri="{FF2B5EF4-FFF2-40B4-BE49-F238E27FC236}">
                <a16:creationId xmlns:a16="http://schemas.microsoft.com/office/drawing/2014/main" id="{5B99E922-6BCE-4402-B94A-FAC2CBADBD4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27" y="2529946"/>
            <a:ext cx="6313189" cy="3194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62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F59C0D-C841-4077-8A86-CFA04BFD6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716107-90BF-4496-9A07-0725F1BFD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3F9E32-5E2C-4B36-9DD2-C10A9917E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F688DD-0F85-41C3-8996-F19BE3748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FD2F11-D24C-49B6-9A36-D99D7A5DC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19E216-CB07-40D9-9253-0C7AADA1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4EE1FB-6A87-4EB0-A577-B2D5BDC0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Erros comuns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3B431D-8DF3-4434-A9D1-2E49F98D8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82" y="636503"/>
            <a:ext cx="1996546" cy="130386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2050" name="Picture 2" descr="Eu ODEIO Programar, e agora?">
            <a:extLst>
              <a:ext uri="{FF2B5EF4-FFF2-40B4-BE49-F238E27FC236}">
                <a16:creationId xmlns:a16="http://schemas.microsoft.com/office/drawing/2014/main" id="{B2175E95-1DC7-4BF0-86DF-425FBB86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43" y="2386546"/>
            <a:ext cx="6046113" cy="3403961"/>
          </a:xfrm>
          <a:prstGeom prst="rect">
            <a:avLst/>
          </a:prstGeom>
          <a:noFill/>
          <a:effectLst>
            <a:outerShdw blurRad="1270000" dist="50800" dir="5400000" algn="ctr" rotWithShape="0">
              <a:schemeClr val="bg1">
                <a:alpha val="43000"/>
              </a:scheme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890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Orgânico</vt:lpstr>
      <vt:lpstr>Função ProcV/ProcH Excel</vt:lpstr>
      <vt:lpstr>Sobre mim</vt:lpstr>
      <vt:lpstr>O que é Função ProcV ?</vt:lpstr>
      <vt:lpstr>ProcV ou ProcH ?</vt:lpstr>
      <vt:lpstr>Sua Fórmula</vt:lpstr>
      <vt:lpstr>Exemplo</vt:lpstr>
      <vt:lpstr>Erros comuns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Função ProcV/ProcH Excel</dc:title>
  <dc:creator>Leonardo Rogério Pazzini Silva Santos</dc:creator>
  <cp:lastModifiedBy>Leonardo Rogério Pazzini Silva Santos</cp:lastModifiedBy>
  <cp:revision>28</cp:revision>
  <dcterms:created xsi:type="dcterms:W3CDTF">2020-10-28T17:23:32Z</dcterms:created>
  <dcterms:modified xsi:type="dcterms:W3CDTF">2020-10-30T20:22:00Z</dcterms:modified>
</cp:coreProperties>
</file>