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42837100" cy="302387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176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Credit Suisse Type Light"/>
        <a:ea typeface="Credit Suisse Type Light"/>
        <a:cs typeface="Credit Suisse Type Light"/>
        <a:sym typeface="Credit Suisse Type Light"/>
      </a:defRPr>
    </a:lvl1pPr>
    <a:lvl2pPr marL="0" marR="0" indent="2088214" algn="l" defTabSz="4176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Credit Suisse Type Light"/>
        <a:ea typeface="Credit Suisse Type Light"/>
        <a:cs typeface="Credit Suisse Type Light"/>
        <a:sym typeface="Credit Suisse Type Light"/>
      </a:defRPr>
    </a:lvl2pPr>
    <a:lvl3pPr marL="0" marR="0" indent="4176431" algn="l" defTabSz="4176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Credit Suisse Type Light"/>
        <a:ea typeface="Credit Suisse Type Light"/>
        <a:cs typeface="Credit Suisse Type Light"/>
        <a:sym typeface="Credit Suisse Type Light"/>
      </a:defRPr>
    </a:lvl3pPr>
    <a:lvl4pPr marL="0" marR="0" indent="6264645" algn="l" defTabSz="4176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Credit Suisse Type Light"/>
        <a:ea typeface="Credit Suisse Type Light"/>
        <a:cs typeface="Credit Suisse Type Light"/>
        <a:sym typeface="Credit Suisse Type Light"/>
      </a:defRPr>
    </a:lvl4pPr>
    <a:lvl5pPr marL="0" marR="0" indent="8352860" algn="l" defTabSz="4176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Credit Suisse Type Light"/>
        <a:ea typeface="Credit Suisse Type Light"/>
        <a:cs typeface="Credit Suisse Type Light"/>
        <a:sym typeface="Credit Suisse Type Light"/>
      </a:defRPr>
    </a:lvl5pPr>
    <a:lvl6pPr marL="0" marR="0" indent="10441075" algn="l" defTabSz="4176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Credit Suisse Type Light"/>
        <a:ea typeface="Credit Suisse Type Light"/>
        <a:cs typeface="Credit Suisse Type Light"/>
        <a:sym typeface="Credit Suisse Type Light"/>
      </a:defRPr>
    </a:lvl6pPr>
    <a:lvl7pPr marL="0" marR="0" indent="12529291" algn="l" defTabSz="4176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Credit Suisse Type Light"/>
        <a:ea typeface="Credit Suisse Type Light"/>
        <a:cs typeface="Credit Suisse Type Light"/>
        <a:sym typeface="Credit Suisse Type Light"/>
      </a:defRPr>
    </a:lvl7pPr>
    <a:lvl8pPr marL="0" marR="0" indent="14617507" algn="l" defTabSz="4176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Credit Suisse Type Light"/>
        <a:ea typeface="Credit Suisse Type Light"/>
        <a:cs typeface="Credit Suisse Type Light"/>
        <a:sym typeface="Credit Suisse Type Light"/>
      </a:defRPr>
    </a:lvl8pPr>
    <a:lvl9pPr marL="0" marR="0" indent="16705721" algn="l" defTabSz="41764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Credit Suisse Type Light"/>
        <a:ea typeface="Credit Suisse Type Light"/>
        <a:cs typeface="Credit Suisse Type Light"/>
        <a:sym typeface="Credit Suisse Typ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redit Suisse Type Light"/>
          <a:ea typeface="Credit Suisse Type Light"/>
          <a:cs typeface="Credit Suisse Type Light"/>
        </a:font>
        <a:srgbClr val="000000"/>
      </a:tcTxStyle>
      <a:tcStyle>
        <a:tcBdr>
          <a:lef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4ED"/>
          </a:solidFill>
        </a:fill>
      </a:tcStyle>
    </a:wholeTbl>
    <a:band2H>
      <a:tcTxStyle b="def" i="def"/>
      <a:tcStyle>
        <a:tcBdr/>
        <a:fill>
          <a:solidFill>
            <a:srgbClr val="E6EBF6"/>
          </a:solidFill>
        </a:fill>
      </a:tcStyle>
    </a:band2H>
    <a:firstCol>
      <a:tcTxStyle b="on" i="off">
        <a:font>
          <a:latin typeface="Credit Suisse Type Light"/>
          <a:ea typeface="Credit Suisse Type Light"/>
          <a:cs typeface="Credit Suisse Type Light"/>
        </a:font>
        <a:schemeClr val="accent6">
          <a:lumOff val="44000"/>
        </a:schemeClr>
      </a:tcTxStyle>
      <a:tcStyle>
        <a:tcBdr>
          <a:lef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redit Suisse Type Light"/>
          <a:ea typeface="Credit Suisse Type Light"/>
          <a:cs typeface="Credit Suisse Type Light"/>
        </a:font>
        <a:schemeClr val="accent6">
          <a:lumOff val="44000"/>
        </a:schemeClr>
      </a:tcTxStyle>
      <a:tcStyle>
        <a:tcBdr>
          <a:lef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redit Suisse Type Light"/>
          <a:ea typeface="Credit Suisse Type Light"/>
          <a:cs typeface="Credit Suisse Type Light"/>
        </a:font>
        <a:schemeClr val="accent6">
          <a:lumOff val="44000"/>
        </a:schemeClr>
      </a:tcTxStyle>
      <a:tcStyle>
        <a:tcBdr>
          <a:lef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redit Suisse Type Light"/>
          <a:ea typeface="Credit Suisse Type Light"/>
          <a:cs typeface="Credit Suisse Type Light"/>
        </a:font>
        <a:srgbClr val="000000"/>
      </a:tcTxStyle>
      <a:tcStyle>
        <a:tcBdr>
          <a:lef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8D0E7"/>
          </a:solidFill>
        </a:fill>
      </a:tcStyle>
    </a:wholeTbl>
    <a:band2H>
      <a:tcTxStyle b="def" i="def"/>
      <a:tcStyle>
        <a:tcBdr/>
        <a:fill>
          <a:solidFill>
            <a:srgbClr val="EDE9F3"/>
          </a:solidFill>
        </a:fill>
      </a:tcStyle>
    </a:band2H>
    <a:firstCol>
      <a:tcTxStyle b="on" i="off">
        <a:font>
          <a:latin typeface="Credit Suisse Type Light"/>
          <a:ea typeface="Credit Suisse Type Light"/>
          <a:cs typeface="Credit Suisse Type Light"/>
        </a:font>
        <a:schemeClr val="accent6">
          <a:lumOff val="44000"/>
        </a:schemeClr>
      </a:tcTxStyle>
      <a:tcStyle>
        <a:tcBdr>
          <a:lef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redit Suisse Type Light"/>
          <a:ea typeface="Credit Suisse Type Light"/>
          <a:cs typeface="Credit Suisse Type Light"/>
        </a:font>
        <a:schemeClr val="accent6">
          <a:lumOff val="44000"/>
        </a:schemeClr>
      </a:tcTxStyle>
      <a:tcStyle>
        <a:tcBdr>
          <a:lef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redit Suisse Type Light"/>
          <a:ea typeface="Credit Suisse Type Light"/>
          <a:cs typeface="Credit Suisse Type Light"/>
        </a:font>
        <a:schemeClr val="accent6">
          <a:lumOff val="44000"/>
        </a:schemeClr>
      </a:tcTxStyle>
      <a:tcStyle>
        <a:tcBdr>
          <a:lef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redit Suisse Type Light"/>
          <a:ea typeface="Credit Suisse Type Light"/>
          <a:cs typeface="Credit Suisse Type Light"/>
        </a:font>
        <a:srgbClr val="000000"/>
      </a:tcTxStyle>
      <a:tcStyle>
        <a:tcBdr>
          <a:lef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6">
              <a:lumOff val="44000"/>
            </a:schemeClr>
          </a:solidFill>
        </a:fill>
      </a:tcStyle>
    </a:band2H>
    <a:firstCol>
      <a:tcTxStyle b="on" i="off">
        <a:font>
          <a:latin typeface="Credit Suisse Type Light"/>
          <a:ea typeface="Credit Suisse Type Light"/>
          <a:cs typeface="Credit Suisse Type Light"/>
        </a:font>
        <a:schemeClr val="accent6">
          <a:lumOff val="44000"/>
        </a:schemeClr>
      </a:tcTxStyle>
      <a:tcStyle>
        <a:tcBdr>
          <a:lef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>
              <a:lumOff val="44000"/>
            </a:schemeClr>
          </a:solidFill>
        </a:fill>
      </a:tcStyle>
    </a:firstCol>
    <a:lastRow>
      <a:tcTxStyle b="on" i="off">
        <a:font>
          <a:latin typeface="Credit Suisse Type Light"/>
          <a:ea typeface="Credit Suisse Type Light"/>
          <a:cs typeface="Credit Suisse Type Light"/>
        </a:font>
        <a:schemeClr val="accent6">
          <a:lumOff val="44000"/>
        </a:schemeClr>
      </a:tcTxStyle>
      <a:tcStyle>
        <a:tcBdr>
          <a:lef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>
              <a:lumOff val="44000"/>
            </a:schemeClr>
          </a:solidFill>
        </a:fill>
      </a:tcStyle>
    </a:lastRow>
    <a:firstRow>
      <a:tcTxStyle b="on" i="off">
        <a:font>
          <a:latin typeface="Credit Suisse Type Light"/>
          <a:ea typeface="Credit Suisse Type Light"/>
          <a:cs typeface="Credit Suisse Type Light"/>
        </a:font>
        <a:schemeClr val="accent6">
          <a:lumOff val="44000"/>
        </a:schemeClr>
      </a:tcTxStyle>
      <a:tcStyle>
        <a:tcBdr>
          <a:lef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redit Suisse Type Light"/>
          <a:ea typeface="Credit Suisse Type Light"/>
          <a:cs typeface="Credit Suisse Typ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6">
              <a:lumOff val="44000"/>
            </a:schemeClr>
          </a:solidFill>
        </a:fill>
      </a:tcStyle>
    </a:band2H>
    <a:firstCol>
      <a:tcTxStyle b="on" i="off">
        <a:font>
          <a:latin typeface="Credit Suisse Type Light"/>
          <a:ea typeface="Credit Suisse Type Light"/>
          <a:cs typeface="Credit Suisse Type Light"/>
        </a:font>
        <a:schemeClr val="accent6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redit Suisse Type Light"/>
          <a:ea typeface="Credit Suisse Type Light"/>
          <a:cs typeface="Credit Suisse Typ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lumOff val="44000"/>
            </a:schemeClr>
          </a:solidFill>
        </a:fill>
      </a:tcStyle>
    </a:lastRow>
    <a:firstRow>
      <a:tcTxStyle b="on" i="off">
        <a:font>
          <a:latin typeface="Credit Suisse Type Light"/>
          <a:ea typeface="Credit Suisse Type Light"/>
          <a:cs typeface="Credit Suisse Type Light"/>
        </a:font>
        <a:schemeClr val="accent6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redit Suisse Type Light"/>
          <a:ea typeface="Credit Suisse Type Light"/>
          <a:cs typeface="Credit Suisse Type Light"/>
        </a:font>
        <a:srgbClr val="000000"/>
      </a:tcTxStyle>
      <a:tcStyle>
        <a:tcBdr>
          <a:lef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redit Suisse Type Light"/>
          <a:ea typeface="Credit Suisse Type Light"/>
          <a:cs typeface="Credit Suisse Type Light"/>
        </a:font>
        <a:schemeClr val="accent6">
          <a:lumOff val="44000"/>
        </a:schemeClr>
      </a:tcTxStyle>
      <a:tcStyle>
        <a:tcBdr>
          <a:lef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redit Suisse Type Light"/>
          <a:ea typeface="Credit Suisse Type Light"/>
          <a:cs typeface="Credit Suisse Type Light"/>
        </a:font>
        <a:schemeClr val="accent6">
          <a:lumOff val="44000"/>
        </a:schemeClr>
      </a:tcTxStyle>
      <a:tcStyle>
        <a:tcBdr>
          <a:lef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redit Suisse Type Light"/>
          <a:ea typeface="Credit Suisse Type Light"/>
          <a:cs typeface="Credit Suisse Type Light"/>
        </a:font>
        <a:schemeClr val="accent6">
          <a:lumOff val="44000"/>
        </a:schemeClr>
      </a:tcTxStyle>
      <a:tcStyle>
        <a:tcBdr>
          <a:lef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redit Suisse Type Light"/>
          <a:ea typeface="Credit Suisse Type Light"/>
          <a:cs typeface="Credit Suisse Type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6">
              <a:lumOff val="44000"/>
            </a:schemeClr>
          </a:solidFill>
        </a:fill>
      </a:tcStyle>
    </a:band2H>
    <a:firstCol>
      <a:tcTxStyle b="on" i="off">
        <a:font>
          <a:latin typeface="Credit Suisse Type Light"/>
          <a:ea typeface="Credit Suisse Type Light"/>
          <a:cs typeface="Credit Suisse Type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redit Suisse Type Light"/>
          <a:ea typeface="Credit Suisse Type Light"/>
          <a:cs typeface="Credit Suisse Type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redit Suisse Type Light"/>
          <a:ea typeface="Credit Suisse Type Light"/>
          <a:cs typeface="Credit Suisse Type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76431" latinLnBrk="0">
      <a:defRPr sz="5500">
        <a:latin typeface="+mn-lt"/>
        <a:ea typeface="+mn-ea"/>
        <a:cs typeface="+mn-cs"/>
        <a:sym typeface="Calibri"/>
      </a:defRPr>
    </a:lvl1pPr>
    <a:lvl2pPr indent="228600" defTabSz="4176431" latinLnBrk="0">
      <a:defRPr sz="5500">
        <a:latin typeface="+mn-lt"/>
        <a:ea typeface="+mn-ea"/>
        <a:cs typeface="+mn-cs"/>
        <a:sym typeface="Calibri"/>
      </a:defRPr>
    </a:lvl2pPr>
    <a:lvl3pPr indent="457200" defTabSz="4176431" latinLnBrk="0">
      <a:defRPr sz="5500">
        <a:latin typeface="+mn-lt"/>
        <a:ea typeface="+mn-ea"/>
        <a:cs typeface="+mn-cs"/>
        <a:sym typeface="Calibri"/>
      </a:defRPr>
    </a:lvl3pPr>
    <a:lvl4pPr indent="685800" defTabSz="4176431" latinLnBrk="0">
      <a:defRPr sz="5500">
        <a:latin typeface="+mn-lt"/>
        <a:ea typeface="+mn-ea"/>
        <a:cs typeface="+mn-cs"/>
        <a:sym typeface="Calibri"/>
      </a:defRPr>
    </a:lvl4pPr>
    <a:lvl5pPr indent="914400" defTabSz="4176431" latinLnBrk="0">
      <a:defRPr sz="5500">
        <a:latin typeface="+mn-lt"/>
        <a:ea typeface="+mn-ea"/>
        <a:cs typeface="+mn-cs"/>
        <a:sym typeface="Calibri"/>
      </a:defRPr>
    </a:lvl5pPr>
    <a:lvl6pPr indent="1143000" defTabSz="4176431" latinLnBrk="0">
      <a:defRPr sz="5500">
        <a:latin typeface="+mn-lt"/>
        <a:ea typeface="+mn-ea"/>
        <a:cs typeface="+mn-cs"/>
        <a:sym typeface="Calibri"/>
      </a:defRPr>
    </a:lvl6pPr>
    <a:lvl7pPr indent="1371600" defTabSz="4176431" latinLnBrk="0">
      <a:defRPr sz="5500">
        <a:latin typeface="+mn-lt"/>
        <a:ea typeface="+mn-ea"/>
        <a:cs typeface="+mn-cs"/>
        <a:sym typeface="Calibri"/>
      </a:defRPr>
    </a:lvl7pPr>
    <a:lvl8pPr indent="1600200" defTabSz="4176431" latinLnBrk="0">
      <a:defRPr sz="5500">
        <a:latin typeface="+mn-lt"/>
        <a:ea typeface="+mn-ea"/>
        <a:cs typeface="+mn-cs"/>
        <a:sym typeface="Calibri"/>
      </a:defRPr>
    </a:lvl8pPr>
    <a:lvl9pPr indent="1828800" defTabSz="4176431" latinLnBrk="0">
      <a:defRPr sz="55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Title"/>
          <p:cNvSpPr/>
          <p:nvPr>
            <p:ph type="pic" idx="13"/>
          </p:nvPr>
        </p:nvSpPr>
        <p:spPr>
          <a:xfrm>
            <a:off x="-1" y="8731709"/>
            <a:ext cx="42845039" cy="1322456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4463024" y="1301818"/>
            <a:ext cx="36847014" cy="7429890"/>
          </a:xfrm>
          <a:prstGeom prst="rect">
            <a:avLst/>
          </a:prstGeom>
        </p:spPr>
        <p:txBody>
          <a:bodyPr/>
          <a:lstStyle>
            <a:lvl1pPr>
              <a:defRPr sz="18300"/>
            </a:lvl1pPr>
          </a:lstStyle>
          <a:p>
            <a:pPr/>
            <a:r>
              <a:t>Title Text</a:t>
            </a:r>
          </a:p>
        </p:txBody>
      </p:sp>
      <p:pic>
        <p:nvPicPr>
          <p:cNvPr id="15" name="Logo_large" descr="Logo_lar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24172" y="25883990"/>
            <a:ext cx="9581096" cy="213299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4436316" y="23321599"/>
            <a:ext cx="10812469" cy="479450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5500"/>
            </a:lvl1pPr>
            <a:lvl2pPr marL="2152282" indent="-934156">
              <a:buClrTx/>
              <a:defRPr sz="5500"/>
            </a:lvl2pPr>
            <a:lvl3pPr marL="3397445" indent="-923230">
              <a:buClrTx/>
              <a:defRPr sz="5500"/>
            </a:lvl3pPr>
            <a:lvl4pPr marL="4628856" indent="-928691">
              <a:buClrTx/>
              <a:defRPr sz="5500"/>
            </a:lvl4pPr>
            <a:lvl5pPr marL="5839236" indent="-923230">
              <a:buClrTx/>
              <a:defRPr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20704598" y="27220345"/>
            <a:ext cx="9995324" cy="161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icture Placeholder 1"/>
          <p:cNvSpPr/>
          <p:nvPr>
            <p:ph type="pic" sz="half" idx="13"/>
          </p:nvPr>
        </p:nvSpPr>
        <p:spPr>
          <a:xfrm>
            <a:off x="15010641" y="16129846"/>
            <a:ext cx="27834399" cy="110495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28674934" y="6230713"/>
            <a:ext cx="12651972" cy="873170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Text Placeholder 3"/>
          <p:cNvSpPr/>
          <p:nvPr>
            <p:ph type="body" sz="quarter" idx="14"/>
          </p:nvPr>
        </p:nvSpPr>
        <p:spPr>
          <a:xfrm>
            <a:off x="15010640" y="6230713"/>
            <a:ext cx="12823759" cy="873170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Text Placeholder 2"/>
          <p:cNvSpPr/>
          <p:nvPr>
            <p:ph type="body" sz="half" idx="15"/>
          </p:nvPr>
        </p:nvSpPr>
        <p:spPr>
          <a:xfrm>
            <a:off x="1501262" y="6230715"/>
            <a:ext cx="12652680" cy="209604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icture Placeholder 2"/>
          <p:cNvSpPr/>
          <p:nvPr>
            <p:ph type="pic" sz="half" idx="13"/>
          </p:nvPr>
        </p:nvSpPr>
        <p:spPr>
          <a:xfrm>
            <a:off x="10778732" y="10525677"/>
            <a:ext cx="32066307" cy="155424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Text Columns with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fographic Background"/>
          <p:cNvSpPr/>
          <p:nvPr/>
        </p:nvSpPr>
        <p:spPr>
          <a:xfrm>
            <a:off x="15010641" y="6223328"/>
            <a:ext cx="27868136" cy="12860419"/>
          </a:xfrm>
          <a:prstGeom prst="rect">
            <a:avLst/>
          </a:prstGeom>
          <a:solidFill>
            <a:srgbClr val="E7E8E9"/>
          </a:solidFill>
          <a:ln w="12700">
            <a:miter lim="400000"/>
          </a:ln>
        </p:spPr>
        <p:txBody>
          <a:bodyPr lIns="0" tIns="0" rIns="0" bIns="0"/>
          <a:lstStyle/>
          <a:p>
            <a:pPr algn="ctr">
              <a:defRPr sz="6400"/>
            </a:pPr>
          </a:p>
        </p:txBody>
      </p:sp>
      <p:sp>
        <p:nvSpPr>
          <p:cNvPr id="160" name="Body Level One…"/>
          <p:cNvSpPr txBox="1"/>
          <p:nvPr>
            <p:ph type="body" sz="quarter" idx="1"/>
          </p:nvPr>
        </p:nvSpPr>
        <p:spPr>
          <a:xfrm>
            <a:off x="15010641" y="20416321"/>
            <a:ext cx="26316268" cy="67631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Text Placeholder 2"/>
          <p:cNvSpPr/>
          <p:nvPr>
            <p:ph type="body" sz="half" idx="13"/>
          </p:nvPr>
        </p:nvSpPr>
        <p:spPr>
          <a:xfrm>
            <a:off x="1501262" y="6223329"/>
            <a:ext cx="12652680" cy="20960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Text Column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Body Level One…"/>
          <p:cNvSpPr txBox="1"/>
          <p:nvPr>
            <p:ph type="body" sz="quarter" idx="1"/>
          </p:nvPr>
        </p:nvSpPr>
        <p:spPr>
          <a:xfrm>
            <a:off x="21757248" y="25544216"/>
            <a:ext cx="19570362" cy="1646897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3700"/>
            </a:lvl1pPr>
            <a:lvl2pPr marL="1846558" indent="-628432">
              <a:buClrTx/>
              <a:defRPr sz="3700"/>
            </a:lvl2pPr>
            <a:lvl3pPr marL="3095297" indent="-621082">
              <a:buClrTx/>
              <a:defRPr sz="3700"/>
            </a:lvl3pPr>
            <a:lvl4pPr marL="4324920" indent="-624756">
              <a:buClrTx/>
              <a:defRPr sz="3700"/>
            </a:lvl4pPr>
            <a:lvl5pPr marL="5537088" indent="-621082">
              <a:buClrTx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raph Description 1"/>
          <p:cNvSpPr/>
          <p:nvPr>
            <p:ph type="body" sz="quarter" idx="13"/>
          </p:nvPr>
        </p:nvSpPr>
        <p:spPr>
          <a:xfrm>
            <a:off x="21757248" y="7048869"/>
            <a:ext cx="19570361" cy="195272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500"/>
            </a:pPr>
          </a:p>
        </p:txBody>
      </p:sp>
      <p:sp>
        <p:nvSpPr>
          <p:cNvPr id="172" name="Graph Title 1"/>
          <p:cNvSpPr/>
          <p:nvPr>
            <p:ph type="body" sz="quarter" idx="14"/>
          </p:nvPr>
        </p:nvSpPr>
        <p:spPr>
          <a:xfrm>
            <a:off x="21757248" y="6223327"/>
            <a:ext cx="19570361" cy="80966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b="1" sz="5500"/>
            </a:pPr>
          </a:p>
        </p:txBody>
      </p:sp>
      <p:sp>
        <p:nvSpPr>
          <p:cNvPr id="173" name="Text Placeholder 2"/>
          <p:cNvSpPr/>
          <p:nvPr>
            <p:ph type="body" sz="half" idx="15"/>
          </p:nvPr>
        </p:nvSpPr>
        <p:spPr>
          <a:xfrm>
            <a:off x="1501263" y="6223329"/>
            <a:ext cx="19415446" cy="20960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Body Level One…"/>
          <p:cNvSpPr txBox="1"/>
          <p:nvPr>
            <p:ph type="body" sz="quarter" idx="1"/>
          </p:nvPr>
        </p:nvSpPr>
        <p:spPr>
          <a:xfrm>
            <a:off x="1501263" y="25528339"/>
            <a:ext cx="39810181" cy="16669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3700"/>
            </a:lvl1pPr>
            <a:lvl2pPr marL="1846558" indent="-628432">
              <a:buClrTx/>
              <a:defRPr sz="3700"/>
            </a:lvl2pPr>
            <a:lvl3pPr marL="3095297" indent="-621082">
              <a:buClrTx/>
              <a:defRPr sz="3700"/>
            </a:lvl3pPr>
            <a:lvl4pPr marL="4324920" indent="-624756">
              <a:buClrTx/>
              <a:defRPr sz="3700"/>
            </a:lvl4pPr>
            <a:lvl5pPr marL="5537088" indent="-621082">
              <a:buClrTx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Graph Description 1"/>
          <p:cNvSpPr/>
          <p:nvPr>
            <p:ph type="body" sz="quarter" idx="13"/>
          </p:nvPr>
        </p:nvSpPr>
        <p:spPr>
          <a:xfrm>
            <a:off x="1501262" y="7048869"/>
            <a:ext cx="39810182" cy="195272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500"/>
            </a:pPr>
          </a:p>
        </p:txBody>
      </p:sp>
      <p:sp>
        <p:nvSpPr>
          <p:cNvPr id="184" name="Graph Title 1"/>
          <p:cNvSpPr/>
          <p:nvPr>
            <p:ph type="body" sz="quarter" idx="14"/>
          </p:nvPr>
        </p:nvSpPr>
        <p:spPr>
          <a:xfrm>
            <a:off x="1501262" y="6230713"/>
            <a:ext cx="39810182" cy="80966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b="1" sz="5500"/>
            </a:pPr>
          </a:p>
        </p:txBody>
      </p:sp>
      <p:sp>
        <p:nvSpPr>
          <p:cNvPr id="18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graphic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Infographic Background"/>
          <p:cNvSpPr/>
          <p:nvPr/>
        </p:nvSpPr>
        <p:spPr>
          <a:xfrm>
            <a:off x="1517427" y="6230715"/>
            <a:ext cx="41326911" cy="20960401"/>
          </a:xfrm>
          <a:prstGeom prst="rect">
            <a:avLst/>
          </a:prstGeom>
          <a:solidFill>
            <a:srgbClr val="E7E8E9"/>
          </a:solidFill>
          <a:ln w="12700">
            <a:miter lim="400000"/>
          </a:ln>
        </p:spPr>
        <p:txBody>
          <a:bodyPr lIns="0" tIns="0" rIns="0" bIns="0"/>
          <a:lstStyle/>
          <a:p>
            <a:pPr algn="ctr">
              <a:defRPr sz="6400"/>
            </a:pPr>
          </a:p>
        </p:txBody>
      </p:sp>
      <p:sp>
        <p:nvSpPr>
          <p:cNvPr id="1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in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rint Screen Background"/>
          <p:cNvSpPr/>
          <p:nvPr/>
        </p:nvSpPr>
        <p:spPr>
          <a:xfrm>
            <a:off x="1517427" y="6230715"/>
            <a:ext cx="41327614" cy="20960401"/>
          </a:xfrm>
          <a:prstGeom prst="rect">
            <a:avLst/>
          </a:prstGeom>
          <a:solidFill>
            <a:srgbClr val="E7E8E9"/>
          </a:solidFill>
          <a:ln w="12700">
            <a:miter lim="400000"/>
          </a:ln>
        </p:spPr>
        <p:txBody>
          <a:bodyPr lIns="0" tIns="0" rIns="0" bIns="0"/>
          <a:lstStyle/>
          <a:p>
            <a:pPr algn="ctr">
              <a:defRPr sz="6400"/>
            </a:pPr>
          </a:p>
        </p:txBody>
      </p:sp>
      <p:sp>
        <p:nvSpPr>
          <p:cNvPr id="203" name="Picture Placeholder 3"/>
          <p:cNvSpPr/>
          <p:nvPr>
            <p:ph type="pic" sz="half" idx="13"/>
          </p:nvPr>
        </p:nvSpPr>
        <p:spPr>
          <a:xfrm>
            <a:off x="15002011" y="6747229"/>
            <a:ext cx="26316971" cy="165743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4" name="Body Level One…"/>
          <p:cNvSpPr txBox="1"/>
          <p:nvPr>
            <p:ph type="body" sz="half" idx="1"/>
          </p:nvPr>
        </p:nvSpPr>
        <p:spPr>
          <a:xfrm>
            <a:off x="1517428" y="6230715"/>
            <a:ext cx="12652679" cy="209604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Body Level One…"/>
          <p:cNvSpPr txBox="1"/>
          <p:nvPr>
            <p:ph type="body" sz="quarter" idx="1"/>
          </p:nvPr>
        </p:nvSpPr>
        <p:spPr>
          <a:xfrm>
            <a:off x="28674934" y="20225811"/>
            <a:ext cx="12651972" cy="56994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5500"/>
            </a:lvl1pPr>
            <a:lvl2pPr marL="2152282" indent="-934156">
              <a:buClrTx/>
              <a:defRPr sz="5500"/>
            </a:lvl2pPr>
            <a:lvl3pPr marL="3397445" indent="-923230">
              <a:buClrTx/>
              <a:defRPr sz="5500"/>
            </a:lvl3pPr>
            <a:lvl4pPr marL="4628856" indent="-928691">
              <a:buClrTx/>
              <a:defRPr sz="5500"/>
            </a:lvl4pPr>
            <a:lvl5pPr marL="5839236" indent="-923230">
              <a:buClrTx/>
              <a:defRPr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Text Placeholder Contact 1"/>
          <p:cNvSpPr/>
          <p:nvPr>
            <p:ph type="body" sz="quarter" idx="13"/>
          </p:nvPr>
        </p:nvSpPr>
        <p:spPr>
          <a:xfrm>
            <a:off x="15010640" y="20225812"/>
            <a:ext cx="12823759" cy="569942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5500"/>
            </a:pPr>
          </a:p>
        </p:txBody>
      </p:sp>
      <p:sp>
        <p:nvSpPr>
          <p:cNvPr id="21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Text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edia Placeholder 1"/>
          <p:cNvSpPr/>
          <p:nvPr>
            <p:ph type="media" idx="13"/>
          </p:nvPr>
        </p:nvSpPr>
        <p:spPr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24661198" y="20686211"/>
            <a:ext cx="16665709" cy="196860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Agenda Number 10"/>
          <p:cNvSpPr/>
          <p:nvPr>
            <p:ph type="body" sz="quarter" idx="13"/>
          </p:nvPr>
        </p:nvSpPr>
        <p:spPr>
          <a:xfrm>
            <a:off x="21759882" y="20686211"/>
            <a:ext cx="2175989" cy="1952729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b="1" sz="14600"/>
            </a:pPr>
          </a:p>
        </p:txBody>
      </p:sp>
      <p:sp>
        <p:nvSpPr>
          <p:cNvPr id="44" name="Agenda Text 9"/>
          <p:cNvSpPr/>
          <p:nvPr>
            <p:ph type="body" sz="quarter" idx="14"/>
          </p:nvPr>
        </p:nvSpPr>
        <p:spPr>
          <a:xfrm>
            <a:off x="24661198" y="17066521"/>
            <a:ext cx="16665709" cy="196860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45" name="Agenda Number 9"/>
          <p:cNvSpPr/>
          <p:nvPr>
            <p:ph type="body" sz="quarter" idx="15"/>
          </p:nvPr>
        </p:nvSpPr>
        <p:spPr>
          <a:xfrm>
            <a:off x="21759882" y="17066521"/>
            <a:ext cx="2175989" cy="1952729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b="1" sz="14600"/>
            </a:pPr>
          </a:p>
        </p:txBody>
      </p:sp>
      <p:sp>
        <p:nvSpPr>
          <p:cNvPr id="46" name="Agenda Text 8"/>
          <p:cNvSpPr/>
          <p:nvPr>
            <p:ph type="body" sz="quarter" idx="16"/>
          </p:nvPr>
        </p:nvSpPr>
        <p:spPr>
          <a:xfrm>
            <a:off x="24661198" y="13462706"/>
            <a:ext cx="16665709" cy="196860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47" name="Agenda Number 8"/>
          <p:cNvSpPr/>
          <p:nvPr>
            <p:ph type="body" sz="quarter" idx="17"/>
          </p:nvPr>
        </p:nvSpPr>
        <p:spPr>
          <a:xfrm>
            <a:off x="21759882" y="13446830"/>
            <a:ext cx="2175989" cy="1952729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b="1" sz="14600"/>
            </a:pPr>
          </a:p>
        </p:txBody>
      </p:sp>
      <p:sp>
        <p:nvSpPr>
          <p:cNvPr id="48" name="Agenda Text 7"/>
          <p:cNvSpPr/>
          <p:nvPr>
            <p:ph type="body" sz="quarter" idx="18"/>
          </p:nvPr>
        </p:nvSpPr>
        <p:spPr>
          <a:xfrm>
            <a:off x="24661198" y="9843016"/>
            <a:ext cx="16665709" cy="1968605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49" name="Agenda Number 7"/>
          <p:cNvSpPr/>
          <p:nvPr>
            <p:ph type="body" sz="quarter" idx="19"/>
          </p:nvPr>
        </p:nvSpPr>
        <p:spPr>
          <a:xfrm>
            <a:off x="21759882" y="9843016"/>
            <a:ext cx="2175989" cy="1952730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b="1" sz="14600"/>
            </a:pPr>
          </a:p>
        </p:txBody>
      </p:sp>
      <p:sp>
        <p:nvSpPr>
          <p:cNvPr id="50" name="Agenda Text 6"/>
          <p:cNvSpPr/>
          <p:nvPr>
            <p:ph type="body" sz="quarter" idx="20"/>
          </p:nvPr>
        </p:nvSpPr>
        <p:spPr>
          <a:xfrm>
            <a:off x="24661198" y="6223327"/>
            <a:ext cx="16665709" cy="196860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51" name="Agenda Number 6"/>
          <p:cNvSpPr/>
          <p:nvPr>
            <p:ph type="body" sz="quarter" idx="21"/>
          </p:nvPr>
        </p:nvSpPr>
        <p:spPr>
          <a:xfrm>
            <a:off x="21759882" y="6223327"/>
            <a:ext cx="2175989" cy="1952729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b="1" sz="14600"/>
            </a:pPr>
          </a:p>
        </p:txBody>
      </p:sp>
      <p:sp>
        <p:nvSpPr>
          <p:cNvPr id="52" name="Agenda Text 5"/>
          <p:cNvSpPr/>
          <p:nvPr>
            <p:ph type="body" sz="quarter" idx="22"/>
          </p:nvPr>
        </p:nvSpPr>
        <p:spPr>
          <a:xfrm>
            <a:off x="4486921" y="20686211"/>
            <a:ext cx="16429789" cy="196860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53" name="Agenda Number 5"/>
          <p:cNvSpPr/>
          <p:nvPr>
            <p:ph type="body" sz="quarter" idx="23"/>
          </p:nvPr>
        </p:nvSpPr>
        <p:spPr>
          <a:xfrm>
            <a:off x="1501263" y="20686211"/>
            <a:ext cx="2175988" cy="1952729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b="1" sz="14600"/>
            </a:pPr>
          </a:p>
        </p:txBody>
      </p:sp>
      <p:sp>
        <p:nvSpPr>
          <p:cNvPr id="54" name="Agenda Text 4"/>
          <p:cNvSpPr/>
          <p:nvPr>
            <p:ph type="body" sz="quarter" idx="24"/>
          </p:nvPr>
        </p:nvSpPr>
        <p:spPr>
          <a:xfrm>
            <a:off x="4486921" y="17066521"/>
            <a:ext cx="16429789" cy="196860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55" name="Agenda Number 4"/>
          <p:cNvSpPr/>
          <p:nvPr>
            <p:ph type="body" sz="quarter" idx="25"/>
          </p:nvPr>
        </p:nvSpPr>
        <p:spPr>
          <a:xfrm>
            <a:off x="1501263" y="17066521"/>
            <a:ext cx="2175988" cy="1952729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b="1" sz="14600"/>
            </a:pPr>
          </a:p>
        </p:txBody>
      </p:sp>
      <p:sp>
        <p:nvSpPr>
          <p:cNvPr id="56" name="Agenda Text 3"/>
          <p:cNvSpPr/>
          <p:nvPr>
            <p:ph type="body" sz="quarter" idx="26"/>
          </p:nvPr>
        </p:nvSpPr>
        <p:spPr>
          <a:xfrm>
            <a:off x="4486921" y="13462706"/>
            <a:ext cx="16429789" cy="196860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57" name="Agenda Number 3"/>
          <p:cNvSpPr/>
          <p:nvPr>
            <p:ph type="body" sz="quarter" idx="27"/>
          </p:nvPr>
        </p:nvSpPr>
        <p:spPr>
          <a:xfrm>
            <a:off x="1501263" y="13446830"/>
            <a:ext cx="2175988" cy="1952729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b="1" sz="14600"/>
            </a:pPr>
          </a:p>
        </p:txBody>
      </p:sp>
      <p:sp>
        <p:nvSpPr>
          <p:cNvPr id="58" name="Agenda Text 2"/>
          <p:cNvSpPr/>
          <p:nvPr>
            <p:ph type="body" sz="quarter" idx="28"/>
          </p:nvPr>
        </p:nvSpPr>
        <p:spPr>
          <a:xfrm>
            <a:off x="4486921" y="9843016"/>
            <a:ext cx="16429789" cy="1968605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59" name="Agenda Number 2"/>
          <p:cNvSpPr/>
          <p:nvPr>
            <p:ph type="body" sz="quarter" idx="29"/>
          </p:nvPr>
        </p:nvSpPr>
        <p:spPr>
          <a:xfrm>
            <a:off x="1501263" y="9843016"/>
            <a:ext cx="2175988" cy="1952730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b="1" sz="14600"/>
            </a:pPr>
          </a:p>
        </p:txBody>
      </p:sp>
      <p:sp>
        <p:nvSpPr>
          <p:cNvPr id="60" name="Agenda Text 1"/>
          <p:cNvSpPr/>
          <p:nvPr>
            <p:ph type="body" sz="quarter" idx="30"/>
          </p:nvPr>
        </p:nvSpPr>
        <p:spPr>
          <a:xfrm>
            <a:off x="4486921" y="6223327"/>
            <a:ext cx="16429789" cy="196860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61" name="Agenda Number 1"/>
          <p:cNvSpPr/>
          <p:nvPr>
            <p:ph type="body" sz="quarter" idx="31"/>
          </p:nvPr>
        </p:nvSpPr>
        <p:spPr>
          <a:xfrm>
            <a:off x="1501263" y="6230713"/>
            <a:ext cx="2175988" cy="1952729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b="1" sz="14600"/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24661198" y="20848167"/>
            <a:ext cx="16648841" cy="2651265"/>
          </a:xfrm>
          <a:prstGeom prst="rect">
            <a:avLst/>
          </a:prstGeom>
        </p:spPr>
        <p:txBody>
          <a:bodyPr/>
          <a:lstStyle>
            <a:lvl1pPr marL="822131" indent="-822131">
              <a:defRPr sz="5500"/>
            </a:lvl1pPr>
            <a:lvl2pPr marL="1644263" indent="-822131">
              <a:defRPr sz="5500"/>
            </a:lvl2pPr>
            <a:lvl3pPr marL="2466395" indent="-822131">
              <a:defRPr sz="5500"/>
            </a:lvl3pPr>
            <a:lvl4pPr marL="3288527" indent="-822131">
              <a:defRPr sz="5500"/>
            </a:lvl4pPr>
            <a:lvl5pPr>
              <a:defRPr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Agenda Text 6"/>
          <p:cNvSpPr/>
          <p:nvPr>
            <p:ph type="body" sz="quarter" idx="13"/>
          </p:nvPr>
        </p:nvSpPr>
        <p:spPr>
          <a:xfrm>
            <a:off x="24661198" y="18876365"/>
            <a:ext cx="16648841" cy="196860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72" name="Agenda Number 6"/>
          <p:cNvSpPr/>
          <p:nvPr>
            <p:ph type="body" sz="quarter" idx="14"/>
          </p:nvPr>
        </p:nvSpPr>
        <p:spPr>
          <a:xfrm>
            <a:off x="21759882" y="18860490"/>
            <a:ext cx="2175989" cy="1952729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b="1" sz="14600"/>
            </a:pPr>
          </a:p>
        </p:txBody>
      </p:sp>
      <p:sp>
        <p:nvSpPr>
          <p:cNvPr id="73" name="Agenda Description 5"/>
          <p:cNvSpPr/>
          <p:nvPr>
            <p:ph type="body" sz="quarter" idx="15"/>
          </p:nvPr>
        </p:nvSpPr>
        <p:spPr>
          <a:xfrm>
            <a:off x="24661198" y="14468512"/>
            <a:ext cx="16648841" cy="2651265"/>
          </a:xfrm>
          <a:prstGeom prst="rect">
            <a:avLst/>
          </a:prstGeom>
        </p:spPr>
        <p:txBody>
          <a:bodyPr/>
          <a:lstStyle/>
          <a:p>
            <a:pPr marL="822131" indent="-822131">
              <a:defRPr sz="5500"/>
            </a:pPr>
          </a:p>
        </p:txBody>
      </p:sp>
      <p:sp>
        <p:nvSpPr>
          <p:cNvPr id="74" name="Agenda Text 5"/>
          <p:cNvSpPr/>
          <p:nvPr>
            <p:ph type="body" sz="quarter" idx="16"/>
          </p:nvPr>
        </p:nvSpPr>
        <p:spPr>
          <a:xfrm>
            <a:off x="24661198" y="12494280"/>
            <a:ext cx="16648841" cy="196860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75" name="Agenda Number 5"/>
          <p:cNvSpPr/>
          <p:nvPr>
            <p:ph type="body" sz="quarter" idx="17"/>
          </p:nvPr>
        </p:nvSpPr>
        <p:spPr>
          <a:xfrm>
            <a:off x="21759882" y="12478404"/>
            <a:ext cx="2175989" cy="1952730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b="1" sz="14600"/>
            </a:pPr>
          </a:p>
        </p:txBody>
      </p:sp>
      <p:sp>
        <p:nvSpPr>
          <p:cNvPr id="76" name="Agenda Description 4"/>
          <p:cNvSpPr/>
          <p:nvPr>
            <p:ph type="body" sz="quarter" idx="18"/>
          </p:nvPr>
        </p:nvSpPr>
        <p:spPr>
          <a:xfrm>
            <a:off x="24661198" y="8197557"/>
            <a:ext cx="16648841" cy="2651264"/>
          </a:xfrm>
          <a:prstGeom prst="rect">
            <a:avLst/>
          </a:prstGeom>
        </p:spPr>
        <p:txBody>
          <a:bodyPr/>
          <a:lstStyle/>
          <a:p>
            <a:pPr marL="822131" indent="-822131">
              <a:defRPr sz="5500"/>
            </a:pPr>
          </a:p>
        </p:txBody>
      </p:sp>
      <p:sp>
        <p:nvSpPr>
          <p:cNvPr id="77" name="Agenda Text 4"/>
          <p:cNvSpPr/>
          <p:nvPr>
            <p:ph type="body" sz="quarter" idx="19"/>
          </p:nvPr>
        </p:nvSpPr>
        <p:spPr>
          <a:xfrm>
            <a:off x="24661198" y="6223327"/>
            <a:ext cx="16648841" cy="196860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78" name="Agenda Number 4"/>
          <p:cNvSpPr/>
          <p:nvPr>
            <p:ph type="body" sz="quarter" idx="20"/>
          </p:nvPr>
        </p:nvSpPr>
        <p:spPr>
          <a:xfrm>
            <a:off x="21759882" y="6223327"/>
            <a:ext cx="2175989" cy="1952729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b="1" sz="14600"/>
            </a:pPr>
          </a:p>
        </p:txBody>
      </p:sp>
      <p:sp>
        <p:nvSpPr>
          <p:cNvPr id="79" name="Agenda Description 3"/>
          <p:cNvSpPr/>
          <p:nvPr>
            <p:ph type="body" sz="quarter" idx="21"/>
          </p:nvPr>
        </p:nvSpPr>
        <p:spPr>
          <a:xfrm>
            <a:off x="4486921" y="20848167"/>
            <a:ext cx="16429789" cy="2651265"/>
          </a:xfrm>
          <a:prstGeom prst="rect">
            <a:avLst/>
          </a:prstGeom>
        </p:spPr>
        <p:txBody>
          <a:bodyPr/>
          <a:lstStyle/>
          <a:p>
            <a:pPr marL="822131" indent="-822131">
              <a:defRPr sz="5500"/>
            </a:pPr>
          </a:p>
        </p:txBody>
      </p:sp>
      <p:sp>
        <p:nvSpPr>
          <p:cNvPr id="80" name="Agenda Text 3"/>
          <p:cNvSpPr/>
          <p:nvPr>
            <p:ph type="body" sz="quarter" idx="22"/>
          </p:nvPr>
        </p:nvSpPr>
        <p:spPr>
          <a:xfrm>
            <a:off x="4486921" y="18876365"/>
            <a:ext cx="16429789" cy="196860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81" name="Agenda Number 3"/>
          <p:cNvSpPr/>
          <p:nvPr>
            <p:ph type="body" sz="quarter" idx="23"/>
          </p:nvPr>
        </p:nvSpPr>
        <p:spPr>
          <a:xfrm>
            <a:off x="1501263" y="18860490"/>
            <a:ext cx="2175988" cy="1952729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b="1" sz="14600"/>
            </a:pPr>
          </a:p>
        </p:txBody>
      </p:sp>
      <p:sp>
        <p:nvSpPr>
          <p:cNvPr id="82" name="Agenda Description 2"/>
          <p:cNvSpPr/>
          <p:nvPr>
            <p:ph type="body" sz="quarter" idx="24"/>
          </p:nvPr>
        </p:nvSpPr>
        <p:spPr>
          <a:xfrm>
            <a:off x="4486921" y="14468512"/>
            <a:ext cx="16429789" cy="2651265"/>
          </a:xfrm>
          <a:prstGeom prst="rect">
            <a:avLst/>
          </a:prstGeom>
        </p:spPr>
        <p:txBody>
          <a:bodyPr/>
          <a:lstStyle/>
          <a:p>
            <a:pPr marL="822131" indent="-822131">
              <a:defRPr sz="5500"/>
            </a:pPr>
          </a:p>
        </p:txBody>
      </p:sp>
      <p:sp>
        <p:nvSpPr>
          <p:cNvPr id="83" name="Agenda Text 2"/>
          <p:cNvSpPr/>
          <p:nvPr>
            <p:ph type="body" sz="quarter" idx="25"/>
          </p:nvPr>
        </p:nvSpPr>
        <p:spPr>
          <a:xfrm>
            <a:off x="4486921" y="12494280"/>
            <a:ext cx="16429789" cy="196860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84" name="Agenda Number 2"/>
          <p:cNvSpPr/>
          <p:nvPr>
            <p:ph type="body" sz="quarter" idx="26"/>
          </p:nvPr>
        </p:nvSpPr>
        <p:spPr>
          <a:xfrm>
            <a:off x="1501263" y="12478404"/>
            <a:ext cx="2175988" cy="1952730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b="1" sz="14600"/>
            </a:pPr>
          </a:p>
        </p:txBody>
      </p:sp>
      <p:sp>
        <p:nvSpPr>
          <p:cNvPr id="85" name="Agenda Description 1"/>
          <p:cNvSpPr/>
          <p:nvPr>
            <p:ph type="body" sz="quarter" idx="27"/>
          </p:nvPr>
        </p:nvSpPr>
        <p:spPr>
          <a:xfrm>
            <a:off x="4486921" y="8197557"/>
            <a:ext cx="16429789" cy="2651264"/>
          </a:xfrm>
          <a:prstGeom prst="rect">
            <a:avLst/>
          </a:prstGeom>
        </p:spPr>
        <p:txBody>
          <a:bodyPr/>
          <a:lstStyle/>
          <a:p>
            <a:pPr marL="822131" indent="-822131">
              <a:defRPr sz="5500"/>
            </a:pPr>
          </a:p>
        </p:txBody>
      </p:sp>
      <p:sp>
        <p:nvSpPr>
          <p:cNvPr id="86" name="Agenda Text 1"/>
          <p:cNvSpPr/>
          <p:nvPr>
            <p:ph type="body" sz="quarter" idx="28"/>
          </p:nvPr>
        </p:nvSpPr>
        <p:spPr>
          <a:xfrm>
            <a:off x="4486921" y="6223327"/>
            <a:ext cx="16429789" cy="196860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87" name="Agenda Number 1"/>
          <p:cNvSpPr/>
          <p:nvPr>
            <p:ph type="body" sz="quarter" idx="29"/>
          </p:nvPr>
        </p:nvSpPr>
        <p:spPr>
          <a:xfrm>
            <a:off x="1501263" y="6230713"/>
            <a:ext cx="2175988" cy="1952729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b="1" sz="14600"/>
            </a:pPr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icture Placeholder 1"/>
          <p:cNvSpPr/>
          <p:nvPr>
            <p:ph type="pic" sz="half" idx="13"/>
          </p:nvPr>
        </p:nvSpPr>
        <p:spPr>
          <a:xfrm>
            <a:off x="0" y="6230708"/>
            <a:ext cx="20916710" cy="128594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21757248" y="6223327"/>
            <a:ext cx="19570362" cy="209719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/>
          </p:nvPr>
        </p:nvSpPr>
        <p:spPr>
          <a:xfrm>
            <a:off x="21759881" y="6223329"/>
            <a:ext cx="19482686" cy="20960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Text Placeholder 2"/>
          <p:cNvSpPr/>
          <p:nvPr>
            <p:ph type="body" sz="half" idx="13"/>
          </p:nvPr>
        </p:nvSpPr>
        <p:spPr>
          <a:xfrm>
            <a:off x="1501263" y="6223329"/>
            <a:ext cx="19415446" cy="20960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icture Placeholder 1"/>
          <p:cNvSpPr/>
          <p:nvPr>
            <p:ph type="pic" sz="quarter" idx="13"/>
          </p:nvPr>
        </p:nvSpPr>
        <p:spPr>
          <a:xfrm>
            <a:off x="21757248" y="6230713"/>
            <a:ext cx="21087792" cy="8445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Body Level One…"/>
          <p:cNvSpPr txBox="1"/>
          <p:nvPr>
            <p:ph type="body" sz="quarter" idx="1"/>
          </p:nvPr>
        </p:nvSpPr>
        <p:spPr>
          <a:xfrm>
            <a:off x="21757248" y="16002840"/>
            <a:ext cx="19567025" cy="111924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Text Placeholder 2"/>
          <p:cNvSpPr/>
          <p:nvPr>
            <p:ph type="body" sz="half" idx="14"/>
          </p:nvPr>
        </p:nvSpPr>
        <p:spPr>
          <a:xfrm>
            <a:off x="1501263" y="6223329"/>
            <a:ext cx="19415446" cy="20960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28674934" y="6230715"/>
            <a:ext cx="12635103" cy="209604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Text Placeholder 3"/>
          <p:cNvSpPr/>
          <p:nvPr>
            <p:ph type="body" sz="half" idx="13"/>
          </p:nvPr>
        </p:nvSpPr>
        <p:spPr>
          <a:xfrm>
            <a:off x="15010640" y="6230715"/>
            <a:ext cx="12823759" cy="209604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Text Placeholder 2"/>
          <p:cNvSpPr/>
          <p:nvPr>
            <p:ph type="body" sz="half" idx="14"/>
          </p:nvPr>
        </p:nvSpPr>
        <p:spPr>
          <a:xfrm>
            <a:off x="1501262" y="6230715"/>
            <a:ext cx="12652680" cy="209604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6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 descr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508" y="28449494"/>
            <a:ext cx="3714656" cy="8269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lack_line"/>
          <p:cNvSpPr/>
          <p:nvPr/>
        </p:nvSpPr>
        <p:spPr>
          <a:xfrm>
            <a:off x="1501262" y="28131975"/>
            <a:ext cx="39808778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501263" y="6230715"/>
            <a:ext cx="39810181" cy="209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501263" y="1301818"/>
            <a:ext cx="39808777" cy="349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40774665" y="28805127"/>
            <a:ext cx="535373" cy="558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37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l" defTabSz="4176431" rtl="0" latinLnBrk="0">
        <a:lnSpc>
          <a:spcPct val="8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800" u="none">
          <a:ln>
            <a:noFill/>
          </a:ln>
          <a:solidFill>
            <a:srgbClr val="000000"/>
          </a:solidFill>
          <a:uFillTx/>
          <a:latin typeface="Credit Suisse Headline"/>
          <a:ea typeface="Credit Suisse Headline"/>
          <a:cs typeface="Credit Suisse Headline"/>
          <a:sym typeface="Credit Suisse Headline"/>
        </a:defRPr>
      </a:lvl1pPr>
      <a:lvl2pPr marL="0" marR="0" indent="0" algn="l" defTabSz="4176431" rtl="0" latinLnBrk="0">
        <a:lnSpc>
          <a:spcPct val="8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800" u="none">
          <a:ln>
            <a:noFill/>
          </a:ln>
          <a:solidFill>
            <a:srgbClr val="000000"/>
          </a:solidFill>
          <a:uFillTx/>
          <a:latin typeface="Credit Suisse Headline"/>
          <a:ea typeface="Credit Suisse Headline"/>
          <a:cs typeface="Credit Suisse Headline"/>
          <a:sym typeface="Credit Suisse Headline"/>
        </a:defRPr>
      </a:lvl2pPr>
      <a:lvl3pPr marL="0" marR="0" indent="0" algn="l" defTabSz="4176431" rtl="0" latinLnBrk="0">
        <a:lnSpc>
          <a:spcPct val="8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800" u="none">
          <a:ln>
            <a:noFill/>
          </a:ln>
          <a:solidFill>
            <a:srgbClr val="000000"/>
          </a:solidFill>
          <a:uFillTx/>
          <a:latin typeface="Credit Suisse Headline"/>
          <a:ea typeface="Credit Suisse Headline"/>
          <a:cs typeface="Credit Suisse Headline"/>
          <a:sym typeface="Credit Suisse Headline"/>
        </a:defRPr>
      </a:lvl3pPr>
      <a:lvl4pPr marL="0" marR="0" indent="0" algn="l" defTabSz="4176431" rtl="0" latinLnBrk="0">
        <a:lnSpc>
          <a:spcPct val="8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800" u="none">
          <a:ln>
            <a:noFill/>
          </a:ln>
          <a:solidFill>
            <a:srgbClr val="000000"/>
          </a:solidFill>
          <a:uFillTx/>
          <a:latin typeface="Credit Suisse Headline"/>
          <a:ea typeface="Credit Suisse Headline"/>
          <a:cs typeface="Credit Suisse Headline"/>
          <a:sym typeface="Credit Suisse Headline"/>
        </a:defRPr>
      </a:lvl4pPr>
      <a:lvl5pPr marL="0" marR="0" indent="0" algn="l" defTabSz="4176431" rtl="0" latinLnBrk="0">
        <a:lnSpc>
          <a:spcPct val="8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800" u="none">
          <a:ln>
            <a:noFill/>
          </a:ln>
          <a:solidFill>
            <a:srgbClr val="000000"/>
          </a:solidFill>
          <a:uFillTx/>
          <a:latin typeface="Credit Suisse Headline"/>
          <a:ea typeface="Credit Suisse Headline"/>
          <a:cs typeface="Credit Suisse Headline"/>
          <a:sym typeface="Credit Suisse Headline"/>
        </a:defRPr>
      </a:lvl5pPr>
      <a:lvl6pPr marL="0" marR="0" indent="0" algn="l" defTabSz="4176431" rtl="0" latinLnBrk="0">
        <a:lnSpc>
          <a:spcPct val="8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800" u="none">
          <a:ln>
            <a:noFill/>
          </a:ln>
          <a:solidFill>
            <a:srgbClr val="000000"/>
          </a:solidFill>
          <a:uFillTx/>
          <a:latin typeface="Credit Suisse Headline"/>
          <a:ea typeface="Credit Suisse Headline"/>
          <a:cs typeface="Credit Suisse Headline"/>
          <a:sym typeface="Credit Suisse Headline"/>
        </a:defRPr>
      </a:lvl6pPr>
      <a:lvl7pPr marL="0" marR="0" indent="0" algn="l" defTabSz="4176431" rtl="0" latinLnBrk="0">
        <a:lnSpc>
          <a:spcPct val="8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800" u="none">
          <a:ln>
            <a:noFill/>
          </a:ln>
          <a:solidFill>
            <a:srgbClr val="000000"/>
          </a:solidFill>
          <a:uFillTx/>
          <a:latin typeface="Credit Suisse Headline"/>
          <a:ea typeface="Credit Suisse Headline"/>
          <a:cs typeface="Credit Suisse Headline"/>
          <a:sym typeface="Credit Suisse Headline"/>
        </a:defRPr>
      </a:lvl7pPr>
      <a:lvl8pPr marL="0" marR="0" indent="0" algn="l" defTabSz="4176431" rtl="0" latinLnBrk="0">
        <a:lnSpc>
          <a:spcPct val="8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800" u="none">
          <a:ln>
            <a:noFill/>
          </a:ln>
          <a:solidFill>
            <a:srgbClr val="000000"/>
          </a:solidFill>
          <a:uFillTx/>
          <a:latin typeface="Credit Suisse Headline"/>
          <a:ea typeface="Credit Suisse Headline"/>
          <a:cs typeface="Credit Suisse Headline"/>
          <a:sym typeface="Credit Suisse Headline"/>
        </a:defRPr>
      </a:lvl8pPr>
      <a:lvl9pPr marL="0" marR="0" indent="0" algn="l" defTabSz="4176431" rtl="0" latinLnBrk="0">
        <a:lnSpc>
          <a:spcPct val="8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800" u="none">
          <a:ln>
            <a:noFill/>
          </a:ln>
          <a:solidFill>
            <a:srgbClr val="000000"/>
          </a:solidFill>
          <a:uFillTx/>
          <a:latin typeface="Credit Suisse Headline"/>
          <a:ea typeface="Credit Suisse Headline"/>
          <a:cs typeface="Credit Suisse Headline"/>
          <a:sym typeface="Credit Suisse Headline"/>
        </a:defRPr>
      </a:lvl9pPr>
    </p:titleStyle>
    <p:bodyStyle>
      <a:lvl1pPr marL="1233197" marR="0" indent="-1233197" algn="l" defTabSz="4176431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b="0" baseline="0" cap="none" i="0" spc="0" strike="noStrike" sz="7300" u="none">
          <a:ln>
            <a:noFill/>
          </a:ln>
          <a:solidFill>
            <a:srgbClr val="000000"/>
          </a:solidFill>
          <a:uFillTx/>
          <a:latin typeface="Credit Suisse Type Light"/>
          <a:ea typeface="Credit Suisse Type Light"/>
          <a:cs typeface="Credit Suisse Type Light"/>
          <a:sym typeface="Credit Suisse Type Light"/>
        </a:defRPr>
      </a:lvl1pPr>
      <a:lvl2pPr marL="2458005" marR="0" indent="-1239880" algn="l" defTabSz="4176431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Tx/>
        <a:buChar char="–"/>
        <a:tabLst/>
        <a:defRPr b="0" baseline="0" cap="none" i="0" spc="0" strike="noStrike" sz="7300" u="none">
          <a:ln>
            <a:noFill/>
          </a:ln>
          <a:solidFill>
            <a:srgbClr val="000000"/>
          </a:solidFill>
          <a:uFillTx/>
          <a:latin typeface="Credit Suisse Type Light"/>
          <a:ea typeface="Credit Suisse Type Light"/>
          <a:cs typeface="Credit Suisse Type Light"/>
          <a:sym typeface="Credit Suisse Type Light"/>
        </a:defRPr>
      </a:lvl2pPr>
      <a:lvl3pPr marL="3699593" marR="0" indent="-1225379" algn="l" defTabSz="4176431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b="0" baseline="0" cap="none" i="0" spc="0" strike="noStrike" sz="7300" u="none">
          <a:ln>
            <a:noFill/>
          </a:ln>
          <a:solidFill>
            <a:srgbClr val="000000"/>
          </a:solidFill>
          <a:uFillTx/>
          <a:latin typeface="Credit Suisse Type Light"/>
          <a:ea typeface="Credit Suisse Type Light"/>
          <a:cs typeface="Credit Suisse Type Light"/>
          <a:sym typeface="Credit Suisse Type Light"/>
        </a:defRPr>
      </a:lvl3pPr>
      <a:lvl4pPr marL="4932791" marR="0" indent="-1232627" algn="l" defTabSz="4176431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Tx/>
        <a:buChar char="–"/>
        <a:tabLst/>
        <a:defRPr b="0" baseline="0" cap="none" i="0" spc="0" strike="noStrike" sz="7300" u="none">
          <a:ln>
            <a:noFill/>
          </a:ln>
          <a:solidFill>
            <a:srgbClr val="000000"/>
          </a:solidFill>
          <a:uFillTx/>
          <a:latin typeface="Credit Suisse Type Light"/>
          <a:ea typeface="Credit Suisse Type Light"/>
          <a:cs typeface="Credit Suisse Type Light"/>
          <a:sym typeface="Credit Suisse Type Light"/>
        </a:defRPr>
      </a:lvl4pPr>
      <a:lvl5pPr marL="6141384" marR="0" indent="-1225379" algn="l" defTabSz="4176431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Tx/>
        <a:buChar char=""/>
        <a:tabLst/>
        <a:defRPr b="0" baseline="0" cap="none" i="0" spc="0" strike="noStrike" sz="7300" u="none">
          <a:ln>
            <a:noFill/>
          </a:ln>
          <a:solidFill>
            <a:srgbClr val="000000"/>
          </a:solidFill>
          <a:uFillTx/>
          <a:latin typeface="Credit Suisse Type Light"/>
          <a:ea typeface="Credit Suisse Type Light"/>
          <a:cs typeface="Credit Suisse Type Light"/>
          <a:sym typeface="Credit Suisse Type Light"/>
        </a:defRPr>
      </a:lvl5pPr>
      <a:lvl6pPr marL="11278657" marR="0" indent="-837581" algn="l" defTabSz="4176431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7300" u="none">
          <a:ln>
            <a:noFill/>
          </a:ln>
          <a:solidFill>
            <a:srgbClr val="000000"/>
          </a:solidFill>
          <a:uFillTx/>
          <a:latin typeface="Credit Suisse Type Light"/>
          <a:ea typeface="Credit Suisse Type Light"/>
          <a:cs typeface="Credit Suisse Type Light"/>
          <a:sym typeface="Credit Suisse Type Light"/>
        </a:defRPr>
      </a:lvl6pPr>
      <a:lvl7pPr marL="13366872" marR="0" indent="-837581" algn="l" defTabSz="4176431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7300" u="none">
          <a:ln>
            <a:noFill/>
          </a:ln>
          <a:solidFill>
            <a:srgbClr val="000000"/>
          </a:solidFill>
          <a:uFillTx/>
          <a:latin typeface="Credit Suisse Type Light"/>
          <a:ea typeface="Credit Suisse Type Light"/>
          <a:cs typeface="Credit Suisse Type Light"/>
          <a:sym typeface="Credit Suisse Type Light"/>
        </a:defRPr>
      </a:lvl7pPr>
      <a:lvl8pPr marL="15455087" marR="0" indent="-837581" algn="l" defTabSz="4176431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7300" u="none">
          <a:ln>
            <a:noFill/>
          </a:ln>
          <a:solidFill>
            <a:srgbClr val="000000"/>
          </a:solidFill>
          <a:uFillTx/>
          <a:latin typeface="Credit Suisse Type Light"/>
          <a:ea typeface="Credit Suisse Type Light"/>
          <a:cs typeface="Credit Suisse Type Light"/>
          <a:sym typeface="Credit Suisse Type Light"/>
        </a:defRPr>
      </a:lvl8pPr>
      <a:lvl9pPr marL="0" marR="0" indent="16705721" algn="l" defTabSz="4176431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0" strike="noStrike" sz="7300" u="none">
          <a:ln>
            <a:noFill/>
          </a:ln>
          <a:solidFill>
            <a:srgbClr val="000000"/>
          </a:solidFill>
          <a:uFillTx/>
          <a:latin typeface="Credit Suisse Type Light"/>
          <a:ea typeface="Credit Suisse Type Light"/>
          <a:cs typeface="Credit Suisse Type Light"/>
          <a:sym typeface="Credit Suisse Type Light"/>
        </a:defRPr>
      </a:lvl9pPr>
    </p:bodyStyle>
    <p:otherStyle>
      <a:lvl1pPr marL="0" marR="0" indent="0" algn="r" defTabSz="4176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redit Suisse Type Light"/>
        </a:defRPr>
      </a:lvl1pPr>
      <a:lvl2pPr marL="0" marR="0" indent="2088214" algn="r" defTabSz="4176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redit Suisse Type Light"/>
        </a:defRPr>
      </a:lvl2pPr>
      <a:lvl3pPr marL="0" marR="0" indent="4176431" algn="r" defTabSz="4176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redit Suisse Type Light"/>
        </a:defRPr>
      </a:lvl3pPr>
      <a:lvl4pPr marL="0" marR="0" indent="6264645" algn="r" defTabSz="4176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redit Suisse Type Light"/>
        </a:defRPr>
      </a:lvl4pPr>
      <a:lvl5pPr marL="0" marR="0" indent="8352860" algn="r" defTabSz="4176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redit Suisse Type Light"/>
        </a:defRPr>
      </a:lvl5pPr>
      <a:lvl6pPr marL="0" marR="0" indent="10441075" algn="r" defTabSz="4176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redit Suisse Type Light"/>
        </a:defRPr>
      </a:lvl6pPr>
      <a:lvl7pPr marL="0" marR="0" indent="12529291" algn="r" defTabSz="4176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redit Suisse Type Light"/>
        </a:defRPr>
      </a:lvl7pPr>
      <a:lvl8pPr marL="0" marR="0" indent="14617507" algn="r" defTabSz="4176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redit Suisse Type Light"/>
        </a:defRPr>
      </a:lvl8pPr>
      <a:lvl9pPr marL="0" marR="0" indent="16705721" algn="r" defTabSz="4176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redit Suisse Typ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8"/>
          <p:cNvSpPr/>
          <p:nvPr/>
        </p:nvSpPr>
        <p:spPr>
          <a:xfrm>
            <a:off x="540845" y="504106"/>
            <a:ext cx="41620626" cy="29235250"/>
          </a:xfrm>
          <a:prstGeom prst="rect">
            <a:avLst/>
          </a:prstGeom>
          <a:solidFill>
            <a:schemeClr val="accent6">
              <a:lumOff val="44000"/>
            </a:schemeClr>
          </a:solidFill>
          <a:ln w="10795">
            <a:solidFill>
              <a:schemeClr val="accent6">
                <a:lumOff val="44000"/>
              </a:schemeClr>
            </a:solidFill>
          </a:ln>
        </p:spPr>
        <p:txBody>
          <a:bodyPr lIns="0" tIns="0" rIns="0" bIns="0"/>
          <a:lstStyle/>
          <a:p>
            <a:pPr algn="ctr">
              <a:defRPr sz="1200">
                <a:solidFill>
                  <a:schemeClr val="accent6">
                    <a:lumOff val="44000"/>
                  </a:schemeClr>
                </a:solidFill>
              </a:defRPr>
            </a:pPr>
          </a:p>
        </p:txBody>
      </p:sp>
      <p:sp>
        <p:nvSpPr>
          <p:cNvPr id="234" name="Rectangle 16"/>
          <p:cNvSpPr/>
          <p:nvPr/>
        </p:nvSpPr>
        <p:spPr>
          <a:xfrm>
            <a:off x="28446595" y="839884"/>
            <a:ext cx="13498207" cy="28659185"/>
          </a:xfrm>
          <a:prstGeom prst="rect">
            <a:avLst/>
          </a:prstGeom>
          <a:solidFill>
            <a:srgbClr val="C2E4FF"/>
          </a:solidFill>
          <a:ln w="12700">
            <a:miter lim="400000"/>
          </a:ln>
        </p:spPr>
        <p:txBody>
          <a:bodyPr lIns="0" tIns="0" rIns="0" bIns="0"/>
          <a:lstStyle/>
          <a:p>
            <a:pPr algn="ctr">
              <a:defRPr sz="1200">
                <a:solidFill>
                  <a:schemeClr val="accent6">
                    <a:lumOff val="44000"/>
                  </a:schemeClr>
                </a:solidFill>
              </a:defRPr>
            </a:pPr>
          </a:p>
        </p:txBody>
      </p:sp>
      <p:sp>
        <p:nvSpPr>
          <p:cNvPr id="235" name="Rectangle 15"/>
          <p:cNvSpPr/>
          <p:nvPr/>
        </p:nvSpPr>
        <p:spPr>
          <a:xfrm>
            <a:off x="14725775" y="808759"/>
            <a:ext cx="13498207" cy="28659185"/>
          </a:xfrm>
          <a:prstGeom prst="rect">
            <a:avLst/>
          </a:prstGeom>
          <a:solidFill>
            <a:srgbClr val="85C9FF"/>
          </a:solidFill>
          <a:ln w="12700">
            <a:miter lim="400000"/>
          </a:ln>
        </p:spPr>
        <p:txBody>
          <a:bodyPr lIns="0" tIns="0" rIns="0" bIns="0"/>
          <a:lstStyle/>
          <a:p>
            <a:pPr algn="ctr">
              <a:defRPr sz="1200">
                <a:solidFill>
                  <a:schemeClr val="accent6">
                    <a:lumOff val="44000"/>
                  </a:schemeClr>
                </a:solidFill>
              </a:defRPr>
            </a:pPr>
          </a:p>
        </p:txBody>
      </p:sp>
      <p:sp>
        <p:nvSpPr>
          <p:cNvPr id="236" name="Rectangle 14"/>
          <p:cNvSpPr/>
          <p:nvPr/>
        </p:nvSpPr>
        <p:spPr>
          <a:xfrm>
            <a:off x="1044255" y="808759"/>
            <a:ext cx="13498206" cy="28659185"/>
          </a:xfrm>
          <a:prstGeom prst="rect">
            <a:avLst/>
          </a:prstGeom>
          <a:solidFill>
            <a:srgbClr val="49AEFF"/>
          </a:solidFill>
          <a:ln w="12700">
            <a:miter lim="400000"/>
          </a:ln>
        </p:spPr>
        <p:txBody>
          <a:bodyPr lIns="0" tIns="0" rIns="0" bIns="0"/>
          <a:lstStyle/>
          <a:p>
            <a:pPr algn="ctr">
              <a:defRPr sz="1200">
                <a:solidFill>
                  <a:schemeClr val="accent6">
                    <a:lumOff val="44000"/>
                  </a:schemeClr>
                </a:solidFill>
              </a:defRPr>
            </a:pPr>
          </a:p>
        </p:txBody>
      </p:sp>
      <p:grpSp>
        <p:nvGrpSpPr>
          <p:cNvPr id="239" name="Notched Right Arrow 13"/>
          <p:cNvGrpSpPr/>
          <p:nvPr/>
        </p:nvGrpSpPr>
        <p:grpSpPr>
          <a:xfrm>
            <a:off x="28034794" y="3308249"/>
            <a:ext cx="13432787" cy="2520002"/>
            <a:chOff x="0" y="0"/>
            <a:chExt cx="13432786" cy="2520000"/>
          </a:xfrm>
        </p:grpSpPr>
        <p:sp>
          <p:nvSpPr>
            <p:cNvPr id="237" name="Shape"/>
            <p:cNvSpPr/>
            <p:nvPr/>
          </p:nvSpPr>
          <p:spPr>
            <a:xfrm>
              <a:off x="-1" y="-1"/>
              <a:ext cx="13432788" cy="252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9574" y="5400"/>
                  </a:lnTo>
                  <a:lnTo>
                    <a:pt x="19574" y="0"/>
                  </a:lnTo>
                  <a:lnTo>
                    <a:pt x="21600" y="10800"/>
                  </a:lnTo>
                  <a:lnTo>
                    <a:pt x="19574" y="21600"/>
                  </a:lnTo>
                  <a:lnTo>
                    <a:pt x="19574" y="16200"/>
                  </a:lnTo>
                  <a:lnTo>
                    <a:pt x="0" y="16200"/>
                  </a:lnTo>
                  <a:lnTo>
                    <a:pt x="1013" y="10800"/>
                  </a:lnTo>
                  <a:close/>
                </a:path>
              </a:pathLst>
            </a:custGeom>
            <a:solidFill>
              <a:srgbClr val="85C9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254000" dir="27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6000">
                  <a:solidFill>
                    <a:schemeClr val="accent6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38" name="Visualization"/>
            <p:cNvSpPr txBox="1"/>
            <p:nvPr/>
          </p:nvSpPr>
          <p:spPr>
            <a:xfrm>
              <a:off x="629999" y="802800"/>
              <a:ext cx="12172788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6000">
                  <a:solidFill>
                    <a:schemeClr val="accent6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Visualization</a:t>
              </a:r>
            </a:p>
          </p:txBody>
        </p:sp>
      </p:grpSp>
      <p:grpSp>
        <p:nvGrpSpPr>
          <p:cNvPr id="242" name="Rectangle 17"/>
          <p:cNvGrpSpPr/>
          <p:nvPr/>
        </p:nvGrpSpPr>
        <p:grpSpPr>
          <a:xfrm>
            <a:off x="1692326" y="1368203"/>
            <a:ext cx="39604402" cy="1779574"/>
            <a:chOff x="0" y="0"/>
            <a:chExt cx="39604401" cy="1779573"/>
          </a:xfrm>
        </p:grpSpPr>
        <p:sp>
          <p:nvSpPr>
            <p:cNvPr id="240" name="Rectangle"/>
            <p:cNvSpPr/>
            <p:nvPr/>
          </p:nvSpPr>
          <p:spPr>
            <a:xfrm>
              <a:off x="-1" y="0"/>
              <a:ext cx="39604402" cy="1779574"/>
            </a:xfrm>
            <a:prstGeom prst="rect">
              <a:avLst/>
            </a:prstGeom>
            <a:solidFill>
              <a:srgbClr val="00396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254000" dir="27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6000">
                  <a:solidFill>
                    <a:schemeClr val="accent6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41" name="Smart Recipes"/>
            <p:cNvSpPr txBox="1"/>
            <p:nvPr/>
          </p:nvSpPr>
          <p:spPr>
            <a:xfrm>
              <a:off x="-1" y="432587"/>
              <a:ext cx="39604402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6000">
                  <a:solidFill>
                    <a:schemeClr val="accent6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Smart Recipes</a:t>
              </a:r>
            </a:p>
          </p:txBody>
        </p:sp>
      </p:grpSp>
      <p:grpSp>
        <p:nvGrpSpPr>
          <p:cNvPr id="245" name="Rectangle 18"/>
          <p:cNvGrpSpPr/>
          <p:nvPr/>
        </p:nvGrpSpPr>
        <p:grpSpPr>
          <a:xfrm>
            <a:off x="1363818" y="6336754"/>
            <a:ext cx="12889432" cy="5283202"/>
            <a:chOff x="0" y="0"/>
            <a:chExt cx="12889431" cy="5283200"/>
          </a:xfrm>
        </p:grpSpPr>
        <p:sp>
          <p:nvSpPr>
            <p:cNvPr id="243" name="Rectangle"/>
            <p:cNvSpPr/>
            <p:nvPr/>
          </p:nvSpPr>
          <p:spPr>
            <a:xfrm>
              <a:off x="0" y="-1"/>
              <a:ext cx="12889432" cy="432191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254000" dir="27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4000">
                  <a:solidFill>
                    <a:schemeClr val="accent6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44" name="Introduction…"/>
            <p:cNvSpPr txBox="1"/>
            <p:nvPr/>
          </p:nvSpPr>
          <p:spPr>
            <a:xfrm>
              <a:off x="0" y="-1"/>
              <a:ext cx="12889432" cy="528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indent="127000">
                <a:defRPr sz="4000">
                  <a:solidFill>
                    <a:schemeClr val="accent6">
                      <a:lumOff val="44000"/>
                    </a:schemeClr>
                  </a:solidFill>
                </a:defRPr>
              </a:pPr>
              <a:r>
                <a:t>Introduction</a:t>
              </a:r>
            </a:p>
            <a:p>
              <a:pPr marL="127000" marR="127000" defTabSz="457200">
                <a:lnSpc>
                  <a:spcPts val="5500"/>
                </a:lnSpc>
                <a:spcBef>
                  <a:spcPts val="1200"/>
                </a:spcBef>
                <a:defRPr sz="3200">
                  <a:solidFill>
                    <a:schemeClr val="accent6">
                      <a:lumOff val="44000"/>
                    </a:schemeClr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The aim of this study is to find correlations between attributes and characteristics of food recipes and the corresponding ratings and reviews given to that recipe.</a:t>
              </a:r>
            </a:p>
            <a:p>
              <a:pPr marL="127000" marR="127000" defTabSz="457200">
                <a:lnSpc>
                  <a:spcPts val="5500"/>
                </a:lnSpc>
                <a:spcBef>
                  <a:spcPts val="1200"/>
                </a:spcBef>
                <a:defRPr sz="3200">
                  <a:solidFill>
                    <a:schemeClr val="accent6">
                      <a:lumOff val="44000"/>
                    </a:schemeClr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Performing a range of different analysis techniques provides a set of hints and best practices to help recipe authors to maximize their ratings by choosing the recipes with attributes most likely to be rated positively. </a:t>
              </a:r>
              <a:endParaRPr sz="1200"/>
            </a:p>
            <a:p>
              <a:pPr marL="127000" marR="127000" defTabSz="457200">
                <a:lnSpc>
                  <a:spcPts val="5500"/>
                </a:lnSpc>
                <a:spcBef>
                  <a:spcPts val="1200"/>
                </a:spcBef>
                <a:defRPr sz="3200">
                  <a:solidFill>
                    <a:schemeClr val="accent6">
                      <a:lumOff val="44000"/>
                    </a:schemeClr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 </a:t>
              </a:r>
              <a:endParaRPr sz="1200"/>
            </a:p>
          </p:txBody>
        </p:sp>
      </p:grpSp>
      <p:grpSp>
        <p:nvGrpSpPr>
          <p:cNvPr id="248" name="Rectangle 19"/>
          <p:cNvGrpSpPr/>
          <p:nvPr/>
        </p:nvGrpSpPr>
        <p:grpSpPr>
          <a:xfrm>
            <a:off x="1331172" y="10916087"/>
            <a:ext cx="12889432" cy="5321301"/>
            <a:chOff x="0" y="0"/>
            <a:chExt cx="12889431" cy="5321300"/>
          </a:xfrm>
        </p:grpSpPr>
        <p:sp>
          <p:nvSpPr>
            <p:cNvPr id="246" name="Rectangle"/>
            <p:cNvSpPr/>
            <p:nvPr/>
          </p:nvSpPr>
          <p:spPr>
            <a:xfrm>
              <a:off x="0" y="-1"/>
              <a:ext cx="12889432" cy="478418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254000" dir="27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4000">
                  <a:solidFill>
                    <a:schemeClr val="accent6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47" name="Data acquisition…"/>
            <p:cNvSpPr txBox="1"/>
            <p:nvPr/>
          </p:nvSpPr>
          <p:spPr>
            <a:xfrm>
              <a:off x="0" y="-1"/>
              <a:ext cx="12889432" cy="532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27000">
                <a:defRPr sz="4000">
                  <a:solidFill>
                    <a:schemeClr val="accent6">
                      <a:lumOff val="44000"/>
                    </a:schemeClr>
                  </a:solidFill>
                </a:defRPr>
              </a:pPr>
              <a:r>
                <a:t>Data acquisition</a:t>
              </a:r>
            </a:p>
            <a:p>
              <a:pPr marL="127000" marR="127000" defTabSz="457200">
                <a:lnSpc>
                  <a:spcPts val="5500"/>
                </a:lnSpc>
                <a:spcBef>
                  <a:spcPts val="1200"/>
                </a:spcBef>
                <a:defRPr sz="3200">
                  <a:solidFill>
                    <a:schemeClr val="accent6">
                      <a:lumOff val="44000"/>
                    </a:schemeClr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The recipe data has been extracted from the Cooking recipes database, which is a collection of HTML documents from a wide variety of websites. </a:t>
              </a:r>
            </a:p>
            <a:p>
              <a:pPr marL="127000" marR="127000" defTabSz="457200">
                <a:lnSpc>
                  <a:spcPts val="5500"/>
                </a:lnSpc>
                <a:spcBef>
                  <a:spcPts val="1200"/>
                </a:spcBef>
                <a:defRPr sz="3200">
                  <a:solidFill>
                    <a:schemeClr val="accent6">
                      <a:lumOff val="44000"/>
                    </a:schemeClr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The data included recipes from over 50 websites, all featuring their own custom format and attributes. Each website required a custom scraper, and featured different attributes of recipes and their ingredients. We selected the top 3 websites representing 2/3 of the total number of available recipes. </a:t>
              </a:r>
              <a:endParaRPr sz="1200"/>
            </a:p>
            <a:p>
              <a:pPr defTabSz="457200">
                <a:lnSpc>
                  <a:spcPts val="3400"/>
                </a:lnSpc>
                <a:spcBef>
                  <a:spcPts val="1200"/>
                </a:spcBef>
                <a:defRPr sz="1466">
                  <a:latin typeface="Times"/>
                  <a:ea typeface="Times"/>
                  <a:cs typeface="Times"/>
                  <a:sym typeface="Times"/>
                </a:defRPr>
              </a:pPr>
              <a:endParaRPr sz="1200"/>
            </a:p>
          </p:txBody>
        </p:sp>
      </p:grpSp>
      <p:grpSp>
        <p:nvGrpSpPr>
          <p:cNvPr id="251" name="Rectangle 20"/>
          <p:cNvGrpSpPr/>
          <p:nvPr/>
        </p:nvGrpSpPr>
        <p:grpSpPr>
          <a:xfrm>
            <a:off x="1334681" y="18990493"/>
            <a:ext cx="12890501" cy="10713868"/>
            <a:chOff x="0" y="-279627"/>
            <a:chExt cx="12890500" cy="10713866"/>
          </a:xfrm>
        </p:grpSpPr>
        <p:sp>
          <p:nvSpPr>
            <p:cNvPr id="249" name="Rectangle"/>
            <p:cNvSpPr/>
            <p:nvPr/>
          </p:nvSpPr>
          <p:spPr>
            <a:xfrm>
              <a:off x="0" y="-279628"/>
              <a:ext cx="12890501" cy="102614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254000" dir="27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4000">
                  <a:solidFill>
                    <a:schemeClr val="accent6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50" name="Data Import…"/>
            <p:cNvSpPr txBox="1"/>
            <p:nvPr/>
          </p:nvSpPr>
          <p:spPr>
            <a:xfrm>
              <a:off x="2" y="212"/>
              <a:ext cx="12588466" cy="10434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indent="127000">
                <a:defRPr sz="4000">
                  <a:solidFill>
                    <a:schemeClr val="accent6">
                      <a:lumOff val="44000"/>
                    </a:schemeClr>
                  </a:solidFill>
                </a:defRPr>
              </a:pPr>
              <a:r>
                <a:t>Data Import</a:t>
              </a:r>
            </a:p>
            <a:p>
              <a:pPr marL="127000" marR="127000" defTabSz="457200">
                <a:lnSpc>
                  <a:spcPts val="5500"/>
                </a:lnSpc>
                <a:spcBef>
                  <a:spcPts val="1200"/>
                </a:spcBef>
                <a:defRPr sz="3200">
                  <a:solidFill>
                    <a:schemeClr val="accent6">
                      <a:lumOff val="44000"/>
                    </a:schemeClr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The three selected websites provided different recipe attributes in different formats, which needed to be parsed and consolidated into a common format in order to perform meaningful analysis on them. Common attributes were: </a:t>
              </a:r>
              <a:br/>
              <a:r>
                <a:t>  - name</a:t>
              </a:r>
              <a:br/>
              <a:r>
                <a:t>  - review text</a:t>
              </a:r>
              <a:br/>
              <a:r>
                <a:t>  - review date</a:t>
              </a:r>
              <a:br/>
              <a:r>
                <a:t>  - rating</a:t>
              </a:r>
              <a:br/>
              <a:r>
                <a:t>  - category</a:t>
              </a:r>
              <a:br/>
              <a:r>
                <a:t>  - ingredient list</a:t>
              </a:r>
              <a:br/>
              <a:r>
                <a:t>  - nutritional values</a:t>
              </a:r>
              <a:br/>
              <a:r>
                <a:t>  - preparation time</a:t>
              </a:r>
              <a:br/>
              <a:r>
                <a:t>  - cooking time</a:t>
              </a:r>
              <a:br/>
              <a:r>
                <a:t>  - serving size</a:t>
              </a:r>
            </a:p>
            <a:p>
              <a:pPr marL="127000" marR="127000" defTabSz="457200">
                <a:lnSpc>
                  <a:spcPts val="5500"/>
                </a:lnSpc>
                <a:spcBef>
                  <a:spcPts val="1200"/>
                </a:spcBef>
                <a:defRPr sz="3200">
                  <a:solidFill>
                    <a:schemeClr val="accent6">
                      <a:lumOff val="44000"/>
                    </a:schemeClr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The data sets had to be cleaned separately. Nutrition information had to be converted to numeric values on a unified scale, using the same measurement units. Time values needed to be converted to minutes. Rating values had to be scaled to a common range. Some text values had to be converted to numeric values.</a:t>
              </a:r>
            </a:p>
          </p:txBody>
        </p:sp>
      </p:grpSp>
      <p:grpSp>
        <p:nvGrpSpPr>
          <p:cNvPr id="254" name="Rectangle 21"/>
          <p:cNvGrpSpPr/>
          <p:nvPr/>
        </p:nvGrpSpPr>
        <p:grpSpPr>
          <a:xfrm>
            <a:off x="1055278" y="29543224"/>
            <a:ext cx="15031782" cy="757471"/>
            <a:chOff x="0" y="0"/>
            <a:chExt cx="15031780" cy="757469"/>
          </a:xfrm>
        </p:grpSpPr>
        <p:sp>
          <p:nvSpPr>
            <p:cNvPr id="252" name="Rectangle"/>
            <p:cNvSpPr/>
            <p:nvPr/>
          </p:nvSpPr>
          <p:spPr>
            <a:xfrm>
              <a:off x="0" y="0"/>
              <a:ext cx="15031781" cy="592439"/>
            </a:xfrm>
            <a:prstGeom prst="rect">
              <a:avLst/>
            </a:prstGeom>
            <a:solidFill>
              <a:schemeClr val="accent6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400"/>
              </a:pPr>
            </a:p>
          </p:txBody>
        </p:sp>
        <p:sp>
          <p:nvSpPr>
            <p:cNvPr id="253" name="EPFL 2018-2019 Applied Data Analysis Omar Mehio – Leonardo Perrone – Attila Bekker"/>
            <p:cNvSpPr txBox="1"/>
            <p:nvPr/>
          </p:nvSpPr>
          <p:spPr>
            <a:xfrm>
              <a:off x="0" y="0"/>
              <a:ext cx="15031781" cy="757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EPFL 2018-2019 Applied Data Analysis	Omar Mehio – Leonardo Perrone – Attila Bekker</a:t>
              </a:r>
            </a:p>
          </p:txBody>
        </p:sp>
      </p:grpSp>
      <p:grpSp>
        <p:nvGrpSpPr>
          <p:cNvPr id="257" name="Rectangle 22"/>
          <p:cNvGrpSpPr/>
          <p:nvPr/>
        </p:nvGrpSpPr>
        <p:grpSpPr>
          <a:xfrm>
            <a:off x="15049811" y="6336755"/>
            <a:ext cx="12889433" cy="6696745"/>
            <a:chOff x="0" y="0"/>
            <a:chExt cx="12889431" cy="6696743"/>
          </a:xfrm>
        </p:grpSpPr>
        <p:sp>
          <p:nvSpPr>
            <p:cNvPr id="255" name="Rectangle"/>
            <p:cNvSpPr/>
            <p:nvPr/>
          </p:nvSpPr>
          <p:spPr>
            <a:xfrm>
              <a:off x="0" y="0"/>
              <a:ext cx="12889432" cy="6696744"/>
            </a:xfrm>
            <a:prstGeom prst="rect">
              <a:avLst/>
            </a:prstGeom>
            <a:solidFill>
              <a:srgbClr val="49AE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254000" dir="27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4000">
                  <a:solidFill>
                    <a:schemeClr val="accent6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56" name="Stuff"/>
            <p:cNvSpPr txBox="1"/>
            <p:nvPr/>
          </p:nvSpPr>
          <p:spPr>
            <a:xfrm>
              <a:off x="0" y="0"/>
              <a:ext cx="12889432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4000">
                  <a:solidFill>
                    <a:schemeClr val="accent6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Stuff</a:t>
              </a:r>
            </a:p>
          </p:txBody>
        </p:sp>
      </p:grpSp>
      <p:grpSp>
        <p:nvGrpSpPr>
          <p:cNvPr id="260" name="Rectangle 23"/>
          <p:cNvGrpSpPr/>
          <p:nvPr/>
        </p:nvGrpSpPr>
        <p:grpSpPr>
          <a:xfrm>
            <a:off x="28750980" y="6336755"/>
            <a:ext cx="12889432" cy="6696745"/>
            <a:chOff x="0" y="0"/>
            <a:chExt cx="12889431" cy="6696743"/>
          </a:xfrm>
        </p:grpSpPr>
        <p:sp>
          <p:nvSpPr>
            <p:cNvPr id="258" name="Rectangle"/>
            <p:cNvSpPr/>
            <p:nvPr/>
          </p:nvSpPr>
          <p:spPr>
            <a:xfrm>
              <a:off x="0" y="0"/>
              <a:ext cx="12889432" cy="6696744"/>
            </a:xfrm>
            <a:prstGeom prst="rect">
              <a:avLst/>
            </a:prstGeom>
            <a:solidFill>
              <a:srgbClr val="85C9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254000" dir="27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4000">
                  <a:solidFill>
                    <a:schemeClr val="accent6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59" name="Stuff"/>
            <p:cNvSpPr txBox="1"/>
            <p:nvPr/>
          </p:nvSpPr>
          <p:spPr>
            <a:xfrm>
              <a:off x="0" y="0"/>
              <a:ext cx="12889432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4000">
                  <a:solidFill>
                    <a:schemeClr val="accent6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Stuff</a:t>
              </a:r>
            </a:p>
          </p:txBody>
        </p:sp>
      </p:grpSp>
      <p:grpSp>
        <p:nvGrpSpPr>
          <p:cNvPr id="263" name="Notched Right Arrow 12"/>
          <p:cNvGrpSpPr/>
          <p:nvPr/>
        </p:nvGrpSpPr>
        <p:grpSpPr>
          <a:xfrm>
            <a:off x="14447865" y="3312605"/>
            <a:ext cx="14303116" cy="2520001"/>
            <a:chOff x="0" y="0"/>
            <a:chExt cx="14303114" cy="2520000"/>
          </a:xfrm>
        </p:grpSpPr>
        <p:sp>
          <p:nvSpPr>
            <p:cNvPr id="261" name="Shape"/>
            <p:cNvSpPr/>
            <p:nvPr/>
          </p:nvSpPr>
          <p:spPr>
            <a:xfrm>
              <a:off x="0" y="-1"/>
              <a:ext cx="14303116" cy="252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9697" y="5400"/>
                  </a:lnTo>
                  <a:lnTo>
                    <a:pt x="19697" y="0"/>
                  </a:lnTo>
                  <a:lnTo>
                    <a:pt x="21600" y="10800"/>
                  </a:lnTo>
                  <a:lnTo>
                    <a:pt x="19697" y="21600"/>
                  </a:lnTo>
                  <a:lnTo>
                    <a:pt x="19697" y="16200"/>
                  </a:lnTo>
                  <a:lnTo>
                    <a:pt x="0" y="16200"/>
                  </a:lnTo>
                  <a:lnTo>
                    <a:pt x="951" y="10800"/>
                  </a:lnTo>
                  <a:close/>
                </a:path>
              </a:pathLst>
            </a:custGeom>
            <a:solidFill>
              <a:srgbClr val="49AE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254000" dir="27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6000">
                  <a:solidFill>
                    <a:schemeClr val="accent6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62" name="Data Analysis"/>
            <p:cNvSpPr txBox="1"/>
            <p:nvPr/>
          </p:nvSpPr>
          <p:spPr>
            <a:xfrm>
              <a:off x="629999" y="802800"/>
              <a:ext cx="13043117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6000">
                  <a:solidFill>
                    <a:schemeClr val="accent6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Data Analysis</a:t>
              </a:r>
            </a:p>
          </p:txBody>
        </p:sp>
      </p:grpSp>
      <p:grpSp>
        <p:nvGrpSpPr>
          <p:cNvPr id="266" name="Notched Right Arrow 11"/>
          <p:cNvGrpSpPr/>
          <p:nvPr/>
        </p:nvGrpSpPr>
        <p:grpSpPr>
          <a:xfrm>
            <a:off x="1395349" y="3312605"/>
            <a:ext cx="13753529" cy="2520095"/>
            <a:chOff x="0" y="0"/>
            <a:chExt cx="13753527" cy="2520094"/>
          </a:xfrm>
        </p:grpSpPr>
        <p:sp>
          <p:nvSpPr>
            <p:cNvPr id="264" name="Shape"/>
            <p:cNvSpPr/>
            <p:nvPr/>
          </p:nvSpPr>
          <p:spPr>
            <a:xfrm>
              <a:off x="0" y="-1"/>
              <a:ext cx="13753529" cy="2520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19621" y="5400"/>
                  </a:lnTo>
                  <a:lnTo>
                    <a:pt x="19621" y="0"/>
                  </a:lnTo>
                  <a:lnTo>
                    <a:pt x="21600" y="10800"/>
                  </a:lnTo>
                  <a:lnTo>
                    <a:pt x="19621" y="21600"/>
                  </a:lnTo>
                  <a:lnTo>
                    <a:pt x="19621" y="16200"/>
                  </a:lnTo>
                  <a:lnTo>
                    <a:pt x="0" y="16200"/>
                  </a:lnTo>
                  <a:lnTo>
                    <a:pt x="989" y="108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254000" dir="27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6000">
                  <a:solidFill>
                    <a:schemeClr val="accent6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65" name="Data Scraping"/>
            <p:cNvSpPr txBox="1"/>
            <p:nvPr/>
          </p:nvSpPr>
          <p:spPr>
            <a:xfrm>
              <a:off x="630024" y="802847"/>
              <a:ext cx="12493481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6000">
                  <a:solidFill>
                    <a:schemeClr val="accent6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Data Scraping</a:t>
              </a:r>
            </a:p>
          </p:txBody>
        </p:sp>
      </p:grpSp>
      <p:pic>
        <p:nvPicPr>
          <p:cNvPr id="2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6156" y="15962278"/>
            <a:ext cx="13259464" cy="2846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2CE"/>
      </a:accent1>
      <a:accent2>
        <a:srgbClr val="78C043"/>
      </a:accent2>
      <a:accent3>
        <a:srgbClr val="865BBC"/>
      </a:accent3>
      <a:accent4>
        <a:srgbClr val="00B2AC"/>
      </a:accent4>
      <a:accent5>
        <a:srgbClr val="DA0C6F"/>
      </a:accent5>
      <a:accent6>
        <a:srgbClr val="8F8F8F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Off val="44000"/>
          </a:schemeClr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1764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redit Suisse Type Light"/>
            <a:ea typeface="Credit Suisse Type Light"/>
            <a:cs typeface="Credit Suisse Type Light"/>
            <a:sym typeface="Credit Suisse Typ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1764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redit Suisse Type Light"/>
            <a:ea typeface="Credit Suisse Type Light"/>
            <a:cs typeface="Credit Suisse Type Light"/>
            <a:sym typeface="Credit Suisse Typ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2CE"/>
      </a:accent1>
      <a:accent2>
        <a:srgbClr val="78C043"/>
      </a:accent2>
      <a:accent3>
        <a:srgbClr val="865BBC"/>
      </a:accent3>
      <a:accent4>
        <a:srgbClr val="00B2AC"/>
      </a:accent4>
      <a:accent5>
        <a:srgbClr val="DA0C6F"/>
      </a:accent5>
      <a:accent6>
        <a:srgbClr val="8F8F8F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Off val="44000"/>
          </a:schemeClr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1764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redit Suisse Type Light"/>
            <a:ea typeface="Credit Suisse Type Light"/>
            <a:cs typeface="Credit Suisse Type Light"/>
            <a:sym typeface="Credit Suisse Typ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1764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redit Suisse Type Light"/>
            <a:ea typeface="Credit Suisse Type Light"/>
            <a:cs typeface="Credit Suisse Type Light"/>
            <a:sym typeface="Credit Suisse Typ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