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63" r:id="rId10"/>
    <p:sldId id="266" r:id="rId11"/>
    <p:sldId id="272" r:id="rId12"/>
    <p:sldId id="273" r:id="rId13"/>
    <p:sldId id="274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9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28BA1217-1D30-4770-BCBF-532D656F78F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9A9AFB1C-FB1C-4499-A837-3BBF5573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C8E5-00C2-4FB5-AF04-10688A90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Distributed message 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F2F-7098-411D-A6FE-1BD0C96E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ADVANCED NETWORK ARCHITECTURES AND WIRELESS SYSTEMS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0CFCB-EC93-4E0F-8602-37040C853E85}"/>
              </a:ext>
            </a:extLst>
          </p:cNvPr>
          <p:cNvSpPr txBox="1">
            <a:spLocks/>
          </p:cNvSpPr>
          <p:nvPr/>
        </p:nvSpPr>
        <p:spPr>
          <a:xfrm>
            <a:off x="1362637" y="5400696"/>
            <a:ext cx="6883791" cy="111683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Leonardo Poggiani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Clarissa Polidori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BRUNO AUGUSTO CASU PEREIRA DE SOUSA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661B446-ED6F-4034-8AF7-D13E1EDBD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9483477" y="2379748"/>
            <a:ext cx="2085856" cy="2085856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8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36B0-C27D-4883-A4B4-88CC1408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F84-04C5-4ADE-8ED0-8DF9215F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103120"/>
            <a:ext cx="10241280" cy="39593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All the subscribers to a resource receive the messages published on it</a:t>
            </a:r>
          </a:p>
          <a:p>
            <a:pPr lvl="1"/>
            <a:r>
              <a:rPr lang="en-US" dirty="0"/>
              <a:t>Non-subscribers do not see message published on the resource</a:t>
            </a:r>
          </a:p>
          <a:p>
            <a:pPr lvl="1"/>
            <a:r>
              <a:rPr lang="en-US" dirty="0"/>
              <a:t>A host can subscribe to multiple resources</a:t>
            </a:r>
          </a:p>
          <a:p>
            <a:pPr lvl="1"/>
            <a:r>
              <a:rPr lang="en-US" dirty="0"/>
              <a:t>A host that unsubscribes no longer receives messages published to that resource</a:t>
            </a:r>
          </a:p>
          <a:p>
            <a:pPr lvl="1"/>
            <a:r>
              <a:rPr lang="en-US" dirty="0"/>
              <a:t>When a resource is deleted, no host is subscriber anymore and receives nothing</a:t>
            </a:r>
          </a:p>
          <a:p>
            <a:pPr lvl="1"/>
            <a:r>
              <a:rPr lang="en-US" dirty="0"/>
              <a:t>A host can not send a message to another host directly</a:t>
            </a:r>
          </a:p>
          <a:p>
            <a:pPr lvl="1"/>
            <a:r>
              <a:rPr lang="en-US" dirty="0"/>
              <a:t>A host cannot publish to a resource to which it is subscribed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E6E9C82-EC4B-43A6-A978-EB539813077E}"/>
              </a:ext>
            </a:extLst>
          </p:cNvPr>
          <p:cNvSpPr/>
          <p:nvPr/>
        </p:nvSpPr>
        <p:spPr>
          <a:xfrm>
            <a:off x="7235581" y="3100673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98847E-2031-4622-8F09-E5A2DBA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(1)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C22E6-840E-4BB1-87BA-726B7A1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32" y="2313806"/>
            <a:ext cx="5497807" cy="3959352"/>
          </a:xfrm>
        </p:spPr>
        <p:txBody>
          <a:bodyPr/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Publish an UDP message to a resource 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Hosts attached to the same switch (1 hop)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Hosts 2 hops away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Hosts 3 hops away 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E31E1-400E-487D-8492-3FEB17F1EA26}"/>
              </a:ext>
            </a:extLst>
          </p:cNvPr>
          <p:cNvSpPr/>
          <p:nvPr/>
        </p:nvSpPr>
        <p:spPr>
          <a:xfrm>
            <a:off x="4503892" y="4327033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8CECD1-4FE0-4025-A264-49BADCBF1EDC}"/>
              </a:ext>
            </a:extLst>
          </p:cNvPr>
          <p:cNvSpPr txBox="1"/>
          <p:nvPr/>
        </p:nvSpPr>
        <p:spPr>
          <a:xfrm>
            <a:off x="7360869" y="3167746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h3&gt; python publisher.py 1.1.1.2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0360317E-4C8F-4021-9E87-56B9847AC2C7}"/>
              </a:ext>
            </a:extLst>
          </p:cNvPr>
          <p:cNvSpPr txBox="1"/>
          <p:nvPr/>
        </p:nvSpPr>
        <p:spPr>
          <a:xfrm>
            <a:off x="4690710" y="4507786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h7&gt; python publisher.py 1.1.1.4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h5&gt;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h6&gt;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0474C2-AA1F-4CB7-8BD1-C1F9AFFE3367}"/>
              </a:ext>
            </a:extLst>
          </p:cNvPr>
          <p:cNvSpPr txBox="1">
            <a:spLocks/>
          </p:cNvSpPr>
          <p:nvPr/>
        </p:nvSpPr>
        <p:spPr>
          <a:xfrm>
            <a:off x="1371600" y="2214879"/>
            <a:ext cx="10241280" cy="1234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Run the </a:t>
            </a:r>
            <a:r>
              <a:rPr lang="en-US" sz="1700" i="1" dirty="0"/>
              <a:t>publisher-subscriber/subscriber.py on the subscriber hosts of the resource we want to test </a:t>
            </a:r>
          </a:p>
          <a:p>
            <a:r>
              <a:rPr lang="en-US" sz="1700" dirty="0"/>
              <a:t>Run the </a:t>
            </a:r>
            <a:r>
              <a:rPr lang="en-US" sz="1700" i="1" dirty="0"/>
              <a:t>publisher-subscriber/publisher.py on the host from which you want to do the publish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722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18849-1007-45EA-B4B9-DAEEA531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Unsubscribe a user from a resource</a:t>
            </a:r>
          </a:p>
          <a:p>
            <a:r>
              <a:rPr lang="en-US" dirty="0">
                <a:latin typeface="Arial" panose="020B0604020202020204" pitchFamily="34" charset="0"/>
              </a:rPr>
              <a:t>Delete a resource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Repeat all previous tests: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5498D-6AEF-401F-9EF3-0CC678D6CA19}"/>
              </a:ext>
            </a:extLst>
          </p:cNvPr>
          <p:cNvSpPr/>
          <p:nvPr/>
        </p:nvSpPr>
        <p:spPr>
          <a:xfrm>
            <a:off x="3368360" y="4459828"/>
            <a:ext cx="6247442" cy="7848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E838-9293-47DA-8ABB-11E2DA490C56}"/>
              </a:ext>
            </a:extLst>
          </p:cNvPr>
          <p:cNvSpPr txBox="1"/>
          <p:nvPr/>
        </p:nvSpPr>
        <p:spPr>
          <a:xfrm>
            <a:off x="3501023" y="4541679"/>
            <a:ext cx="5982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python configuration/delete_unsubscribe.py </a:t>
            </a:r>
          </a:p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04B85004-A32D-4CD4-AAC5-5883CA8E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3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1576CB-6BE0-4AF1-95F4-4B16C4F6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Publish an UDP message on a resource you are subscribed to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Send an UDP message to a host using its real address</a:t>
            </a:r>
          </a:p>
          <a:p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C78603E-27DF-40BF-AAB7-4361E6A4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417117-F913-4382-AA0A-EF13631E4273}"/>
              </a:ext>
            </a:extLst>
          </p:cNvPr>
          <p:cNvSpPr/>
          <p:nvPr/>
        </p:nvSpPr>
        <p:spPr>
          <a:xfrm>
            <a:off x="1371600" y="3669841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9A40AF6-EEE6-4BB2-8C63-B5B50F86D7D2}"/>
              </a:ext>
            </a:extLst>
          </p:cNvPr>
          <p:cNvSpPr txBox="1"/>
          <p:nvPr/>
        </p:nvSpPr>
        <p:spPr>
          <a:xfrm>
            <a:off x="1496888" y="3736914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publisher.py 1.1.1.1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A4FB69-2D4A-4756-B69B-F69FC547299A}"/>
              </a:ext>
            </a:extLst>
          </p:cNvPr>
          <p:cNvSpPr/>
          <p:nvPr/>
        </p:nvSpPr>
        <p:spPr>
          <a:xfrm>
            <a:off x="6241663" y="3669841"/>
            <a:ext cx="4689406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197925B-0B93-412B-9F9D-435CEDB63928}"/>
              </a:ext>
            </a:extLst>
          </p:cNvPr>
          <p:cNvSpPr txBox="1"/>
          <p:nvPr/>
        </p:nvSpPr>
        <p:spPr>
          <a:xfrm>
            <a:off x="6256282" y="3736914"/>
            <a:ext cx="456411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publisher.py 10.0.0.2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</p:txBody>
      </p:sp>
    </p:spTree>
    <p:extLst>
      <p:ext uri="{BB962C8B-B14F-4D97-AF65-F5344CB8AC3E}">
        <p14:creationId xmlns:p14="http://schemas.microsoft.com/office/powerpoint/2010/main" val="159900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7FE-BCA6-40DC-AE5C-9635446D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plan: 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2E93-4137-4697-84A2-69B23E65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9924393" cy="39593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h1: subscribed to both 1.1.1.1 and 1.1.1.2 resources, so it receive </a:t>
            </a:r>
            <a:r>
              <a:rPr lang="en-US" b="1" dirty="0"/>
              <a:t>two</a:t>
            </a:r>
            <a:r>
              <a:rPr lang="en-US" dirty="0"/>
              <a:t> messages. </a:t>
            </a:r>
            <a:r>
              <a:rPr lang="en-US" b="1" dirty="0"/>
              <a:t>Not </a:t>
            </a:r>
            <a:r>
              <a:rPr lang="en-US" dirty="0"/>
              <a:t>receiving the message sent directly from h5.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h2: subscribed to both 1.1.1.1 and 1.1.1.2 resources, so it receive </a:t>
            </a:r>
            <a:r>
              <a:rPr lang="en-US" b="1" dirty="0"/>
              <a:t>two </a:t>
            </a:r>
            <a:r>
              <a:rPr lang="en-US" dirty="0"/>
              <a:t>messages.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h3: subscribed only to 1.1.1.1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h4: subscribed only to 1.1.1.2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h5: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h6: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h7: subscribed to 1.1.1.4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h8: subscribed to 1.1.1.4 resource, so it receive </a:t>
            </a:r>
            <a:r>
              <a:rPr lang="en-US" b="1" dirty="0"/>
              <a:t>one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1B5-1EE4-4BDB-9582-3A885D4D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F9F3-7F3B-46C7-A5AE-43920ECE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83F8-6EA1-4088-899F-47F69A3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C7AD-DCF3-4F57-A2C6-294E6852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A09E-3163-47A2-9EEF-21FA0B9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522-C499-409A-A9A9-EBAFEC6A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5E7-88BC-4451-B6ED-1761149C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3977-1F62-495F-9C10-F72E2838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9F2B-6835-47B3-8CFE-43EFB83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657-A257-4685-ABCD-2865935E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02-7C41-46C2-8BF8-73B1658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6D4-7F8D-490D-B8A7-8E131110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83F3-5016-4C2B-B30A-A341344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 err="1"/>
              <a:t>requestS</a:t>
            </a:r>
            <a:endParaRPr lang="en-US" dirty="0"/>
          </a:p>
        </p:txBody>
      </p:sp>
      <p:pic>
        <p:nvPicPr>
          <p:cNvPr id="5" name="Content Placeholder 4" descr="A picture containing text, sushi, vector graphics&#10;&#10;Description automatically generated">
            <a:extLst>
              <a:ext uri="{FF2B5EF4-FFF2-40B4-BE49-F238E27FC236}">
                <a16:creationId xmlns:a16="http://schemas.microsoft.com/office/drawing/2014/main" id="{43F85025-CE3F-4407-B9F9-958711EF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03247"/>
            <a:ext cx="4132832" cy="395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465DD-F354-45B6-B3A9-4677D14BC178}"/>
              </a:ext>
            </a:extLst>
          </p:cNvPr>
          <p:cNvSpPr txBox="1"/>
          <p:nvPr/>
        </p:nvSpPr>
        <p:spPr>
          <a:xfrm>
            <a:off x="5504432" y="2790197"/>
            <a:ext cx="6157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</a:t>
            </a:r>
            <a:r>
              <a:rPr lang="en-US" dirty="0"/>
              <a:t>: h1 try to publish a message on resource 1.1.1.2</a:t>
            </a:r>
          </a:p>
          <a:p>
            <a:endParaRPr lang="en-US" dirty="0"/>
          </a:p>
          <a:p>
            <a:r>
              <a:rPr lang="en-US" dirty="0"/>
              <a:t>This originate a </a:t>
            </a:r>
            <a:r>
              <a:rPr lang="en-US" i="1" dirty="0"/>
              <a:t>packet-in </a:t>
            </a:r>
            <a:r>
              <a:rPr lang="en-US" dirty="0"/>
              <a:t>to the </a:t>
            </a:r>
            <a:r>
              <a:rPr lang="en-US" b="1" dirty="0"/>
              <a:t>Floodlight controller </a:t>
            </a:r>
            <a:r>
              <a:rPr lang="en-US" dirty="0"/>
              <a:t>who generates a </a:t>
            </a:r>
            <a:r>
              <a:rPr lang="en-US" i="1" dirty="0"/>
              <a:t>packet-out </a:t>
            </a:r>
            <a:r>
              <a:rPr lang="en-US" dirty="0"/>
              <a:t>containing an ARP REPLY message.</a:t>
            </a:r>
          </a:p>
          <a:p>
            <a:endParaRPr lang="en-US" dirty="0"/>
          </a:p>
          <a:p>
            <a:r>
              <a:rPr lang="en-US" dirty="0"/>
              <a:t>This ARP REPLY contains the source MAC address corresponding to the </a:t>
            </a:r>
            <a:r>
              <a:rPr lang="en-US" i="1" dirty="0"/>
              <a:t>server mac address </a:t>
            </a:r>
            <a:r>
              <a:rPr lang="en-US" dirty="0"/>
              <a:t>and the source IP address equal to the resource address.</a:t>
            </a:r>
          </a:p>
        </p:txBody>
      </p:sp>
    </p:spTree>
    <p:extLst>
      <p:ext uri="{BB962C8B-B14F-4D97-AF65-F5344CB8AC3E}">
        <p14:creationId xmlns:p14="http://schemas.microsoft.com/office/powerpoint/2010/main" val="7985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542-A5B7-4B71-9F3C-1D1D5E22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197-FBC9-4D07-8B90-656E7C68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285C-E783-43E9-B09B-FA99508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 err="1">
                <a:solidFill>
                  <a:schemeClr val="bg1"/>
                </a:solidFill>
              </a:rPr>
              <a:t>TESTing</a:t>
            </a:r>
            <a:endParaRPr lang="en-US" sz="4000" spc="750" dirty="0">
              <a:solidFill>
                <a:schemeClr val="bg1"/>
              </a:solidFill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E8F1EB77-3FF6-DD4E-6D99-1886AFC7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931-A6AE-4F66-A65A-59AB77A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D297-E1FA-4261-98AF-39E30E39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1131"/>
            <a:ext cx="5453974" cy="1786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Configure the system through REST API: </a:t>
            </a:r>
          </a:p>
          <a:p>
            <a:pPr lvl="1"/>
            <a:r>
              <a:rPr lang="en-US" dirty="0"/>
              <a:t>Start the controller</a:t>
            </a:r>
          </a:p>
          <a:p>
            <a:pPr lvl="1"/>
            <a:r>
              <a:rPr lang="en-US" i="1" dirty="0"/>
              <a:t>Run configuration/creation_resource.py</a:t>
            </a:r>
          </a:p>
          <a:p>
            <a:pPr lvl="1"/>
            <a:r>
              <a:rPr lang="en-US" i="1" dirty="0"/>
              <a:t>Run configuration/subscribe_resource.py 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4EBFE3-8311-47E3-855D-9C06AD59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74" y="2373098"/>
            <a:ext cx="4950498" cy="30263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E28C10-9C90-4898-8E01-FB44128632C5}"/>
              </a:ext>
            </a:extLst>
          </p:cNvPr>
          <p:cNvSpPr txBox="1">
            <a:spLocks/>
          </p:cNvSpPr>
          <p:nvPr/>
        </p:nvSpPr>
        <p:spPr>
          <a:xfrm>
            <a:off x="1371600" y="4218687"/>
            <a:ext cx="4815191" cy="14676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2) Create the topology with Mininet</a:t>
            </a:r>
          </a:p>
          <a:p>
            <a:pPr lvl="1"/>
            <a:r>
              <a:rPr lang="en-US" dirty="0"/>
              <a:t>Run the </a:t>
            </a:r>
            <a:r>
              <a:rPr lang="en-US" i="1" dirty="0"/>
              <a:t>topology/topology.py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3043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SDN for mobility</Template>
  <TotalTime>17</TotalTime>
  <Words>536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 New</vt:lpstr>
      <vt:lpstr>Wingdings</vt:lpstr>
      <vt:lpstr>GradientRiseVTI</vt:lpstr>
      <vt:lpstr>Distributed message broker</vt:lpstr>
      <vt:lpstr>specifications</vt:lpstr>
      <vt:lpstr>functionalities</vt:lpstr>
      <vt:lpstr>Testing application</vt:lpstr>
      <vt:lpstr>Rest interface</vt:lpstr>
      <vt:lpstr>Arp requestS</vt:lpstr>
      <vt:lpstr>ipV4 PACKETS</vt:lpstr>
      <vt:lpstr>TESTing</vt:lpstr>
      <vt:lpstr>Testing configuration</vt:lpstr>
      <vt:lpstr>Testing objectives</vt:lpstr>
      <vt:lpstr>Publish a udp message (1)</vt:lpstr>
      <vt:lpstr>Publish a udp message (2)</vt:lpstr>
      <vt:lpstr>Publish a udp message (3)</vt:lpstr>
      <vt:lpstr>Test plan: expected result</vt:lpstr>
      <vt:lpstr>Wireshark 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message broker</dc:title>
  <dc:creator>Leonardo Poggiani</dc:creator>
  <cp:lastModifiedBy>Leonardo Poggiani</cp:lastModifiedBy>
  <cp:revision>16</cp:revision>
  <dcterms:created xsi:type="dcterms:W3CDTF">2022-03-17T09:14:25Z</dcterms:created>
  <dcterms:modified xsi:type="dcterms:W3CDTF">2022-03-20T13:02:30Z</dcterms:modified>
</cp:coreProperties>
</file>