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9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28BA1217-1D30-4770-BCBF-532D656F78F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C8E5-00C2-4FB5-AF04-10688A90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Distributed message 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F2F-7098-411D-A6FE-1BD0C96E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ADVANCED NETWORK ARCHITECTURES AND WIRELESS SYSTEMS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0CFCB-EC93-4E0F-8602-37040C853E85}"/>
              </a:ext>
            </a:extLst>
          </p:cNvPr>
          <p:cNvSpPr txBox="1">
            <a:spLocks/>
          </p:cNvSpPr>
          <p:nvPr/>
        </p:nvSpPr>
        <p:spPr>
          <a:xfrm>
            <a:off x="1362637" y="5400696"/>
            <a:ext cx="6883791" cy="111683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Leonardo Poggiani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Clarissa Polidori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BRUNO AUGUSTO CASU PEREIRA DE SOUSA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661B446-ED6F-4034-8AF7-D13E1EDBD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9483477" y="2379748"/>
            <a:ext cx="2085856" cy="2085856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83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A09E-3163-47A2-9EEF-21FA0B9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522-C499-409A-A9A9-EBAFEC6A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5E7-88BC-4451-B6ED-1761149C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3977-1F62-495F-9C10-F72E2838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9F2B-6835-47B3-8CFE-43EFB83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657-A257-4685-ABCD-2865935E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02-7C41-46C2-8BF8-73B1658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6D4-7F8D-490D-B8A7-8E131110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83F3-5016-4C2B-B30A-A341344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 err="1"/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2832-3919-489A-89C4-0507560E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542-A5B7-4B71-9F3C-1D1D5E22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197-FBC9-4D07-8B90-656E7C68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931-A6AE-4F66-A65A-59AB77A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D297-E1FA-4261-98AF-39E30E39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43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SDN for mobility</Template>
  <TotalTime>16</TotalTime>
  <Words>29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Distributed message broker</vt:lpstr>
      <vt:lpstr>specifications</vt:lpstr>
      <vt:lpstr>functionalities</vt:lpstr>
      <vt:lpstr>Testing application</vt:lpstr>
      <vt:lpstr>Rest interface</vt:lpstr>
      <vt:lpstr>Arp requestS</vt:lpstr>
      <vt:lpstr>ipV4 PACKETS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message broker</dc:title>
  <dc:creator>Leonardo Poggiani</dc:creator>
  <cp:lastModifiedBy>Leonardo Poggiani</cp:lastModifiedBy>
  <cp:revision>1</cp:revision>
  <dcterms:created xsi:type="dcterms:W3CDTF">2022-03-17T09:14:25Z</dcterms:created>
  <dcterms:modified xsi:type="dcterms:W3CDTF">2022-03-17T09:30:25Z</dcterms:modified>
</cp:coreProperties>
</file>