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C8E5-00C2-4FB5-AF04-10688A9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Distributed message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F2F-7098-411D-A6FE-1BD0C96E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ADVANCED NETWORK ARCHITECTURES AND WIRELESS SYSTEMS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0CFCB-EC93-4E0F-8602-37040C853E85}"/>
              </a:ext>
            </a:extLst>
          </p:cNvPr>
          <p:cNvSpPr txBox="1">
            <a:spLocks/>
          </p:cNvSpPr>
          <p:nvPr/>
        </p:nvSpPr>
        <p:spPr>
          <a:xfrm>
            <a:off x="1362637" y="5400696"/>
            <a:ext cx="6883791" cy="111683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Leonardo Poggiani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Clarissa Polidori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BRUNO AUGUSTO CASU PEREIRA DE SOUSA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661B446-ED6F-4034-8AF7-D13E1EDB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9483477" y="2379748"/>
            <a:ext cx="2085856" cy="208585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8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F1C-EF5E-4E4D-9A81-01B3388A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06E-2F38-4D7C-9F0B-A5F2F93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you can execute the </a:t>
            </a:r>
            <a:r>
              <a:rPr lang="en-US" i="1" dirty="0"/>
              <a:t>configuration/subscribe_resource.py </a:t>
            </a:r>
            <a:r>
              <a:rPr lang="en-US" dirty="0"/>
              <a:t>that allow you to subscribe to some resources to do tests.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0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E912-5D79-4E89-BBAC-5D1FB35F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49E3-9481-4F2C-BD2B-2870D56E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Now you can run the </a:t>
            </a:r>
            <a:r>
              <a:rPr lang="en-US" i="1" dirty="0"/>
              <a:t>topology/topology.py</a:t>
            </a:r>
            <a:r>
              <a:rPr lang="en-US" dirty="0"/>
              <a:t> to replicate the test topology on </a:t>
            </a:r>
            <a:r>
              <a:rPr lang="en-US" dirty="0" err="1"/>
              <a:t>mininet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12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36B0-C27D-4883-A4B4-88CC140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F84-04C5-4ADE-8ED0-8DF9215F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Perform some publish on resources to show that:</a:t>
            </a:r>
          </a:p>
          <a:p>
            <a:pPr lvl="1"/>
            <a:r>
              <a:rPr lang="en-US" dirty="0"/>
              <a:t>Non-subscribers do not see message published on the resource</a:t>
            </a:r>
          </a:p>
          <a:p>
            <a:pPr lvl="1"/>
            <a:r>
              <a:rPr lang="en-US" dirty="0"/>
              <a:t>A host can subscribe to multiple resources</a:t>
            </a:r>
          </a:p>
          <a:p>
            <a:pPr lvl="1"/>
            <a:r>
              <a:rPr lang="en-US" dirty="0"/>
              <a:t>A host can not send a message to another host directly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826-E894-4A54-BF9B-944259CF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0256-334E-40A6-9F24-ABDF2E57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234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running the </a:t>
            </a:r>
            <a:r>
              <a:rPr lang="en-US" i="1" dirty="0"/>
              <a:t>publisher-subscriber/subscriber.py</a:t>
            </a:r>
            <a:r>
              <a:rPr lang="en-US" dirty="0"/>
              <a:t> on host h1, h2, h3, h4 run the </a:t>
            </a:r>
            <a:r>
              <a:rPr lang="en-US" i="1" dirty="0"/>
              <a:t>publisher-subscriber/publisher.py </a:t>
            </a:r>
            <a:r>
              <a:rPr lang="en-US" dirty="0"/>
              <a:t>on host h5 and h7.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9B07C-46EB-42B1-B76E-2347480DF685}"/>
              </a:ext>
            </a:extLst>
          </p:cNvPr>
          <p:cNvSpPr/>
          <p:nvPr/>
        </p:nvSpPr>
        <p:spPr>
          <a:xfrm>
            <a:off x="3813941" y="3507829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64801-550B-40FE-8304-36D2E7D0E5D7}"/>
              </a:ext>
            </a:extLst>
          </p:cNvPr>
          <p:cNvSpPr txBox="1"/>
          <p:nvPr/>
        </p:nvSpPr>
        <p:spPr>
          <a:xfrm>
            <a:off x="3813941" y="3507829"/>
            <a:ext cx="456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publisher.py 1.1.1.1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h7&gt; python publisher.py 1.1.1.2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publisher.py 10.0.0.1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publisher.py 1.1.1.4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8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7FE-BCA6-40DC-AE5C-9635446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plan: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2E93-4137-4697-84A2-69B23E65961E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h1: subscribed to both 1.1.1.1 and 1.1.1.2 resources, so it receive </a:t>
            </a:r>
            <a:r>
              <a:rPr lang="en-US" b="1" dirty="0"/>
              <a:t>two</a:t>
            </a:r>
            <a:r>
              <a:rPr lang="en-US" dirty="0"/>
              <a:t> messages. </a:t>
            </a:r>
            <a:r>
              <a:rPr lang="en-US" b="1" dirty="0"/>
              <a:t>Not </a:t>
            </a:r>
            <a:r>
              <a:rPr lang="en-US" dirty="0"/>
              <a:t>receiving the message sent directly from h5.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h2: subscribed to both 1.1.1.1 and 1.1.1.2 resources, so it receive </a:t>
            </a:r>
            <a:r>
              <a:rPr lang="en-US" b="1" dirty="0"/>
              <a:t>two </a:t>
            </a:r>
            <a:r>
              <a:rPr lang="en-US" dirty="0"/>
              <a:t>messages.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h3: subscribed only to 1.1.1.1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h4: subscribed only to 1.1.1.2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h5: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h6: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h7: subscribed to 1.1.1.4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h8: subscribed to 1.1.1.4 resource, so it receive </a:t>
            </a:r>
            <a:r>
              <a:rPr lang="en-US" b="1" dirty="0"/>
              <a:t>one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B5-1EE4-4BDB-9582-3A885D4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F9F3-7F3B-46C7-A5AE-43920ECE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3F8-6EA1-4088-899F-47F69A3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C7AD-DCF3-4F57-A2C6-294E6852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09E-3163-47A2-9EEF-21FA0B9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522-C499-409A-A9A9-EBAFEC6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E7-88BC-4451-B6ED-1761149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3977-1F62-495F-9C10-F72E2838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9F2B-6835-47B3-8CFE-43EFB83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657-A257-4685-ABCD-2865935E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02-7C41-46C2-8BF8-73B1658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6D4-7F8D-490D-B8A7-8E131110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3F3-5016-4C2B-B30A-A341344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err="1"/>
              <a:t>requestS</a:t>
            </a:r>
            <a:endParaRPr lang="en-US" dirty="0"/>
          </a:p>
        </p:txBody>
      </p:sp>
      <p:pic>
        <p:nvPicPr>
          <p:cNvPr id="5" name="Content Placeholder 4" descr="A picture containing text, sushi, vector graphics&#10;&#10;Description automatically generated">
            <a:extLst>
              <a:ext uri="{FF2B5EF4-FFF2-40B4-BE49-F238E27FC236}">
                <a16:creationId xmlns:a16="http://schemas.microsoft.com/office/drawing/2014/main" id="{43F85025-CE3F-4407-B9F9-958711EF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03247"/>
            <a:ext cx="4132832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465DD-F354-45B6-B3A9-4677D14BC178}"/>
              </a:ext>
            </a:extLst>
          </p:cNvPr>
          <p:cNvSpPr txBox="1"/>
          <p:nvPr/>
        </p:nvSpPr>
        <p:spPr>
          <a:xfrm>
            <a:off x="5504432" y="2790197"/>
            <a:ext cx="6157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</a:t>
            </a:r>
            <a:r>
              <a:rPr lang="en-US" dirty="0"/>
              <a:t>: h1 try to publish a message on resource 1.1.1.2</a:t>
            </a:r>
          </a:p>
          <a:p>
            <a:endParaRPr lang="en-US" dirty="0"/>
          </a:p>
          <a:p>
            <a:r>
              <a:rPr lang="en-US" dirty="0"/>
              <a:t>This originate a </a:t>
            </a:r>
            <a:r>
              <a:rPr lang="en-US" i="1" dirty="0"/>
              <a:t>packet-in </a:t>
            </a:r>
            <a:r>
              <a:rPr lang="en-US" dirty="0"/>
              <a:t>to the </a:t>
            </a:r>
            <a:r>
              <a:rPr lang="en-US" b="1" dirty="0"/>
              <a:t>Floodlight controller </a:t>
            </a:r>
            <a:r>
              <a:rPr lang="en-US" dirty="0"/>
              <a:t>who generates a </a:t>
            </a:r>
            <a:r>
              <a:rPr lang="en-US" i="1" dirty="0"/>
              <a:t>packet-out </a:t>
            </a:r>
            <a:r>
              <a:rPr lang="en-US" dirty="0"/>
              <a:t>containing an ARP REPLY message.</a:t>
            </a:r>
          </a:p>
          <a:p>
            <a:endParaRPr lang="en-US" dirty="0"/>
          </a:p>
          <a:p>
            <a:r>
              <a:rPr lang="en-US" dirty="0"/>
              <a:t>This ARP REPLY contains the source MAC address corresponding to the </a:t>
            </a:r>
            <a:r>
              <a:rPr lang="en-US" i="1" dirty="0"/>
              <a:t>server mac address </a:t>
            </a:r>
            <a:r>
              <a:rPr lang="en-US" dirty="0"/>
              <a:t>and the source IP address equal to the resource address.</a:t>
            </a:r>
          </a:p>
        </p:txBody>
      </p:sp>
    </p:spTree>
    <p:extLst>
      <p:ext uri="{BB962C8B-B14F-4D97-AF65-F5344CB8AC3E}">
        <p14:creationId xmlns:p14="http://schemas.microsoft.com/office/powerpoint/2010/main" val="7985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542-A5B7-4B71-9F3C-1D1D5E22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197-FBC9-4D07-8B90-656E7C68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285C-E783-43E9-B09B-FA99508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TEST PLAN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E8F1EB77-3FF6-DD4E-6D99-1886AFC7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931-A6AE-4F66-A65A-59AB77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297-E1FA-4261-98AF-39E30E39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3037"/>
            <a:ext cx="10241280" cy="25319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you need to configure the system. After starting the controller you have to execute the </a:t>
            </a:r>
            <a:r>
              <a:rPr lang="en-US" i="1" dirty="0"/>
              <a:t>configuration/creation_resource.py </a:t>
            </a:r>
            <a:r>
              <a:rPr lang="en-US" dirty="0"/>
              <a:t>that permit to create some test resources.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4C6C6B-2D81-40CE-9458-33DBB07B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8" y="2992089"/>
            <a:ext cx="5661498" cy="3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043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SDN for mobility</Template>
  <TotalTime>201</TotalTime>
  <Words>411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Wingdings</vt:lpstr>
      <vt:lpstr>GradientRiseVTI</vt:lpstr>
      <vt:lpstr>Distributed message broker</vt:lpstr>
      <vt:lpstr>specifications</vt:lpstr>
      <vt:lpstr>functionalities</vt:lpstr>
      <vt:lpstr>Testing application</vt:lpstr>
      <vt:lpstr>Rest interface</vt:lpstr>
      <vt:lpstr>Arp requestS</vt:lpstr>
      <vt:lpstr>ipV4 PACKETS</vt:lpstr>
      <vt:lpstr>TEST PLAN</vt:lpstr>
      <vt:lpstr>Test plan (1)</vt:lpstr>
      <vt:lpstr>Test plan (2)</vt:lpstr>
      <vt:lpstr>Test plan (3)</vt:lpstr>
      <vt:lpstr>Test plan  (4)</vt:lpstr>
      <vt:lpstr>Test plan (5)</vt:lpstr>
      <vt:lpstr>Test plan: expected result</vt:lpstr>
      <vt:lpstr>Wireshark 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message broker</dc:title>
  <dc:creator>Leonardo Poggiani</dc:creator>
  <cp:lastModifiedBy>Leonardo Poggiani</cp:lastModifiedBy>
  <cp:revision>9</cp:revision>
  <dcterms:created xsi:type="dcterms:W3CDTF">2022-03-17T09:14:25Z</dcterms:created>
  <dcterms:modified xsi:type="dcterms:W3CDTF">2022-03-19T12:27:10Z</dcterms:modified>
</cp:coreProperties>
</file>