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4"/>
    <p:sldMasterId id="2147484080" r:id="rId5"/>
  </p:sldMasterIdLst>
  <p:notesMasterIdLst>
    <p:notesMasterId r:id="rId41"/>
  </p:notesMasterIdLst>
  <p:sldIdLst>
    <p:sldId id="256" r:id="rId6"/>
    <p:sldId id="1852" r:id="rId7"/>
    <p:sldId id="1853" r:id="rId8"/>
    <p:sldId id="1815" r:id="rId9"/>
    <p:sldId id="1820" r:id="rId10"/>
    <p:sldId id="1862" r:id="rId11"/>
    <p:sldId id="1851" r:id="rId12"/>
    <p:sldId id="1813" r:id="rId13"/>
    <p:sldId id="1814" r:id="rId14"/>
    <p:sldId id="1861" r:id="rId15"/>
    <p:sldId id="1824" r:id="rId16"/>
    <p:sldId id="1817" r:id="rId17"/>
    <p:sldId id="1821" r:id="rId18"/>
    <p:sldId id="1818" r:id="rId19"/>
    <p:sldId id="1826" r:id="rId20"/>
    <p:sldId id="1829" r:id="rId21"/>
    <p:sldId id="1830" r:id="rId22"/>
    <p:sldId id="1843" r:id="rId23"/>
    <p:sldId id="1832" r:id="rId24"/>
    <p:sldId id="1833" r:id="rId25"/>
    <p:sldId id="1846" r:id="rId26"/>
    <p:sldId id="1841" r:id="rId27"/>
    <p:sldId id="1854" r:id="rId28"/>
    <p:sldId id="1857" r:id="rId29"/>
    <p:sldId id="1836" r:id="rId30"/>
    <p:sldId id="1847" r:id="rId31"/>
    <p:sldId id="1837" r:id="rId32"/>
    <p:sldId id="1838" r:id="rId33"/>
    <p:sldId id="1850" r:id="rId34"/>
    <p:sldId id="1839" r:id="rId35"/>
    <p:sldId id="1848" r:id="rId36"/>
    <p:sldId id="1840" r:id="rId37"/>
    <p:sldId id="1849" r:id="rId38"/>
    <p:sldId id="1863" r:id="rId39"/>
    <p:sldId id="186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C168F2-BF38-4FF4-9722-2A1F3AE5B471}">
          <p14:sldIdLst>
            <p14:sldId id="256"/>
            <p14:sldId id="1852"/>
            <p14:sldId id="1853"/>
            <p14:sldId id="1815"/>
            <p14:sldId id="1820"/>
            <p14:sldId id="1862"/>
            <p14:sldId id="1851"/>
            <p14:sldId id="1813"/>
            <p14:sldId id="1814"/>
            <p14:sldId id="1861"/>
            <p14:sldId id="1824"/>
            <p14:sldId id="1817"/>
            <p14:sldId id="1821"/>
            <p14:sldId id="1818"/>
            <p14:sldId id="1826"/>
            <p14:sldId id="1829"/>
            <p14:sldId id="1830"/>
            <p14:sldId id="1843"/>
            <p14:sldId id="1832"/>
            <p14:sldId id="1833"/>
            <p14:sldId id="1846"/>
            <p14:sldId id="1841"/>
            <p14:sldId id="1854"/>
            <p14:sldId id="1857"/>
            <p14:sldId id="1836"/>
            <p14:sldId id="1847"/>
            <p14:sldId id="1837"/>
            <p14:sldId id="1838"/>
            <p14:sldId id="1850"/>
            <p14:sldId id="1839"/>
            <p14:sldId id="1848"/>
            <p14:sldId id="1840"/>
            <p14:sldId id="1849"/>
            <p14:sldId id="1863"/>
            <p14:sldId id="18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Casu" initials="DC" lastIdx="16" clrIdx="0">
    <p:extLst>
      <p:ext uri="{19B8F6BF-5375-455C-9EA6-DF929625EA0E}">
        <p15:presenceInfo xmlns:p15="http://schemas.microsoft.com/office/powerpoint/2012/main" userId="Diego Casu" providerId="None"/>
      </p:ext>
    </p:extLst>
  </p:cmAuthor>
  <p:cmAuthor id="2" name="Leonardo Bernardi" initials="LB" lastIdx="1" clrIdx="1">
    <p:extLst>
      <p:ext uri="{19B8F6BF-5375-455C-9EA6-DF929625EA0E}">
        <p15:presenceInfo xmlns:p15="http://schemas.microsoft.com/office/powerpoint/2012/main" userId="S::l.bernardi4@studenti.unipi.it::612dbcfd-250a-4451-8230-c473e8c523d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4E3"/>
    <a:srgbClr val="11A7DE"/>
    <a:srgbClr val="8FD78E"/>
    <a:srgbClr val="91DDA4"/>
    <a:srgbClr val="92DEA7"/>
    <a:srgbClr val="91DDA3"/>
    <a:srgbClr val="E9F577"/>
    <a:srgbClr val="A602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31A3BC-42E1-4F15-99AE-6C03695B8646}" vWet="4" dt="2021-04-08T16:52:53.015"/>
    <p1510:client id="{DB73634F-3A35-4174-AC47-B39C312A519B}" v="4102" dt="2021-04-09T11:21:31.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2857" autoAdjust="0"/>
  </p:normalViewPr>
  <p:slideViewPr>
    <p:cSldViewPr snapToGrid="0">
      <p:cViewPr varScale="1">
        <p:scale>
          <a:sx n="31" d="100"/>
          <a:sy n="31" d="100"/>
        </p:scale>
        <p:origin x="223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Poggiani" userId="ff67da84-6f77-46ee-93f7-47eea6374e37" providerId="ADAL" clId="{F5F46C55-2254-4EA1-BADA-A428726C469E}"/>
    <pc:docChg chg="undo custSel addSld delSld modSld sldOrd addSection delSection modSection">
      <pc:chgData name="Leonardo Poggiani" userId="ff67da84-6f77-46ee-93f7-47eea6374e37" providerId="ADAL" clId="{F5F46C55-2254-4EA1-BADA-A428726C469E}" dt="2021-04-01T20:51:32.948" v="1147" actId="20577"/>
      <pc:docMkLst>
        <pc:docMk/>
      </pc:docMkLst>
      <pc:sldChg chg="addSp modSp mod modNotesTx">
        <pc:chgData name="Leonardo Poggiani" userId="ff67da84-6f77-46ee-93f7-47eea6374e37" providerId="ADAL" clId="{F5F46C55-2254-4EA1-BADA-A428726C469E}" dt="2021-04-01T19:58:17.866" v="807"/>
        <pc:sldMkLst>
          <pc:docMk/>
          <pc:sldMk cId="2646070304" sldId="1813"/>
        </pc:sldMkLst>
        <pc:spChg chg="mod">
          <ac:chgData name="Leonardo Poggiani" userId="ff67da84-6f77-46ee-93f7-47eea6374e37" providerId="ADAL" clId="{F5F46C55-2254-4EA1-BADA-A428726C469E}" dt="2021-04-01T14:33:57.163" v="160" actId="1076"/>
          <ac:spMkLst>
            <pc:docMk/>
            <pc:sldMk cId="2646070304" sldId="1813"/>
            <ac:spMk id="2" creationId="{CA01210A-0DE1-4548-94C3-D965743A9A15}"/>
          </ac:spMkLst>
        </pc:spChg>
        <pc:spChg chg="mod">
          <ac:chgData name="Leonardo Poggiani" userId="ff67da84-6f77-46ee-93f7-47eea6374e37" providerId="ADAL" clId="{F5F46C55-2254-4EA1-BADA-A428726C469E}" dt="2021-04-01T16:17:59.342" v="587" actId="1076"/>
          <ac:spMkLst>
            <pc:docMk/>
            <pc:sldMk cId="2646070304" sldId="1813"/>
            <ac:spMk id="6" creationId="{67BE2C23-8EF9-4C17-9905-5F83EF30219C}"/>
          </ac:spMkLst>
        </pc:spChg>
        <pc:spChg chg="mod">
          <ac:chgData name="Leonardo Poggiani" userId="ff67da84-6f77-46ee-93f7-47eea6374e37" providerId="ADAL" clId="{F5F46C55-2254-4EA1-BADA-A428726C469E}" dt="2021-04-01T14:33:17.189" v="158" actId="255"/>
          <ac:spMkLst>
            <pc:docMk/>
            <pc:sldMk cId="2646070304" sldId="1813"/>
            <ac:spMk id="14" creationId="{608E6BE9-655E-42E5-9724-B7623F1EE80A}"/>
          </ac:spMkLst>
        </pc:spChg>
        <pc:spChg chg="add mod">
          <ac:chgData name="Leonardo Poggiani" userId="ff67da84-6f77-46ee-93f7-47eea6374e37" providerId="ADAL" clId="{F5F46C55-2254-4EA1-BADA-A428726C469E}" dt="2021-04-01T14:32:54.337" v="157" actId="1076"/>
          <ac:spMkLst>
            <pc:docMk/>
            <pc:sldMk cId="2646070304" sldId="1813"/>
            <ac:spMk id="23" creationId="{FBC64C23-A6FD-4812-90B0-7380941EE21F}"/>
          </ac:spMkLst>
        </pc:spChg>
      </pc:sldChg>
      <pc:sldChg chg="modSp mod ord">
        <pc:chgData name="Leonardo Poggiani" userId="ff67da84-6f77-46ee-93f7-47eea6374e37" providerId="ADAL" clId="{F5F46C55-2254-4EA1-BADA-A428726C469E}" dt="2021-04-01T14:36:26.322" v="237" actId="1076"/>
        <pc:sldMkLst>
          <pc:docMk/>
          <pc:sldMk cId="716563960" sldId="1814"/>
        </pc:sldMkLst>
        <pc:spChg chg="mod">
          <ac:chgData name="Leonardo Poggiani" userId="ff67da84-6f77-46ee-93f7-47eea6374e37" providerId="ADAL" clId="{F5F46C55-2254-4EA1-BADA-A428726C469E}" dt="2021-04-01T14:36:26.322" v="237" actId="1076"/>
          <ac:spMkLst>
            <pc:docMk/>
            <pc:sldMk cId="716563960" sldId="1814"/>
            <ac:spMk id="6" creationId="{D054FED3-6CFF-40D3-B5C6-15CB39D6A296}"/>
          </ac:spMkLst>
        </pc:spChg>
      </pc:sldChg>
      <pc:sldChg chg="addSp delSp modSp mod">
        <pc:chgData name="Leonardo Poggiani" userId="ff67da84-6f77-46ee-93f7-47eea6374e37" providerId="ADAL" clId="{F5F46C55-2254-4EA1-BADA-A428726C469E}" dt="2021-04-01T16:33:52.095" v="698" actId="26606"/>
        <pc:sldMkLst>
          <pc:docMk/>
          <pc:sldMk cId="2618046149" sldId="1815"/>
        </pc:sldMkLst>
        <pc:spChg chg="add del mod">
          <ac:chgData name="Leonardo Poggiani" userId="ff67da84-6f77-46ee-93f7-47eea6374e37" providerId="ADAL" clId="{F5F46C55-2254-4EA1-BADA-A428726C469E}" dt="2021-04-01T16:32:55.668" v="684"/>
          <ac:spMkLst>
            <pc:docMk/>
            <pc:sldMk cId="2618046149" sldId="1815"/>
            <ac:spMk id="12" creationId="{C3C0E4C7-26F2-4419-A026-27F615E69738}"/>
          </ac:spMkLst>
        </pc:spChg>
        <pc:spChg chg="mod">
          <ac:chgData name="Leonardo Poggiani" userId="ff67da84-6f77-46ee-93f7-47eea6374e37" providerId="ADAL" clId="{F5F46C55-2254-4EA1-BADA-A428726C469E}" dt="2021-04-01T16:33:52.095" v="698" actId="26606"/>
          <ac:spMkLst>
            <pc:docMk/>
            <pc:sldMk cId="2618046149" sldId="1815"/>
            <ac:spMk id="16" creationId="{9BD1191B-CDD1-4635-A4B1-7F4C602C4A24}"/>
          </ac:spMkLst>
        </pc:spChg>
        <pc:spChg chg="mod">
          <ac:chgData name="Leonardo Poggiani" userId="ff67da84-6f77-46ee-93f7-47eea6374e37" providerId="ADAL" clId="{F5F46C55-2254-4EA1-BADA-A428726C469E}" dt="2021-04-01T16:33:52.095" v="698" actId="26606"/>
          <ac:spMkLst>
            <pc:docMk/>
            <pc:sldMk cId="2618046149" sldId="1815"/>
            <ac:spMk id="22" creationId="{1DDEAE80-38A5-4373-9805-1E74A8358CD5}"/>
          </ac:spMkLst>
        </pc:spChg>
        <pc:spChg chg="add del">
          <ac:chgData name="Leonardo Poggiani" userId="ff67da84-6f77-46ee-93f7-47eea6374e37" providerId="ADAL" clId="{F5F46C55-2254-4EA1-BADA-A428726C469E}" dt="2021-04-01T16:33:52.095" v="698" actId="26606"/>
          <ac:spMkLst>
            <pc:docMk/>
            <pc:sldMk cId="2618046149" sldId="1815"/>
            <ac:spMk id="74" creationId="{BD4C0BBB-0042-4603-A226-6117F3FD5B3C}"/>
          </ac:spMkLst>
        </pc:spChg>
        <pc:spChg chg="add del">
          <ac:chgData name="Leonardo Poggiani" userId="ff67da84-6f77-46ee-93f7-47eea6374e37" providerId="ADAL" clId="{F5F46C55-2254-4EA1-BADA-A428726C469E}" dt="2021-04-01T16:33:52.095" v="698" actId="26606"/>
          <ac:spMkLst>
            <pc:docMk/>
            <pc:sldMk cId="2618046149" sldId="1815"/>
            <ac:spMk id="82" creationId="{EC44F520-2598-460E-9F91-B02F60830CA2}"/>
          </ac:spMkLst>
        </pc:spChg>
        <pc:spChg chg="add del">
          <ac:chgData name="Leonardo Poggiani" userId="ff67da84-6f77-46ee-93f7-47eea6374e37" providerId="ADAL" clId="{F5F46C55-2254-4EA1-BADA-A428726C469E}" dt="2021-04-01T16:33:52.095" v="698" actId="26606"/>
          <ac:spMkLst>
            <pc:docMk/>
            <pc:sldMk cId="2618046149" sldId="1815"/>
            <ac:spMk id="89" creationId="{8F1DA978-2FF0-4E09-976F-91C6D4AA5270}"/>
          </ac:spMkLst>
        </pc:spChg>
        <pc:spChg chg="add del">
          <ac:chgData name="Leonardo Poggiani" userId="ff67da84-6f77-46ee-93f7-47eea6374e37" providerId="ADAL" clId="{F5F46C55-2254-4EA1-BADA-A428726C469E}" dt="2021-04-01T16:33:52.095" v="698" actId="26606"/>
          <ac:spMkLst>
            <pc:docMk/>
            <pc:sldMk cId="2618046149" sldId="1815"/>
            <ac:spMk id="90" creationId="{0EC398C5-5C2E-4038-9DB3-DE2B5A9BEFFB}"/>
          </ac:spMkLst>
        </pc:spChg>
        <pc:spChg chg="add del">
          <ac:chgData name="Leonardo Poggiani" userId="ff67da84-6f77-46ee-93f7-47eea6374e37" providerId="ADAL" clId="{F5F46C55-2254-4EA1-BADA-A428726C469E}" dt="2021-04-01T16:33:52.095" v="698" actId="26606"/>
          <ac:spMkLst>
            <pc:docMk/>
            <pc:sldMk cId="2618046149" sldId="1815"/>
            <ac:spMk id="91" creationId="{A2F10B26-073B-4B10-8AAA-161242DD82B0}"/>
          </ac:spMkLst>
        </pc:spChg>
        <pc:spChg chg="add del">
          <ac:chgData name="Leonardo Poggiani" userId="ff67da84-6f77-46ee-93f7-47eea6374e37" providerId="ADAL" clId="{F5F46C55-2254-4EA1-BADA-A428726C469E}" dt="2021-04-01T16:33:52.095" v="698" actId="26606"/>
          <ac:spMkLst>
            <pc:docMk/>
            <pc:sldMk cId="2618046149" sldId="1815"/>
            <ac:spMk id="92" creationId="{610DBBC7-698F-4A54-B1CB-A99F9CC356DF}"/>
          </ac:spMkLst>
        </pc:spChg>
        <pc:spChg chg="add del">
          <ac:chgData name="Leonardo Poggiani" userId="ff67da84-6f77-46ee-93f7-47eea6374e37" providerId="ADAL" clId="{F5F46C55-2254-4EA1-BADA-A428726C469E}" dt="2021-04-01T16:33:52.095" v="698" actId="26606"/>
          <ac:spMkLst>
            <pc:docMk/>
            <pc:sldMk cId="2618046149" sldId="1815"/>
            <ac:spMk id="94" creationId="{579BBB12-9455-421B-86B2-0EA77520230B}"/>
          </ac:spMkLst>
        </pc:spChg>
        <pc:spChg chg="add del">
          <ac:chgData name="Leonardo Poggiani" userId="ff67da84-6f77-46ee-93f7-47eea6374e37" providerId="ADAL" clId="{F5F46C55-2254-4EA1-BADA-A428726C469E}" dt="2021-04-01T16:33:52.095" v="698" actId="26606"/>
          <ac:spMkLst>
            <pc:docMk/>
            <pc:sldMk cId="2618046149" sldId="1815"/>
            <ac:spMk id="99" creationId="{45C5CC17-FF17-43CF-B073-D9051465D5CC}"/>
          </ac:spMkLst>
        </pc:spChg>
        <pc:spChg chg="add del">
          <ac:chgData name="Leonardo Poggiani" userId="ff67da84-6f77-46ee-93f7-47eea6374e37" providerId="ADAL" clId="{F5F46C55-2254-4EA1-BADA-A428726C469E}" dt="2021-04-01T16:33:52.095" v="698" actId="26606"/>
          <ac:spMkLst>
            <pc:docMk/>
            <pc:sldMk cId="2618046149" sldId="1815"/>
            <ac:spMk id="101" creationId="{1EBE2DDC-0D14-44E6-A1AB-2EEC09507435}"/>
          </ac:spMkLst>
        </pc:spChg>
        <pc:spChg chg="add del">
          <ac:chgData name="Leonardo Poggiani" userId="ff67da84-6f77-46ee-93f7-47eea6374e37" providerId="ADAL" clId="{F5F46C55-2254-4EA1-BADA-A428726C469E}" dt="2021-04-01T16:33:52.095" v="698" actId="26606"/>
          <ac:spMkLst>
            <pc:docMk/>
            <pc:sldMk cId="2618046149" sldId="1815"/>
            <ac:spMk id="103" creationId="{A8543D98-0AA2-43B4-B508-DC1DB7F3DC9A}"/>
          </ac:spMkLst>
        </pc:spChg>
        <pc:spChg chg="add del">
          <ac:chgData name="Leonardo Poggiani" userId="ff67da84-6f77-46ee-93f7-47eea6374e37" providerId="ADAL" clId="{F5F46C55-2254-4EA1-BADA-A428726C469E}" dt="2021-04-01T16:33:52.095" v="698" actId="26606"/>
          <ac:spMkLst>
            <pc:docMk/>
            <pc:sldMk cId="2618046149" sldId="1815"/>
            <ac:spMk id="105" creationId="{89723C1D-9A1A-465B-8164-483BF5426613}"/>
          </ac:spMkLst>
        </pc:spChg>
        <pc:spChg chg="add del">
          <ac:chgData name="Leonardo Poggiani" userId="ff67da84-6f77-46ee-93f7-47eea6374e37" providerId="ADAL" clId="{F5F46C55-2254-4EA1-BADA-A428726C469E}" dt="2021-04-01T16:33:52.095" v="698" actId="26606"/>
          <ac:spMkLst>
            <pc:docMk/>
            <pc:sldMk cId="2618046149" sldId="1815"/>
            <ac:spMk id="107" creationId="{A6680484-5F73-4078-85C2-415205B1A4C0}"/>
          </ac:spMkLst>
        </pc:spChg>
      </pc:sldChg>
      <pc:sldChg chg="delSp del mod">
        <pc:chgData name="Leonardo Poggiani" userId="ff67da84-6f77-46ee-93f7-47eea6374e37" providerId="ADAL" clId="{F5F46C55-2254-4EA1-BADA-A428726C469E}" dt="2021-04-01T14:39:41.461" v="247" actId="2696"/>
        <pc:sldMkLst>
          <pc:docMk/>
          <pc:sldMk cId="2616960613" sldId="1816"/>
        </pc:sldMkLst>
        <pc:picChg chg="del">
          <ac:chgData name="Leonardo Poggiani" userId="ff67da84-6f77-46ee-93f7-47eea6374e37" providerId="ADAL" clId="{F5F46C55-2254-4EA1-BADA-A428726C469E}" dt="2021-04-01T14:38:47.429" v="240" actId="21"/>
          <ac:picMkLst>
            <pc:docMk/>
            <pc:sldMk cId="2616960613" sldId="1816"/>
            <ac:picMk id="10" creationId="{F91D4C4C-3215-4C76-B734-75AF0E596EE5}"/>
          </ac:picMkLst>
        </pc:picChg>
      </pc:sldChg>
      <pc:sldChg chg="modSp mod modNotesTx">
        <pc:chgData name="Leonardo Poggiani" userId="ff67da84-6f77-46ee-93f7-47eea6374e37" providerId="ADAL" clId="{F5F46C55-2254-4EA1-BADA-A428726C469E}" dt="2021-04-01T15:35:57.072" v="481" actId="20577"/>
        <pc:sldMkLst>
          <pc:docMk/>
          <pc:sldMk cId="987218272" sldId="1817"/>
        </pc:sldMkLst>
        <pc:spChg chg="mod">
          <ac:chgData name="Leonardo Poggiani" userId="ff67da84-6f77-46ee-93f7-47eea6374e37" providerId="ADAL" clId="{F5F46C55-2254-4EA1-BADA-A428726C469E}" dt="2021-04-01T15:12:20.450" v="441" actId="255"/>
          <ac:spMkLst>
            <pc:docMk/>
            <pc:sldMk cId="987218272" sldId="1817"/>
            <ac:spMk id="2" creationId="{38D24650-AFCF-48DF-9385-C30FBAEBDB41}"/>
          </ac:spMkLst>
        </pc:spChg>
        <pc:graphicFrameChg chg="mod">
          <ac:chgData name="Leonardo Poggiani" userId="ff67da84-6f77-46ee-93f7-47eea6374e37" providerId="ADAL" clId="{F5F46C55-2254-4EA1-BADA-A428726C469E}" dt="2021-04-01T14:51:08.431" v="306" actId="11530"/>
          <ac:graphicFrameMkLst>
            <pc:docMk/>
            <pc:sldMk cId="987218272" sldId="1817"/>
            <ac:graphicFrameMk id="25" creationId="{2C65B2BC-5EDF-4C7E-B4E4-D9A404C73DEA}"/>
          </ac:graphicFrameMkLst>
        </pc:graphicFrameChg>
      </pc:sldChg>
      <pc:sldChg chg="modSp mod">
        <pc:chgData name="Leonardo Poggiani" userId="ff67da84-6f77-46ee-93f7-47eea6374e37" providerId="ADAL" clId="{F5F46C55-2254-4EA1-BADA-A428726C469E}" dt="2021-04-01T15:20:35.621" v="467"/>
        <pc:sldMkLst>
          <pc:docMk/>
          <pc:sldMk cId="3599255967" sldId="1818"/>
        </pc:sldMkLst>
        <pc:spChg chg="mod">
          <ac:chgData name="Leonardo Poggiani" userId="ff67da84-6f77-46ee-93f7-47eea6374e37" providerId="ADAL" clId="{F5F46C55-2254-4EA1-BADA-A428726C469E}" dt="2021-04-01T15:20:35.621" v="467"/>
          <ac:spMkLst>
            <pc:docMk/>
            <pc:sldMk cId="3599255967" sldId="1818"/>
            <ac:spMk id="2" creationId="{38D24650-AFCF-48DF-9385-C30FBAEBDB41}"/>
          </ac:spMkLst>
        </pc:spChg>
        <pc:picChg chg="mod">
          <ac:chgData name="Leonardo Poggiani" userId="ff67da84-6f77-46ee-93f7-47eea6374e37" providerId="ADAL" clId="{F5F46C55-2254-4EA1-BADA-A428726C469E}" dt="2021-04-01T15:14:44.114" v="443" actId="1076"/>
          <ac:picMkLst>
            <pc:docMk/>
            <pc:sldMk cId="3599255967" sldId="1818"/>
            <ac:picMk id="5" creationId="{1C1BC802-AE13-43D1-A629-545E7D3D667A}"/>
          </ac:picMkLst>
        </pc:picChg>
      </pc:sldChg>
      <pc:sldChg chg="modSp mod">
        <pc:chgData name="Leonardo Poggiani" userId="ff67da84-6f77-46ee-93f7-47eea6374e37" providerId="ADAL" clId="{F5F46C55-2254-4EA1-BADA-A428726C469E}" dt="2021-04-01T14:18:30.283" v="128" actId="1076"/>
        <pc:sldMkLst>
          <pc:docMk/>
          <pc:sldMk cId="437359916" sldId="1820"/>
        </pc:sldMkLst>
        <pc:spChg chg="mod">
          <ac:chgData name="Leonardo Poggiani" userId="ff67da84-6f77-46ee-93f7-47eea6374e37" providerId="ADAL" clId="{F5F46C55-2254-4EA1-BADA-A428726C469E}" dt="2021-04-01T14:18:30.283" v="128" actId="1076"/>
          <ac:spMkLst>
            <pc:docMk/>
            <pc:sldMk cId="437359916" sldId="1820"/>
            <ac:spMk id="2" creationId="{386E9381-6528-4A5B-AF8D-7E7186BF3242}"/>
          </ac:spMkLst>
        </pc:spChg>
      </pc:sldChg>
      <pc:sldChg chg="addSp delSp modSp mod modNotesTx">
        <pc:chgData name="Leonardo Poggiani" userId="ff67da84-6f77-46ee-93f7-47eea6374e37" providerId="ADAL" clId="{F5F46C55-2254-4EA1-BADA-A428726C469E}" dt="2021-04-01T15:10:31.791" v="433" actId="1076"/>
        <pc:sldMkLst>
          <pc:docMk/>
          <pc:sldMk cId="2077925838" sldId="1821"/>
        </pc:sldMkLst>
        <pc:spChg chg="mod">
          <ac:chgData name="Leonardo Poggiani" userId="ff67da84-6f77-46ee-93f7-47eea6374e37" providerId="ADAL" clId="{F5F46C55-2254-4EA1-BADA-A428726C469E}" dt="2021-04-01T14:39:27.594" v="246" actId="26606"/>
          <ac:spMkLst>
            <pc:docMk/>
            <pc:sldMk cId="2077925838" sldId="1821"/>
            <ac:spMk id="3" creationId="{AEB55DC3-8020-4947-9BD8-27AEF690FE92}"/>
          </ac:spMkLst>
        </pc:spChg>
        <pc:spChg chg="mod">
          <ac:chgData name="Leonardo Poggiani" userId="ff67da84-6f77-46ee-93f7-47eea6374e37" providerId="ADAL" clId="{F5F46C55-2254-4EA1-BADA-A428726C469E}" dt="2021-04-01T15:10:31.791" v="433" actId="1076"/>
          <ac:spMkLst>
            <pc:docMk/>
            <pc:sldMk cId="2077925838" sldId="1821"/>
            <ac:spMk id="6" creationId="{D054FED3-6CFF-40D3-B5C6-15CB39D6A296}"/>
          </ac:spMkLst>
        </pc:spChg>
        <pc:spChg chg="mod ord">
          <ac:chgData name="Leonardo Poggiani" userId="ff67da84-6f77-46ee-93f7-47eea6374e37" providerId="ADAL" clId="{F5F46C55-2254-4EA1-BADA-A428726C469E}" dt="2021-04-01T14:39:50.022" v="248" actId="1076"/>
          <ac:spMkLst>
            <pc:docMk/>
            <pc:sldMk cId="2077925838" sldId="1821"/>
            <ac:spMk id="11" creationId="{F4252449-C0BB-4404-9183-4381667DD2CC}"/>
          </ac:spMkLst>
        </pc:spChg>
        <pc:spChg chg="add">
          <ac:chgData name="Leonardo Poggiani" userId="ff67da84-6f77-46ee-93f7-47eea6374e37" providerId="ADAL" clId="{F5F46C55-2254-4EA1-BADA-A428726C469E}" dt="2021-04-01T14:39:27.594" v="246" actId="26606"/>
          <ac:spMkLst>
            <pc:docMk/>
            <pc:sldMk cId="2077925838" sldId="1821"/>
            <ac:spMk id="16" creationId="{4643CFF5-3073-44B6-9A56-4CAF096FFF17}"/>
          </ac:spMkLst>
        </pc:spChg>
        <pc:spChg chg="add">
          <ac:chgData name="Leonardo Poggiani" userId="ff67da84-6f77-46ee-93f7-47eea6374e37" providerId="ADAL" clId="{F5F46C55-2254-4EA1-BADA-A428726C469E}" dt="2021-04-01T14:39:27.594" v="246" actId="26606"/>
          <ac:spMkLst>
            <pc:docMk/>
            <pc:sldMk cId="2077925838" sldId="1821"/>
            <ac:spMk id="18" creationId="{955DEFE8-24AF-47F7-B020-D4D76ABA1830}"/>
          </ac:spMkLst>
        </pc:spChg>
        <pc:spChg chg="add">
          <ac:chgData name="Leonardo Poggiani" userId="ff67da84-6f77-46ee-93f7-47eea6374e37" providerId="ADAL" clId="{F5F46C55-2254-4EA1-BADA-A428726C469E}" dt="2021-04-01T14:39:27.594" v="246" actId="26606"/>
          <ac:spMkLst>
            <pc:docMk/>
            <pc:sldMk cId="2077925838" sldId="1821"/>
            <ac:spMk id="20" creationId="{6EAE3873-25FC-4346-B1D5-82E5F9D953ED}"/>
          </ac:spMkLst>
        </pc:spChg>
        <pc:picChg chg="add mod">
          <ac:chgData name="Leonardo Poggiani" userId="ff67da84-6f77-46ee-93f7-47eea6374e37" providerId="ADAL" clId="{F5F46C55-2254-4EA1-BADA-A428726C469E}" dt="2021-04-01T14:39:27.594" v="246" actId="26606"/>
          <ac:picMkLst>
            <pc:docMk/>
            <pc:sldMk cId="2077925838" sldId="1821"/>
            <ac:picMk id="7" creationId="{6A364DD6-C1FF-4E35-9C9B-28C72B2B1181}"/>
          </ac:picMkLst>
        </pc:picChg>
        <pc:picChg chg="del">
          <ac:chgData name="Leonardo Poggiani" userId="ff67da84-6f77-46ee-93f7-47eea6374e37" providerId="ADAL" clId="{F5F46C55-2254-4EA1-BADA-A428726C469E}" dt="2021-04-01T14:39:22.673" v="245" actId="478"/>
          <ac:picMkLst>
            <pc:docMk/>
            <pc:sldMk cId="2077925838" sldId="1821"/>
            <ac:picMk id="10" creationId="{38133674-803F-4619-B29C-927770F4A3A6}"/>
          </ac:picMkLst>
        </pc:picChg>
      </pc:sldChg>
      <pc:sldChg chg="addSp delSp modSp mod ord">
        <pc:chgData name="Leonardo Poggiani" userId="ff67da84-6f77-46ee-93f7-47eea6374e37" providerId="ADAL" clId="{F5F46C55-2254-4EA1-BADA-A428726C469E}" dt="2021-04-01T15:54:34.808" v="523" actId="207"/>
        <pc:sldMkLst>
          <pc:docMk/>
          <pc:sldMk cId="2503721452" sldId="1824"/>
        </pc:sldMkLst>
        <pc:spChg chg="mod">
          <ac:chgData name="Leonardo Poggiani" userId="ff67da84-6f77-46ee-93f7-47eea6374e37" providerId="ADAL" clId="{F5F46C55-2254-4EA1-BADA-A428726C469E}" dt="2021-04-01T15:11:04.044" v="437" actId="120"/>
          <ac:spMkLst>
            <pc:docMk/>
            <pc:sldMk cId="2503721452" sldId="1824"/>
            <ac:spMk id="2" creationId="{3195FE4E-5031-4AF0-A442-A90BF58B86A6}"/>
          </ac:spMkLst>
        </pc:spChg>
        <pc:spChg chg="add del mod">
          <ac:chgData name="Leonardo Poggiani" userId="ff67da84-6f77-46ee-93f7-47eea6374e37" providerId="ADAL" clId="{F5F46C55-2254-4EA1-BADA-A428726C469E}" dt="2021-04-01T15:54:14.250" v="515" actId="21"/>
          <ac:spMkLst>
            <pc:docMk/>
            <pc:sldMk cId="2503721452" sldId="1824"/>
            <ac:spMk id="5" creationId="{B5CE2AC2-3FA6-493B-B9D0-1FF87101BEF7}"/>
          </ac:spMkLst>
        </pc:spChg>
        <pc:spChg chg="mod">
          <ac:chgData name="Leonardo Poggiani" userId="ff67da84-6f77-46ee-93f7-47eea6374e37" providerId="ADAL" clId="{F5F46C55-2254-4EA1-BADA-A428726C469E}" dt="2021-04-01T15:54:34.808" v="523" actId="207"/>
          <ac:spMkLst>
            <pc:docMk/>
            <pc:sldMk cId="2503721452" sldId="1824"/>
            <ac:spMk id="17" creationId="{2AB319E9-64C8-4A3D-A355-DEF96B7A4F8A}"/>
          </ac:spMkLst>
        </pc:spChg>
      </pc:sldChg>
      <pc:sldChg chg="addSp delSp modSp del mod">
        <pc:chgData name="Leonardo Poggiani" userId="ff67da84-6f77-46ee-93f7-47eea6374e37" providerId="ADAL" clId="{F5F46C55-2254-4EA1-BADA-A428726C469E}" dt="2021-04-01T17:19:44.658" v="711" actId="2696"/>
        <pc:sldMkLst>
          <pc:docMk/>
          <pc:sldMk cId="1393046639" sldId="1825"/>
        </pc:sldMkLst>
        <pc:spChg chg="mod">
          <ac:chgData name="Leonardo Poggiani" userId="ff67da84-6f77-46ee-93f7-47eea6374e37" providerId="ADAL" clId="{F5F46C55-2254-4EA1-BADA-A428726C469E}" dt="2021-04-01T17:18:59.150" v="706" actId="21"/>
          <ac:spMkLst>
            <pc:docMk/>
            <pc:sldMk cId="1393046639" sldId="1825"/>
            <ac:spMk id="2" creationId="{7096EF4A-A561-4F34-9802-D4338C6F45F2}"/>
          </ac:spMkLst>
        </pc:spChg>
        <pc:spChg chg="del mod">
          <ac:chgData name="Leonardo Poggiani" userId="ff67da84-6f77-46ee-93f7-47eea6374e37" providerId="ADAL" clId="{F5F46C55-2254-4EA1-BADA-A428726C469E}" dt="2021-04-01T14:41:07.285" v="254" actId="26606"/>
          <ac:spMkLst>
            <pc:docMk/>
            <pc:sldMk cId="1393046639" sldId="1825"/>
            <ac:spMk id="4" creationId="{2D65230B-17D4-4BBC-8A25-85BBB337899E}"/>
          </ac:spMkLst>
        </pc:spChg>
        <pc:spChg chg="add del mod">
          <ac:chgData name="Leonardo Poggiani" userId="ff67da84-6f77-46ee-93f7-47eea6374e37" providerId="ADAL" clId="{F5F46C55-2254-4EA1-BADA-A428726C469E}" dt="2021-04-01T14:40:52.867" v="250" actId="478"/>
          <ac:spMkLst>
            <pc:docMk/>
            <pc:sldMk cId="1393046639" sldId="1825"/>
            <ac:spMk id="5" creationId="{9B08D251-7029-4E47-8EE0-549616F8481F}"/>
          </ac:spMkLst>
        </pc:spChg>
        <pc:spChg chg="add del">
          <ac:chgData name="Leonardo Poggiani" userId="ff67da84-6f77-46ee-93f7-47eea6374e37" providerId="ADAL" clId="{F5F46C55-2254-4EA1-BADA-A428726C469E}" dt="2021-04-01T14:41:07.285" v="254" actId="26606"/>
          <ac:spMkLst>
            <pc:docMk/>
            <pc:sldMk cId="1393046639" sldId="1825"/>
            <ac:spMk id="9" creationId="{45C5CC17-FF17-43CF-B073-D9051465D5CC}"/>
          </ac:spMkLst>
        </pc:spChg>
        <pc:spChg chg="add del">
          <ac:chgData name="Leonardo Poggiani" userId="ff67da84-6f77-46ee-93f7-47eea6374e37" providerId="ADAL" clId="{F5F46C55-2254-4EA1-BADA-A428726C469E}" dt="2021-04-01T14:41:07.285" v="254" actId="26606"/>
          <ac:spMkLst>
            <pc:docMk/>
            <pc:sldMk cId="1393046639" sldId="1825"/>
            <ac:spMk id="11" creationId="{1EBE2DDC-0D14-44E6-A1AB-2EEC09507435}"/>
          </ac:spMkLst>
        </pc:spChg>
        <pc:spChg chg="add del">
          <ac:chgData name="Leonardo Poggiani" userId="ff67da84-6f77-46ee-93f7-47eea6374e37" providerId="ADAL" clId="{F5F46C55-2254-4EA1-BADA-A428726C469E}" dt="2021-04-01T14:41:07.285" v="254" actId="26606"/>
          <ac:spMkLst>
            <pc:docMk/>
            <pc:sldMk cId="1393046639" sldId="1825"/>
            <ac:spMk id="13" creationId="{A8543D98-0AA2-43B4-B508-DC1DB7F3DC9A}"/>
          </ac:spMkLst>
        </pc:spChg>
        <pc:spChg chg="add del">
          <ac:chgData name="Leonardo Poggiani" userId="ff67da84-6f77-46ee-93f7-47eea6374e37" providerId="ADAL" clId="{F5F46C55-2254-4EA1-BADA-A428726C469E}" dt="2021-04-01T14:41:07.285" v="254" actId="26606"/>
          <ac:spMkLst>
            <pc:docMk/>
            <pc:sldMk cId="1393046639" sldId="1825"/>
            <ac:spMk id="15" creationId="{89723C1D-9A1A-465B-8164-483BF5426613}"/>
          </ac:spMkLst>
        </pc:spChg>
        <pc:spChg chg="add del">
          <ac:chgData name="Leonardo Poggiani" userId="ff67da84-6f77-46ee-93f7-47eea6374e37" providerId="ADAL" clId="{F5F46C55-2254-4EA1-BADA-A428726C469E}" dt="2021-04-01T14:41:07.285" v="254" actId="26606"/>
          <ac:spMkLst>
            <pc:docMk/>
            <pc:sldMk cId="1393046639" sldId="1825"/>
            <ac:spMk id="17" creationId="{A6680484-5F73-4078-85C2-415205B1A4C0}"/>
          </ac:spMkLst>
        </pc:spChg>
        <pc:spChg chg="add del mod">
          <ac:chgData name="Leonardo Poggiani" userId="ff67da84-6f77-46ee-93f7-47eea6374e37" providerId="ADAL" clId="{F5F46C55-2254-4EA1-BADA-A428726C469E}" dt="2021-04-01T14:46:51.159" v="279" actId="478"/>
          <ac:spMkLst>
            <pc:docMk/>
            <pc:sldMk cId="1393046639" sldId="1825"/>
            <ac:spMk id="18" creationId="{889AE52E-2B67-4ADB-8B10-DB93E7542147}"/>
          </ac:spMkLst>
        </pc:spChg>
        <pc:spChg chg="add">
          <ac:chgData name="Leonardo Poggiani" userId="ff67da84-6f77-46ee-93f7-47eea6374e37" providerId="ADAL" clId="{F5F46C55-2254-4EA1-BADA-A428726C469E}" dt="2021-04-01T14:41:07.285" v="254" actId="26606"/>
          <ac:spMkLst>
            <pc:docMk/>
            <pc:sldMk cId="1393046639" sldId="1825"/>
            <ac:spMk id="23" creationId="{040BF4A1-714C-419E-A19F-578DE93BE02F}"/>
          </ac:spMkLst>
        </pc:spChg>
        <pc:spChg chg="add">
          <ac:chgData name="Leonardo Poggiani" userId="ff67da84-6f77-46ee-93f7-47eea6374e37" providerId="ADAL" clId="{F5F46C55-2254-4EA1-BADA-A428726C469E}" dt="2021-04-01T14:41:07.285" v="254" actId="26606"/>
          <ac:spMkLst>
            <pc:docMk/>
            <pc:sldMk cId="1393046639" sldId="1825"/>
            <ac:spMk id="25" creationId="{2F91A9BD-D57F-4941-931F-40597AB37017}"/>
          </ac:spMkLst>
        </pc:spChg>
        <pc:spChg chg="add">
          <ac:chgData name="Leonardo Poggiani" userId="ff67da84-6f77-46ee-93f7-47eea6374e37" providerId="ADAL" clId="{F5F46C55-2254-4EA1-BADA-A428726C469E}" dt="2021-04-01T14:41:07.285" v="254" actId="26606"/>
          <ac:spMkLst>
            <pc:docMk/>
            <pc:sldMk cId="1393046639" sldId="1825"/>
            <ac:spMk id="27" creationId="{C54DB264-9467-4730-B9E9-C9A97DD66920}"/>
          </ac:spMkLst>
        </pc:spChg>
        <pc:spChg chg="add">
          <ac:chgData name="Leonardo Poggiani" userId="ff67da84-6f77-46ee-93f7-47eea6374e37" providerId="ADAL" clId="{F5F46C55-2254-4EA1-BADA-A428726C469E}" dt="2021-04-01T14:41:07.285" v="254" actId="26606"/>
          <ac:spMkLst>
            <pc:docMk/>
            <pc:sldMk cId="1393046639" sldId="1825"/>
            <ac:spMk id="29" creationId="{BB097F88-2120-47B4-B891-5B28F66BBD4A}"/>
          </ac:spMkLst>
        </pc:spChg>
        <pc:spChg chg="add">
          <ac:chgData name="Leonardo Poggiani" userId="ff67da84-6f77-46ee-93f7-47eea6374e37" providerId="ADAL" clId="{F5F46C55-2254-4EA1-BADA-A428726C469E}" dt="2021-04-01T14:41:07.285" v="254" actId="26606"/>
          <ac:spMkLst>
            <pc:docMk/>
            <pc:sldMk cId="1393046639" sldId="1825"/>
            <ac:spMk id="31" creationId="{BF9338F5-05AB-4DC5-BD1C-1A9F26C38A7A}"/>
          </ac:spMkLst>
        </pc:spChg>
        <pc:spChg chg="del">
          <ac:chgData name="Leonardo Poggiani" userId="ff67da84-6f77-46ee-93f7-47eea6374e37" providerId="ADAL" clId="{F5F46C55-2254-4EA1-BADA-A428726C469E}" dt="2021-04-01T17:16:21.569" v="700" actId="478"/>
          <ac:spMkLst>
            <pc:docMk/>
            <pc:sldMk cId="1393046639" sldId="1825"/>
            <ac:spMk id="635" creationId="{42CA5934-EE00-4D08-9887-22701FD27CA7}"/>
          </ac:spMkLst>
        </pc:spChg>
        <pc:graphicFrameChg chg="del">
          <ac:chgData name="Leonardo Poggiani" userId="ff67da84-6f77-46ee-93f7-47eea6374e37" providerId="ADAL" clId="{F5F46C55-2254-4EA1-BADA-A428726C469E}" dt="2021-04-01T14:40:48.197" v="249" actId="478"/>
          <ac:graphicFrameMkLst>
            <pc:docMk/>
            <pc:sldMk cId="1393046639" sldId="1825"/>
            <ac:graphicFrameMk id="10" creationId="{FED9C5BF-42C8-49EF-8214-7BC2497AC96D}"/>
          </ac:graphicFrameMkLst>
        </pc:graphicFrameChg>
        <pc:graphicFrameChg chg="add del mod">
          <ac:chgData name="Leonardo Poggiani" userId="ff67da84-6f77-46ee-93f7-47eea6374e37" providerId="ADAL" clId="{F5F46C55-2254-4EA1-BADA-A428726C469E}" dt="2021-04-01T17:18:28.831" v="703" actId="21"/>
          <ac:graphicFrameMkLst>
            <pc:docMk/>
            <pc:sldMk cId="1393046639" sldId="1825"/>
            <ac:graphicFrameMk id="19" creationId="{B8C2D768-E601-4F7C-9737-9ADEEA92F2A7}"/>
          </ac:graphicFrameMkLst>
        </pc:graphicFrameChg>
        <pc:picChg chg="add del mod">
          <ac:chgData name="Leonardo Poggiani" userId="ff67da84-6f77-46ee-93f7-47eea6374e37" providerId="ADAL" clId="{F5F46C55-2254-4EA1-BADA-A428726C469E}" dt="2021-04-01T14:49:43.990" v="298" actId="478"/>
          <ac:picMkLst>
            <pc:docMk/>
            <pc:sldMk cId="1393046639" sldId="1825"/>
            <ac:picMk id="4" creationId="{7F1BB87B-A17C-491C-84C0-3B9D53F6A333}"/>
          </ac:picMkLst>
        </pc:picChg>
        <pc:picChg chg="add del mod">
          <ac:chgData name="Leonardo Poggiani" userId="ff67da84-6f77-46ee-93f7-47eea6374e37" providerId="ADAL" clId="{F5F46C55-2254-4EA1-BADA-A428726C469E}" dt="2021-04-01T14:47:53.753" v="295" actId="478"/>
          <ac:picMkLst>
            <pc:docMk/>
            <pc:sldMk cId="1393046639" sldId="1825"/>
            <ac:picMk id="7" creationId="{9FBD6ADB-CA61-4187-A4AD-876E9C2717DC}"/>
          </ac:picMkLst>
        </pc:picChg>
      </pc:sldChg>
      <pc:sldChg chg="modSp mod">
        <pc:chgData name="Leonardo Poggiani" userId="ff67da84-6f77-46ee-93f7-47eea6374e37" providerId="ADAL" clId="{F5F46C55-2254-4EA1-BADA-A428726C469E}" dt="2021-04-01T15:20:52.958" v="470" actId="20577"/>
        <pc:sldMkLst>
          <pc:docMk/>
          <pc:sldMk cId="4180330802" sldId="1826"/>
        </pc:sldMkLst>
        <pc:spChg chg="mod">
          <ac:chgData name="Leonardo Poggiani" userId="ff67da84-6f77-46ee-93f7-47eea6374e37" providerId="ADAL" clId="{F5F46C55-2254-4EA1-BADA-A428726C469E}" dt="2021-04-01T15:20:52.958" v="470" actId="20577"/>
          <ac:spMkLst>
            <pc:docMk/>
            <pc:sldMk cId="4180330802" sldId="1826"/>
            <ac:spMk id="9" creationId="{C8B0523A-E4F5-4D66-B21F-386CFEDB6FDF}"/>
          </ac:spMkLst>
        </pc:spChg>
      </pc:sldChg>
      <pc:sldChg chg="del">
        <pc:chgData name="Leonardo Poggiani" userId="ff67da84-6f77-46ee-93f7-47eea6374e37" providerId="ADAL" clId="{F5F46C55-2254-4EA1-BADA-A428726C469E}" dt="2021-04-01T15:05:37.167" v="358" actId="2696"/>
        <pc:sldMkLst>
          <pc:docMk/>
          <pc:sldMk cId="316341925" sldId="1827"/>
        </pc:sldMkLst>
      </pc:sldChg>
      <pc:sldChg chg="modSp mod">
        <pc:chgData name="Leonardo Poggiani" userId="ff67da84-6f77-46ee-93f7-47eea6374e37" providerId="ADAL" clId="{F5F46C55-2254-4EA1-BADA-A428726C469E}" dt="2021-04-01T16:19:23.036" v="600" actId="122"/>
        <pc:sldMkLst>
          <pc:docMk/>
          <pc:sldMk cId="3556621686" sldId="1829"/>
        </pc:sldMkLst>
        <pc:spChg chg="mod">
          <ac:chgData name="Leonardo Poggiani" userId="ff67da84-6f77-46ee-93f7-47eea6374e37" providerId="ADAL" clId="{F5F46C55-2254-4EA1-BADA-A428726C469E}" dt="2021-04-01T16:19:23.036" v="600" actId="122"/>
          <ac:spMkLst>
            <pc:docMk/>
            <pc:sldMk cId="3556621686" sldId="1829"/>
            <ac:spMk id="2" creationId="{2F2250F3-96F2-4338-9E97-37BB1A478B0C}"/>
          </ac:spMkLst>
        </pc:spChg>
        <pc:spChg chg="mod">
          <ac:chgData name="Leonardo Poggiani" userId="ff67da84-6f77-46ee-93f7-47eea6374e37" providerId="ADAL" clId="{F5F46C55-2254-4EA1-BADA-A428726C469E}" dt="2021-04-01T15:38:03.463" v="488" actId="207"/>
          <ac:spMkLst>
            <pc:docMk/>
            <pc:sldMk cId="3556621686" sldId="1829"/>
            <ac:spMk id="4" creationId="{AD792D29-04D0-4D60-ADD1-017DD928E1BC}"/>
          </ac:spMkLst>
        </pc:spChg>
        <pc:spChg chg="mod">
          <ac:chgData name="Leonardo Poggiani" userId="ff67da84-6f77-46ee-93f7-47eea6374e37" providerId="ADAL" clId="{F5F46C55-2254-4EA1-BADA-A428726C469E}" dt="2021-04-01T15:38:26.394" v="490" actId="207"/>
          <ac:spMkLst>
            <pc:docMk/>
            <pc:sldMk cId="3556621686" sldId="1829"/>
            <ac:spMk id="6" creationId="{5DE40616-BF8A-459A-9277-EB7A8F50A9D4}"/>
          </ac:spMkLst>
        </pc:spChg>
      </pc:sldChg>
      <pc:sldChg chg="addSp delSp modSp mod modNotesTx">
        <pc:chgData name="Leonardo Poggiani" userId="ff67da84-6f77-46ee-93f7-47eea6374e37" providerId="ADAL" clId="{F5F46C55-2254-4EA1-BADA-A428726C469E}" dt="2021-04-01T15:55:16.312" v="529" actId="113"/>
        <pc:sldMkLst>
          <pc:docMk/>
          <pc:sldMk cId="3746977146" sldId="1830"/>
        </pc:sldMkLst>
        <pc:spChg chg="mod">
          <ac:chgData name="Leonardo Poggiani" userId="ff67da84-6f77-46ee-93f7-47eea6374e37" providerId="ADAL" clId="{F5F46C55-2254-4EA1-BADA-A428726C469E}" dt="2021-04-01T15:42:00.597" v="492" actId="122"/>
          <ac:spMkLst>
            <pc:docMk/>
            <pc:sldMk cId="3746977146" sldId="1830"/>
            <ac:spMk id="2" creationId="{4BC3F96B-9066-4F78-B935-66204D96BDC0}"/>
          </ac:spMkLst>
        </pc:spChg>
        <pc:spChg chg="add del mod">
          <ac:chgData name="Leonardo Poggiani" userId="ff67da84-6f77-46ee-93f7-47eea6374e37" providerId="ADAL" clId="{F5F46C55-2254-4EA1-BADA-A428726C469E}" dt="2021-04-01T15:54:28.144" v="522"/>
          <ac:spMkLst>
            <pc:docMk/>
            <pc:sldMk cId="3746977146" sldId="1830"/>
            <ac:spMk id="6" creationId="{BCE794A7-7D44-4DE1-A387-BDB3CAC12B8A}"/>
          </ac:spMkLst>
        </pc:spChg>
        <pc:spChg chg="add mod">
          <ac:chgData name="Leonardo Poggiani" userId="ff67da84-6f77-46ee-93f7-47eea6374e37" providerId="ADAL" clId="{F5F46C55-2254-4EA1-BADA-A428726C469E}" dt="2021-04-01T15:55:16.312" v="529" actId="113"/>
          <ac:spMkLst>
            <pc:docMk/>
            <pc:sldMk cId="3746977146" sldId="1830"/>
            <ac:spMk id="7" creationId="{C1FD937B-FA17-4ACA-A181-D4D0EFCFB6A1}"/>
          </ac:spMkLst>
        </pc:spChg>
      </pc:sldChg>
      <pc:sldChg chg="delSp modSp mod">
        <pc:chgData name="Leonardo Poggiani" userId="ff67da84-6f77-46ee-93f7-47eea6374e37" providerId="ADAL" clId="{F5F46C55-2254-4EA1-BADA-A428726C469E}" dt="2021-04-01T16:02:07.160" v="542" actId="14100"/>
        <pc:sldMkLst>
          <pc:docMk/>
          <pc:sldMk cId="1831942878" sldId="1832"/>
        </pc:sldMkLst>
        <pc:spChg chg="mod">
          <ac:chgData name="Leonardo Poggiani" userId="ff67da84-6f77-46ee-93f7-47eea6374e37" providerId="ADAL" clId="{F5F46C55-2254-4EA1-BADA-A428726C469E}" dt="2021-04-01T16:01:41.953" v="537" actId="1076"/>
          <ac:spMkLst>
            <pc:docMk/>
            <pc:sldMk cId="1831942878" sldId="1832"/>
            <ac:spMk id="2" creationId="{40A15999-EA38-4A0D-870F-9EB2B2EC7C4A}"/>
          </ac:spMkLst>
        </pc:spChg>
        <pc:spChg chg="del">
          <ac:chgData name="Leonardo Poggiani" userId="ff67da84-6f77-46ee-93f7-47eea6374e37" providerId="ADAL" clId="{F5F46C55-2254-4EA1-BADA-A428726C469E}" dt="2021-04-01T16:01:30.869" v="534" actId="478"/>
          <ac:spMkLst>
            <pc:docMk/>
            <pc:sldMk cId="1831942878" sldId="1832"/>
            <ac:spMk id="5" creationId="{861FCD87-053F-48AF-945F-A0B5A9A9FC82}"/>
          </ac:spMkLst>
        </pc:spChg>
        <pc:spChg chg="mod">
          <ac:chgData name="Leonardo Poggiani" userId="ff67da84-6f77-46ee-93f7-47eea6374e37" providerId="ADAL" clId="{F5F46C55-2254-4EA1-BADA-A428726C469E}" dt="2021-04-01T16:01:50.237" v="538" actId="1076"/>
          <ac:spMkLst>
            <pc:docMk/>
            <pc:sldMk cId="1831942878" sldId="1832"/>
            <ac:spMk id="8" creationId="{1DD55552-0770-4CE9-916C-B7928B3CD69F}"/>
          </ac:spMkLst>
        </pc:spChg>
        <pc:spChg chg="del">
          <ac:chgData name="Leonardo Poggiani" userId="ff67da84-6f77-46ee-93f7-47eea6374e37" providerId="ADAL" clId="{F5F46C55-2254-4EA1-BADA-A428726C469E}" dt="2021-04-01T16:01:58.780" v="539" actId="478"/>
          <ac:spMkLst>
            <pc:docMk/>
            <pc:sldMk cId="1831942878" sldId="1832"/>
            <ac:spMk id="9" creationId="{BC832A9B-0522-4B8B-B015-C111744A54DE}"/>
          </ac:spMkLst>
        </pc:spChg>
        <pc:picChg chg="del">
          <ac:chgData name="Leonardo Poggiani" userId="ff67da84-6f77-46ee-93f7-47eea6374e37" providerId="ADAL" clId="{F5F46C55-2254-4EA1-BADA-A428726C469E}" dt="2021-04-01T16:01:30.869" v="534" actId="478"/>
          <ac:picMkLst>
            <pc:docMk/>
            <pc:sldMk cId="1831942878" sldId="1832"/>
            <ac:picMk id="7" creationId="{CF205E7D-1821-4BF2-87AC-328A128A8384}"/>
          </ac:picMkLst>
        </pc:picChg>
        <pc:picChg chg="mod">
          <ac:chgData name="Leonardo Poggiani" userId="ff67da84-6f77-46ee-93f7-47eea6374e37" providerId="ADAL" clId="{F5F46C55-2254-4EA1-BADA-A428726C469E}" dt="2021-04-01T16:02:07.160" v="542" actId="14100"/>
          <ac:picMkLst>
            <pc:docMk/>
            <pc:sldMk cId="1831942878" sldId="1832"/>
            <ac:picMk id="3074" creationId="{8ACCD15C-225D-4228-96D3-2F9B03E8467D}"/>
          </ac:picMkLst>
        </pc:picChg>
      </pc:sldChg>
      <pc:sldChg chg="modSp mod">
        <pc:chgData name="Leonardo Poggiani" userId="ff67da84-6f77-46ee-93f7-47eea6374e37" providerId="ADAL" clId="{F5F46C55-2254-4EA1-BADA-A428726C469E}" dt="2021-04-01T16:19:23.303" v="601" actId="1076"/>
        <pc:sldMkLst>
          <pc:docMk/>
          <pc:sldMk cId="2752965366" sldId="1833"/>
        </pc:sldMkLst>
        <pc:spChg chg="mod">
          <ac:chgData name="Leonardo Poggiani" userId="ff67da84-6f77-46ee-93f7-47eea6374e37" providerId="ADAL" clId="{F5F46C55-2254-4EA1-BADA-A428726C469E}" dt="2021-04-01T16:19:23.303" v="601" actId="1076"/>
          <ac:spMkLst>
            <pc:docMk/>
            <pc:sldMk cId="2752965366" sldId="1833"/>
            <ac:spMk id="9" creationId="{964E4EF0-19F2-4E37-A15D-D66FA435719E}"/>
          </ac:spMkLst>
        </pc:spChg>
      </pc:sldChg>
      <pc:sldChg chg="modSp mod">
        <pc:chgData name="Leonardo Poggiani" userId="ff67da84-6f77-46ee-93f7-47eea6374e37" providerId="ADAL" clId="{F5F46C55-2254-4EA1-BADA-A428726C469E}" dt="2021-04-01T16:38:19.254" v="699" actId="113"/>
        <pc:sldMkLst>
          <pc:docMk/>
          <pc:sldMk cId="4001164625" sldId="1837"/>
        </pc:sldMkLst>
        <pc:spChg chg="mod">
          <ac:chgData name="Leonardo Poggiani" userId="ff67da84-6f77-46ee-93f7-47eea6374e37" providerId="ADAL" clId="{F5F46C55-2254-4EA1-BADA-A428726C469E}" dt="2021-04-01T16:38:19.254" v="699" actId="113"/>
          <ac:spMkLst>
            <pc:docMk/>
            <pc:sldMk cId="4001164625" sldId="1837"/>
            <ac:spMk id="2" creationId="{0506A5A8-8941-4BD9-BBE0-7553B022C2C7}"/>
          </ac:spMkLst>
        </pc:spChg>
      </pc:sldChg>
      <pc:sldChg chg="addSp delSp modSp del mod">
        <pc:chgData name="Leonardo Poggiani" userId="ff67da84-6f77-46ee-93f7-47eea6374e37" providerId="ADAL" clId="{F5F46C55-2254-4EA1-BADA-A428726C469E}" dt="2021-04-01T16:23:25.159" v="642" actId="2696"/>
        <pc:sldMkLst>
          <pc:docMk/>
          <pc:sldMk cId="1503578485" sldId="1842"/>
        </pc:sldMkLst>
        <pc:spChg chg="add del mod">
          <ac:chgData name="Leonardo Poggiani" userId="ff67da84-6f77-46ee-93f7-47eea6374e37" providerId="ADAL" clId="{F5F46C55-2254-4EA1-BADA-A428726C469E}" dt="2021-04-01T16:17:48.295" v="585" actId="478"/>
          <ac:spMkLst>
            <pc:docMk/>
            <pc:sldMk cId="1503578485" sldId="1842"/>
            <ac:spMk id="4" creationId="{66E0B080-5F1C-4E24-8175-1D74C94B8B91}"/>
          </ac:spMkLst>
        </pc:spChg>
        <pc:graphicFrameChg chg="add del mod modGraphic">
          <ac:chgData name="Leonardo Poggiani" userId="ff67da84-6f77-46ee-93f7-47eea6374e37" providerId="ADAL" clId="{F5F46C55-2254-4EA1-BADA-A428726C469E}" dt="2021-04-01T16:20:00.146" v="604" actId="12269"/>
          <ac:graphicFrameMkLst>
            <pc:docMk/>
            <pc:sldMk cId="1503578485" sldId="1842"/>
            <ac:graphicFrameMk id="21" creationId="{5A15179D-7ADA-46BF-91E8-D39039618F0B}"/>
          </ac:graphicFrameMkLst>
        </pc:graphicFrameChg>
      </pc:sldChg>
      <pc:sldChg chg="modSp del mod">
        <pc:chgData name="Leonardo Poggiani" userId="ff67da84-6f77-46ee-93f7-47eea6374e37" providerId="ADAL" clId="{F5F46C55-2254-4EA1-BADA-A428726C469E}" dt="2021-04-01T15:36:12.772" v="482" actId="2696"/>
        <pc:sldMkLst>
          <pc:docMk/>
          <pc:sldMk cId="2036413906" sldId="1845"/>
        </pc:sldMkLst>
        <pc:spChg chg="mod">
          <ac:chgData name="Leonardo Poggiani" userId="ff67da84-6f77-46ee-93f7-47eea6374e37" providerId="ADAL" clId="{F5F46C55-2254-4EA1-BADA-A428726C469E}" dt="2021-04-01T15:35:47.419" v="473" actId="21"/>
          <ac:spMkLst>
            <pc:docMk/>
            <pc:sldMk cId="2036413906" sldId="1845"/>
            <ac:spMk id="5" creationId="{1A0D83B8-2C07-437B-B8F9-35452664EECA}"/>
          </ac:spMkLst>
        </pc:spChg>
        <pc:picChg chg="mod">
          <ac:chgData name="Leonardo Poggiani" userId="ff67da84-6f77-46ee-93f7-47eea6374e37" providerId="ADAL" clId="{F5F46C55-2254-4EA1-BADA-A428726C469E}" dt="2021-04-01T15:31:12.837" v="472" actId="1076"/>
          <ac:picMkLst>
            <pc:docMk/>
            <pc:sldMk cId="2036413906" sldId="1845"/>
            <ac:picMk id="8" creationId="{E4D155C0-58B2-41EF-89C1-EFA73166934C}"/>
          </ac:picMkLst>
        </pc:picChg>
      </pc:sldChg>
      <pc:sldChg chg="modSp mod">
        <pc:chgData name="Leonardo Poggiani" userId="ff67da84-6f77-46ee-93f7-47eea6374e37" providerId="ADAL" clId="{F5F46C55-2254-4EA1-BADA-A428726C469E}" dt="2021-04-01T16:07:22.231" v="578" actId="20577"/>
        <pc:sldMkLst>
          <pc:docMk/>
          <pc:sldMk cId="3717610469" sldId="1846"/>
        </pc:sldMkLst>
        <pc:spChg chg="mod">
          <ac:chgData name="Leonardo Poggiani" userId="ff67da84-6f77-46ee-93f7-47eea6374e37" providerId="ADAL" clId="{F5F46C55-2254-4EA1-BADA-A428726C469E}" dt="2021-04-01T16:07:22.231" v="578" actId="20577"/>
          <ac:spMkLst>
            <pc:docMk/>
            <pc:sldMk cId="3717610469" sldId="1846"/>
            <ac:spMk id="4" creationId="{DB6D8D3D-A20E-4D5C-8305-0822E781C708}"/>
          </ac:spMkLst>
        </pc:spChg>
      </pc:sldChg>
      <pc:sldChg chg="modSp mod modNotesTx">
        <pc:chgData name="Leonardo Poggiani" userId="ff67da84-6f77-46ee-93f7-47eea6374e37" providerId="ADAL" clId="{F5F46C55-2254-4EA1-BADA-A428726C469E}" dt="2021-04-01T19:56:15.007" v="776" actId="20577"/>
        <pc:sldMkLst>
          <pc:docMk/>
          <pc:sldMk cId="4089405152" sldId="1851"/>
        </pc:sldMkLst>
        <pc:spChg chg="mod">
          <ac:chgData name="Leonardo Poggiani" userId="ff67da84-6f77-46ee-93f7-47eea6374e37" providerId="ADAL" clId="{F5F46C55-2254-4EA1-BADA-A428726C469E}" dt="2021-04-01T19:56:15.007" v="776" actId="20577"/>
          <ac:spMkLst>
            <pc:docMk/>
            <pc:sldMk cId="4089405152" sldId="1851"/>
            <ac:spMk id="2" creationId="{CB3A44B7-B207-4A4C-8153-B0C9D5350514}"/>
          </ac:spMkLst>
        </pc:spChg>
      </pc:sldChg>
      <pc:sldChg chg="modSp mod">
        <pc:chgData name="Leonardo Poggiani" userId="ff67da84-6f77-46ee-93f7-47eea6374e37" providerId="ADAL" clId="{F5F46C55-2254-4EA1-BADA-A428726C469E}" dt="2021-04-01T14:08:28.631" v="94" actId="20577"/>
        <pc:sldMkLst>
          <pc:docMk/>
          <pc:sldMk cId="4215925312" sldId="1852"/>
        </pc:sldMkLst>
        <pc:spChg chg="mod">
          <ac:chgData name="Leonardo Poggiani" userId="ff67da84-6f77-46ee-93f7-47eea6374e37" providerId="ADAL" clId="{F5F46C55-2254-4EA1-BADA-A428726C469E}" dt="2021-04-01T14:04:42.522" v="16" actId="14100"/>
          <ac:spMkLst>
            <pc:docMk/>
            <pc:sldMk cId="4215925312" sldId="1852"/>
            <ac:spMk id="2" creationId="{22E7306D-D8DA-4CFD-964E-45726462F960}"/>
          </ac:spMkLst>
        </pc:spChg>
        <pc:graphicFrameChg chg="mod modGraphic">
          <ac:chgData name="Leonardo Poggiani" userId="ff67da84-6f77-46ee-93f7-47eea6374e37" providerId="ADAL" clId="{F5F46C55-2254-4EA1-BADA-A428726C469E}" dt="2021-04-01T14:08:28.631" v="94" actId="20577"/>
          <ac:graphicFrameMkLst>
            <pc:docMk/>
            <pc:sldMk cId="4215925312" sldId="1852"/>
            <ac:graphicFrameMk id="40" creationId="{5B23A777-6072-4241-99A8-F1E52C6AD753}"/>
          </ac:graphicFrameMkLst>
        </pc:graphicFrameChg>
      </pc:sldChg>
      <pc:sldChg chg="modNotesTx">
        <pc:chgData name="Leonardo Poggiani" userId="ff67da84-6f77-46ee-93f7-47eea6374e37" providerId="ADAL" clId="{F5F46C55-2254-4EA1-BADA-A428726C469E}" dt="2021-04-01T19:51:44.152" v="756"/>
        <pc:sldMkLst>
          <pc:docMk/>
          <pc:sldMk cId="163101622" sldId="1853"/>
        </pc:sldMkLst>
      </pc:sldChg>
      <pc:sldChg chg="addSp delSp modSp new mod setBg modNotesTx">
        <pc:chgData name="Leonardo Poggiani" userId="ff67da84-6f77-46ee-93f7-47eea6374e37" providerId="ADAL" clId="{F5F46C55-2254-4EA1-BADA-A428726C469E}" dt="2021-04-01T16:29:22.862" v="675" actId="207"/>
        <pc:sldMkLst>
          <pc:docMk/>
          <pc:sldMk cId="1797110694" sldId="1854"/>
        </pc:sldMkLst>
        <pc:spChg chg="mod">
          <ac:chgData name="Leonardo Poggiani" userId="ff67da84-6f77-46ee-93f7-47eea6374e37" providerId="ADAL" clId="{F5F46C55-2254-4EA1-BADA-A428726C469E}" dt="2021-04-01T16:28:19.024" v="668" actId="1076"/>
          <ac:spMkLst>
            <pc:docMk/>
            <pc:sldMk cId="1797110694" sldId="1854"/>
            <ac:spMk id="2" creationId="{96B77716-9D1C-473C-9E67-86E523E812D5}"/>
          </ac:spMkLst>
        </pc:spChg>
        <pc:spChg chg="add del mod">
          <ac:chgData name="Leonardo Poggiani" userId="ff67da84-6f77-46ee-93f7-47eea6374e37" providerId="ADAL" clId="{F5F46C55-2254-4EA1-BADA-A428726C469E}" dt="2021-04-01T16:21:28.132" v="633" actId="26606"/>
          <ac:spMkLst>
            <pc:docMk/>
            <pc:sldMk cId="1797110694" sldId="1854"/>
            <ac:spMk id="3" creationId="{13F3ADA7-9BCC-4B63-BB7A-088C64F1249B}"/>
          </ac:spMkLst>
        </pc:spChg>
        <pc:spChg chg="add del">
          <ac:chgData name="Leonardo Poggiani" userId="ff67da84-6f77-46ee-93f7-47eea6374e37" providerId="ADAL" clId="{F5F46C55-2254-4EA1-BADA-A428726C469E}" dt="2021-04-01T16:21:23.168" v="628" actId="26606"/>
          <ac:spMkLst>
            <pc:docMk/>
            <pc:sldMk cId="1797110694" sldId="1854"/>
            <ac:spMk id="9" creationId="{040BF4A1-714C-419E-A19F-578DE93BE02F}"/>
          </ac:spMkLst>
        </pc:spChg>
        <pc:spChg chg="add del">
          <ac:chgData name="Leonardo Poggiani" userId="ff67da84-6f77-46ee-93f7-47eea6374e37" providerId="ADAL" clId="{F5F46C55-2254-4EA1-BADA-A428726C469E}" dt="2021-04-01T16:21:23.168" v="628" actId="26606"/>
          <ac:spMkLst>
            <pc:docMk/>
            <pc:sldMk cId="1797110694" sldId="1854"/>
            <ac:spMk id="11" creationId="{2F91A9BD-D57F-4941-931F-40597AB37017}"/>
          </ac:spMkLst>
        </pc:spChg>
        <pc:spChg chg="add del">
          <ac:chgData name="Leonardo Poggiani" userId="ff67da84-6f77-46ee-93f7-47eea6374e37" providerId="ADAL" clId="{F5F46C55-2254-4EA1-BADA-A428726C469E}" dt="2021-04-01T16:21:23.168" v="628" actId="26606"/>
          <ac:spMkLst>
            <pc:docMk/>
            <pc:sldMk cId="1797110694" sldId="1854"/>
            <ac:spMk id="13" creationId="{C54DB264-9467-4730-B9E9-C9A97DD66920}"/>
          </ac:spMkLst>
        </pc:spChg>
        <pc:spChg chg="add del">
          <ac:chgData name="Leonardo Poggiani" userId="ff67da84-6f77-46ee-93f7-47eea6374e37" providerId="ADAL" clId="{F5F46C55-2254-4EA1-BADA-A428726C469E}" dt="2021-04-01T16:21:23.168" v="628" actId="26606"/>
          <ac:spMkLst>
            <pc:docMk/>
            <pc:sldMk cId="1797110694" sldId="1854"/>
            <ac:spMk id="15" creationId="{BB097F88-2120-47B4-B891-5B28F66BBD4A}"/>
          </ac:spMkLst>
        </pc:spChg>
        <pc:spChg chg="add del">
          <ac:chgData name="Leonardo Poggiani" userId="ff67da84-6f77-46ee-93f7-47eea6374e37" providerId="ADAL" clId="{F5F46C55-2254-4EA1-BADA-A428726C469E}" dt="2021-04-01T16:21:23.168" v="628" actId="26606"/>
          <ac:spMkLst>
            <pc:docMk/>
            <pc:sldMk cId="1797110694" sldId="1854"/>
            <ac:spMk id="17" creationId="{BF9338F5-05AB-4DC5-BD1C-1A9F26C38A7A}"/>
          </ac:spMkLst>
        </pc:spChg>
        <pc:spChg chg="add">
          <ac:chgData name="Leonardo Poggiani" userId="ff67da84-6f77-46ee-93f7-47eea6374e37" providerId="ADAL" clId="{F5F46C55-2254-4EA1-BADA-A428726C469E}" dt="2021-04-01T16:25:37.271" v="649" actId="26606"/>
          <ac:spMkLst>
            <pc:docMk/>
            <pc:sldMk cId="1797110694" sldId="1854"/>
            <ac:spMk id="28" creationId="{06E6C0C3-A448-4D8B-86C7-3C83B7E4A600}"/>
          </ac:spMkLst>
        </pc:spChg>
        <pc:spChg chg="add">
          <ac:chgData name="Leonardo Poggiani" userId="ff67da84-6f77-46ee-93f7-47eea6374e37" providerId="ADAL" clId="{F5F46C55-2254-4EA1-BADA-A428726C469E}" dt="2021-04-01T16:25:37.271" v="649" actId="26606"/>
          <ac:spMkLst>
            <pc:docMk/>
            <pc:sldMk cId="1797110694" sldId="1854"/>
            <ac:spMk id="30" creationId="{EF1326A3-CBDD-4503-8C40-806B4ABF4F2A}"/>
          </ac:spMkLst>
        </pc:spChg>
        <pc:spChg chg="add">
          <ac:chgData name="Leonardo Poggiani" userId="ff67da84-6f77-46ee-93f7-47eea6374e37" providerId="ADAL" clId="{F5F46C55-2254-4EA1-BADA-A428726C469E}" dt="2021-04-01T16:25:37.271" v="649" actId="26606"/>
          <ac:spMkLst>
            <pc:docMk/>
            <pc:sldMk cId="1797110694" sldId="1854"/>
            <ac:spMk id="32" creationId="{5910698D-E436-464E-9DE4-F9FB349FD9E6}"/>
          </ac:spMkLst>
        </pc:spChg>
        <pc:graphicFrameChg chg="add del">
          <ac:chgData name="Leonardo Poggiani" userId="ff67da84-6f77-46ee-93f7-47eea6374e37" providerId="ADAL" clId="{F5F46C55-2254-4EA1-BADA-A428726C469E}" dt="2021-04-01T16:21:14.810" v="624" actId="26606"/>
          <ac:graphicFrameMkLst>
            <pc:docMk/>
            <pc:sldMk cId="1797110694" sldId="1854"/>
            <ac:graphicFrameMk id="5" creationId="{F847C971-9510-4188-96D5-2775CC658F66}"/>
          </ac:graphicFrameMkLst>
        </pc:graphicFrameChg>
        <pc:graphicFrameChg chg="add del">
          <ac:chgData name="Leonardo Poggiani" userId="ff67da84-6f77-46ee-93f7-47eea6374e37" providerId="ADAL" clId="{F5F46C55-2254-4EA1-BADA-A428726C469E}" dt="2021-04-01T16:21:19.913" v="626" actId="26606"/>
          <ac:graphicFrameMkLst>
            <pc:docMk/>
            <pc:sldMk cId="1797110694" sldId="1854"/>
            <ac:graphicFrameMk id="7" creationId="{3F0339CE-2291-4C31-8F8C-D80E344CD887}"/>
          </ac:graphicFrameMkLst>
        </pc:graphicFrameChg>
        <pc:graphicFrameChg chg="add del">
          <ac:chgData name="Leonardo Poggiani" userId="ff67da84-6f77-46ee-93f7-47eea6374e37" providerId="ADAL" clId="{F5F46C55-2254-4EA1-BADA-A428726C469E}" dt="2021-04-01T16:21:23.168" v="628" actId="26606"/>
          <ac:graphicFrameMkLst>
            <pc:docMk/>
            <pc:sldMk cId="1797110694" sldId="1854"/>
            <ac:graphicFrameMk id="10" creationId="{BEAD769A-20C7-4027-84F3-02459AA1A74B}"/>
          </ac:graphicFrameMkLst>
        </pc:graphicFrameChg>
        <pc:graphicFrameChg chg="add del">
          <ac:chgData name="Leonardo Poggiani" userId="ff67da84-6f77-46ee-93f7-47eea6374e37" providerId="ADAL" clId="{F5F46C55-2254-4EA1-BADA-A428726C469E}" dt="2021-04-01T16:21:25.372" v="630" actId="26606"/>
          <ac:graphicFrameMkLst>
            <pc:docMk/>
            <pc:sldMk cId="1797110694" sldId="1854"/>
            <ac:graphicFrameMk id="19" creationId="{F847C971-9510-4188-96D5-2775CC658F66}"/>
          </ac:graphicFrameMkLst>
        </pc:graphicFrameChg>
        <pc:graphicFrameChg chg="add del">
          <ac:chgData name="Leonardo Poggiani" userId="ff67da84-6f77-46ee-93f7-47eea6374e37" providerId="ADAL" clId="{F5F46C55-2254-4EA1-BADA-A428726C469E}" dt="2021-04-01T16:21:28.104" v="632" actId="26606"/>
          <ac:graphicFrameMkLst>
            <pc:docMk/>
            <pc:sldMk cId="1797110694" sldId="1854"/>
            <ac:graphicFrameMk id="21" creationId="{3690053B-9429-49CF-9F31-7E29225D85D3}"/>
          </ac:graphicFrameMkLst>
        </pc:graphicFrameChg>
        <pc:graphicFrameChg chg="add mod modGraphic">
          <ac:chgData name="Leonardo Poggiani" userId="ff67da84-6f77-46ee-93f7-47eea6374e37" providerId="ADAL" clId="{F5F46C55-2254-4EA1-BADA-A428726C469E}" dt="2021-04-01T16:29:22.862" v="675" actId="207"/>
          <ac:graphicFrameMkLst>
            <pc:docMk/>
            <pc:sldMk cId="1797110694" sldId="1854"/>
            <ac:graphicFrameMk id="23" creationId="{F847C971-9510-4188-96D5-2775CC658F66}"/>
          </ac:graphicFrameMkLst>
        </pc:graphicFrameChg>
      </pc:sldChg>
      <pc:sldChg chg="del">
        <pc:chgData name="Leonardo Poggiani" userId="ff67da84-6f77-46ee-93f7-47eea6374e37" providerId="ADAL" clId="{F5F46C55-2254-4EA1-BADA-A428726C469E}" dt="2021-04-01T17:23:28.294" v="750" actId="2696"/>
        <pc:sldMkLst>
          <pc:docMk/>
          <pc:sldMk cId="3482051809" sldId="1858"/>
        </pc:sldMkLst>
      </pc:sldChg>
      <pc:sldChg chg="addSp delSp modSp new del mod setBg">
        <pc:chgData name="Leonardo Poggiani" userId="ff67da84-6f77-46ee-93f7-47eea6374e37" providerId="ADAL" clId="{F5F46C55-2254-4EA1-BADA-A428726C469E}" dt="2021-04-01T17:23:13.740" v="749" actId="2696"/>
        <pc:sldMkLst>
          <pc:docMk/>
          <pc:sldMk cId="2864554234" sldId="1859"/>
        </pc:sldMkLst>
        <pc:spChg chg="del">
          <ac:chgData name="Leonardo Poggiani" userId="ff67da84-6f77-46ee-93f7-47eea6374e37" providerId="ADAL" clId="{F5F46C55-2254-4EA1-BADA-A428726C469E}" dt="2021-04-01T17:18:33.858" v="705" actId="478"/>
          <ac:spMkLst>
            <pc:docMk/>
            <pc:sldMk cId="2864554234" sldId="1859"/>
            <ac:spMk id="2" creationId="{CE82A633-6E08-4564-9710-01232A371A67}"/>
          </ac:spMkLst>
        </pc:spChg>
        <pc:spChg chg="del">
          <ac:chgData name="Leonardo Poggiani" userId="ff67da84-6f77-46ee-93f7-47eea6374e37" providerId="ADAL" clId="{F5F46C55-2254-4EA1-BADA-A428726C469E}" dt="2021-04-01T17:18:31.410" v="704"/>
          <ac:spMkLst>
            <pc:docMk/>
            <pc:sldMk cId="2864554234" sldId="1859"/>
            <ac:spMk id="3" creationId="{1D0DFF11-D1C4-47AD-8219-90EF248B9E49}"/>
          </ac:spMkLst>
        </pc:spChg>
        <pc:spChg chg="add mod">
          <ac:chgData name="Leonardo Poggiani" userId="ff67da84-6f77-46ee-93f7-47eea6374e37" providerId="ADAL" clId="{F5F46C55-2254-4EA1-BADA-A428726C469E}" dt="2021-04-01T17:19:22.408" v="710" actId="26606"/>
          <ac:spMkLst>
            <pc:docMk/>
            <pc:sldMk cId="2864554234" sldId="1859"/>
            <ac:spMk id="6" creationId="{28527937-1808-42B6-87A1-5C4752544C39}"/>
          </ac:spMkLst>
        </pc:spChg>
        <pc:spChg chg="add mod">
          <ac:chgData name="Leonardo Poggiani" userId="ff67da84-6f77-46ee-93f7-47eea6374e37" providerId="ADAL" clId="{F5F46C55-2254-4EA1-BADA-A428726C469E}" dt="2021-04-01T17:20:23.665" v="715" actId="21"/>
          <ac:spMkLst>
            <pc:docMk/>
            <pc:sldMk cId="2864554234" sldId="1859"/>
            <ac:spMk id="8" creationId="{904A03FA-7930-4E97-8339-C14AECBE7F7B}"/>
          </ac:spMkLst>
        </pc:spChg>
        <pc:spChg chg="add">
          <ac:chgData name="Leonardo Poggiani" userId="ff67da84-6f77-46ee-93f7-47eea6374e37" providerId="ADAL" clId="{F5F46C55-2254-4EA1-BADA-A428726C469E}" dt="2021-04-01T17:19:22.408" v="710" actId="26606"/>
          <ac:spMkLst>
            <pc:docMk/>
            <pc:sldMk cId="2864554234" sldId="1859"/>
            <ac:spMk id="11" creationId="{D8FAF097-5073-4347-985F-3B9C1042568F}"/>
          </ac:spMkLst>
        </pc:spChg>
        <pc:spChg chg="add">
          <ac:chgData name="Leonardo Poggiani" userId="ff67da84-6f77-46ee-93f7-47eea6374e37" providerId="ADAL" clId="{F5F46C55-2254-4EA1-BADA-A428726C469E}" dt="2021-04-01T17:19:22.408" v="710" actId="26606"/>
          <ac:spMkLst>
            <pc:docMk/>
            <pc:sldMk cId="2864554234" sldId="1859"/>
            <ac:spMk id="13" creationId="{445029C0-7C9E-4B38-AF9F-4F41075F6444}"/>
          </ac:spMkLst>
        </pc:spChg>
        <pc:spChg chg="add">
          <ac:chgData name="Leonardo Poggiani" userId="ff67da84-6f77-46ee-93f7-47eea6374e37" providerId="ADAL" clId="{F5F46C55-2254-4EA1-BADA-A428726C469E}" dt="2021-04-01T17:19:22.408" v="710" actId="26606"/>
          <ac:spMkLst>
            <pc:docMk/>
            <pc:sldMk cId="2864554234" sldId="1859"/>
            <ac:spMk id="15" creationId="{C22416BE-CA7D-4941-954A-840BCE5B84CD}"/>
          </ac:spMkLst>
        </pc:spChg>
        <pc:graphicFrameChg chg="add del mod ord modGraphic">
          <ac:chgData name="Leonardo Poggiani" userId="ff67da84-6f77-46ee-93f7-47eea6374e37" providerId="ADAL" clId="{F5F46C55-2254-4EA1-BADA-A428726C469E}" dt="2021-04-01T17:20:23.665" v="715" actId="21"/>
          <ac:graphicFrameMkLst>
            <pc:docMk/>
            <pc:sldMk cId="2864554234" sldId="1859"/>
            <ac:graphicFrameMk id="4" creationId="{26F3A8FA-4A36-4E49-8BD3-85EB50FD9DA2}"/>
          </ac:graphicFrameMkLst>
        </pc:graphicFrameChg>
      </pc:sldChg>
      <pc:sldChg chg="addSp delSp modSp add del mod ord">
        <pc:chgData name="Leonardo Poggiani" userId="ff67da84-6f77-46ee-93f7-47eea6374e37" providerId="ADAL" clId="{F5F46C55-2254-4EA1-BADA-A428726C469E}" dt="2021-04-01T17:23:11.707" v="748" actId="2696"/>
        <pc:sldMkLst>
          <pc:docMk/>
          <pc:sldMk cId="1209172952" sldId="1860"/>
        </pc:sldMkLst>
        <pc:spChg chg="add del mod">
          <ac:chgData name="Leonardo Poggiani" userId="ff67da84-6f77-46ee-93f7-47eea6374e37" providerId="ADAL" clId="{F5F46C55-2254-4EA1-BADA-A428726C469E}" dt="2021-04-01T17:21:17.800" v="723"/>
          <ac:spMkLst>
            <pc:docMk/>
            <pc:sldMk cId="1209172952" sldId="1860"/>
            <ac:spMk id="3" creationId="{583ABF44-F7D1-400E-97BA-AB2448823020}"/>
          </ac:spMkLst>
        </pc:spChg>
        <pc:spChg chg="add mod">
          <ac:chgData name="Leonardo Poggiani" userId="ff67da84-6f77-46ee-93f7-47eea6374e37" providerId="ADAL" clId="{F5F46C55-2254-4EA1-BADA-A428726C469E}" dt="2021-04-01T17:22:20.465" v="738" actId="21"/>
          <ac:spMkLst>
            <pc:docMk/>
            <pc:sldMk cId="1209172952" sldId="1860"/>
            <ac:spMk id="5" creationId="{59DE71F3-7CED-42CE-8C88-61FEF8032B48}"/>
          </ac:spMkLst>
        </pc:spChg>
        <pc:spChg chg="mod">
          <ac:chgData name="Leonardo Poggiani" userId="ff67da84-6f77-46ee-93f7-47eea6374e37" providerId="ADAL" clId="{F5F46C55-2254-4EA1-BADA-A428726C469E}" dt="2021-04-01T17:22:16.457" v="736"/>
          <ac:spMkLst>
            <pc:docMk/>
            <pc:sldMk cId="1209172952" sldId="1860"/>
            <ac:spMk id="16" creationId="{9BD1191B-CDD1-4635-A4B1-7F4C602C4A24}"/>
          </ac:spMkLst>
        </pc:spChg>
        <pc:spChg chg="del">
          <ac:chgData name="Leonardo Poggiani" userId="ff67da84-6f77-46ee-93f7-47eea6374e37" providerId="ADAL" clId="{F5F46C55-2254-4EA1-BADA-A428726C469E}" dt="2021-04-01T17:20:28.743" v="716" actId="478"/>
          <ac:spMkLst>
            <pc:docMk/>
            <pc:sldMk cId="1209172952" sldId="1860"/>
            <ac:spMk id="22" creationId="{1DDEAE80-38A5-4373-9805-1E74A8358CD5}"/>
          </ac:spMkLst>
        </pc:spChg>
        <pc:graphicFrameChg chg="add del mod">
          <ac:chgData name="Leonardo Poggiani" userId="ff67da84-6f77-46ee-93f7-47eea6374e37" providerId="ADAL" clId="{F5F46C55-2254-4EA1-BADA-A428726C469E}" dt="2021-04-01T17:20:47.540" v="719" actId="21"/>
          <ac:graphicFrameMkLst>
            <pc:docMk/>
            <pc:sldMk cId="1209172952" sldId="1860"/>
            <ac:graphicFrameMk id="11" creationId="{4809F247-DF7F-464F-958D-E2BD8210376F}"/>
          </ac:graphicFrameMkLst>
        </pc:graphicFrameChg>
        <pc:graphicFrameChg chg="add del mod">
          <ac:chgData name="Leonardo Poggiani" userId="ff67da84-6f77-46ee-93f7-47eea6374e37" providerId="ADAL" clId="{F5F46C55-2254-4EA1-BADA-A428726C469E}" dt="2021-04-01T17:22:20.465" v="738" actId="21"/>
          <ac:graphicFrameMkLst>
            <pc:docMk/>
            <pc:sldMk cId="1209172952" sldId="1860"/>
            <ac:graphicFrameMk id="14" creationId="{72318D93-2726-4498-8C2B-03E69DA33FE0}"/>
          </ac:graphicFrameMkLst>
        </pc:graphicFrameChg>
      </pc:sldChg>
      <pc:sldChg chg="addSp delSp modSp add mod ord">
        <pc:chgData name="Leonardo Poggiani" userId="ff67da84-6f77-46ee-93f7-47eea6374e37" providerId="ADAL" clId="{F5F46C55-2254-4EA1-BADA-A428726C469E}" dt="2021-04-01T17:25:07.063" v="752" actId="1076"/>
        <pc:sldMkLst>
          <pc:docMk/>
          <pc:sldMk cId="4226491595" sldId="1861"/>
        </pc:sldMkLst>
        <pc:spChg chg="add del mod">
          <ac:chgData name="Leonardo Poggiani" userId="ff67da84-6f77-46ee-93f7-47eea6374e37" providerId="ADAL" clId="{F5F46C55-2254-4EA1-BADA-A428726C469E}" dt="2021-04-01T17:22:31.653" v="741" actId="478"/>
          <ac:spMkLst>
            <pc:docMk/>
            <pc:sldMk cId="4226491595" sldId="1861"/>
            <ac:spMk id="3" creationId="{132BBFC3-8231-4904-9FE1-DE9810336507}"/>
          </ac:spMkLst>
        </pc:spChg>
        <pc:spChg chg="mod">
          <ac:chgData name="Leonardo Poggiani" userId="ff67da84-6f77-46ee-93f7-47eea6374e37" providerId="ADAL" clId="{F5F46C55-2254-4EA1-BADA-A428726C469E}" dt="2021-04-01T17:25:07.063" v="752" actId="1076"/>
          <ac:spMkLst>
            <pc:docMk/>
            <pc:sldMk cId="4226491595" sldId="1861"/>
            <ac:spMk id="4" creationId="{DB6D8D3D-A20E-4D5C-8305-0822E781C708}"/>
          </ac:spMkLst>
        </pc:spChg>
        <pc:spChg chg="del">
          <ac:chgData name="Leonardo Poggiani" userId="ff67da84-6f77-46ee-93f7-47eea6374e37" providerId="ADAL" clId="{F5F46C55-2254-4EA1-BADA-A428726C469E}" dt="2021-04-01T17:22:26.009" v="739" actId="478"/>
          <ac:spMkLst>
            <pc:docMk/>
            <pc:sldMk cId="4226491595" sldId="1861"/>
            <ac:spMk id="14" creationId="{6695089F-BA4D-479B-A649-AFD435B02FB1}"/>
          </ac:spMkLst>
        </pc:spChg>
        <pc:graphicFrameChg chg="add mod">
          <ac:chgData name="Leonardo Poggiani" userId="ff67da84-6f77-46ee-93f7-47eea6374e37" providerId="ADAL" clId="{F5F46C55-2254-4EA1-BADA-A428726C469E}" dt="2021-04-01T17:25:02.236" v="751" actId="1076"/>
          <ac:graphicFrameMkLst>
            <pc:docMk/>
            <pc:sldMk cId="4226491595" sldId="1861"/>
            <ac:graphicFrameMk id="11" creationId="{98F81576-17AF-41E5-B1D5-A55FE0EC8BF2}"/>
          </ac:graphicFrameMkLst>
        </pc:graphicFrameChg>
      </pc:sldChg>
      <pc:sldChg chg="modSp mod modNotesTx">
        <pc:chgData name="Leonardo Poggiani" userId="ff67da84-6f77-46ee-93f7-47eea6374e37" providerId="ADAL" clId="{F5F46C55-2254-4EA1-BADA-A428726C469E}" dt="2021-04-01T19:56:55.421" v="805" actId="1076"/>
        <pc:sldMkLst>
          <pc:docMk/>
          <pc:sldMk cId="750550300" sldId="1862"/>
        </pc:sldMkLst>
        <pc:spChg chg="mod">
          <ac:chgData name="Leonardo Poggiani" userId="ff67da84-6f77-46ee-93f7-47eea6374e37" providerId="ADAL" clId="{F5F46C55-2254-4EA1-BADA-A428726C469E}" dt="2021-04-01T19:56:55.421" v="805" actId="1076"/>
          <ac:spMkLst>
            <pc:docMk/>
            <pc:sldMk cId="750550300" sldId="1862"/>
            <ac:spMk id="2" creationId="{80982EC5-A19E-40EB-9236-B898F1418B36}"/>
          </ac:spMkLst>
        </pc:spChg>
      </pc:sldChg>
      <pc:sldChg chg="modSp new mod">
        <pc:chgData name="Leonardo Poggiani" userId="ff67da84-6f77-46ee-93f7-47eea6374e37" providerId="ADAL" clId="{F5F46C55-2254-4EA1-BADA-A428726C469E}" dt="2021-04-01T20:51:32.948" v="1147" actId="20577"/>
        <pc:sldMkLst>
          <pc:docMk/>
          <pc:sldMk cId="2986106066" sldId="1863"/>
        </pc:sldMkLst>
        <pc:spChg chg="mod">
          <ac:chgData name="Leonardo Poggiani" userId="ff67da84-6f77-46ee-93f7-47eea6374e37" providerId="ADAL" clId="{F5F46C55-2254-4EA1-BADA-A428726C469E}" dt="2021-04-01T20:51:21.142" v="1146" actId="1076"/>
          <ac:spMkLst>
            <pc:docMk/>
            <pc:sldMk cId="2986106066" sldId="1863"/>
            <ac:spMk id="2" creationId="{4A2457B9-3CFC-4F33-BDF6-3F92264273A7}"/>
          </ac:spMkLst>
        </pc:spChg>
        <pc:spChg chg="mod">
          <ac:chgData name="Leonardo Poggiani" userId="ff67da84-6f77-46ee-93f7-47eea6374e37" providerId="ADAL" clId="{F5F46C55-2254-4EA1-BADA-A428726C469E}" dt="2021-04-01T20:51:32.948" v="1147" actId="20577"/>
          <ac:spMkLst>
            <pc:docMk/>
            <pc:sldMk cId="2986106066" sldId="1863"/>
            <ac:spMk id="3" creationId="{507F608F-B4A7-42E4-976D-F9214F0AC640}"/>
          </ac:spMkLst>
        </pc:spChg>
      </pc:sldChg>
      <pc:sldChg chg="addSp delSp modSp new mod setBg">
        <pc:chgData name="Leonardo Poggiani" userId="ff67da84-6f77-46ee-93f7-47eea6374e37" providerId="ADAL" clId="{F5F46C55-2254-4EA1-BADA-A428726C469E}" dt="2021-04-01T20:04:14.281" v="890" actId="1076"/>
        <pc:sldMkLst>
          <pc:docMk/>
          <pc:sldMk cId="3078064214" sldId="1864"/>
        </pc:sldMkLst>
        <pc:spChg chg="add del mod">
          <ac:chgData name="Leonardo Poggiani" userId="ff67da84-6f77-46ee-93f7-47eea6374e37" providerId="ADAL" clId="{F5F46C55-2254-4EA1-BADA-A428726C469E}" dt="2021-04-01T20:04:14.281" v="890" actId="1076"/>
          <ac:spMkLst>
            <pc:docMk/>
            <pc:sldMk cId="3078064214" sldId="1864"/>
            <ac:spMk id="2" creationId="{0E6A1054-8E15-40E4-85BE-D3D04CC4FDDC}"/>
          </ac:spMkLst>
        </pc:spChg>
        <pc:spChg chg="del">
          <ac:chgData name="Leonardo Poggiani" userId="ff67da84-6f77-46ee-93f7-47eea6374e37" providerId="ADAL" clId="{F5F46C55-2254-4EA1-BADA-A428726C469E}" dt="2021-04-01T20:01:04.470" v="826" actId="478"/>
          <ac:spMkLst>
            <pc:docMk/>
            <pc:sldMk cId="3078064214" sldId="1864"/>
            <ac:spMk id="3" creationId="{DEC0B514-9434-4444-A689-A00EF7F7BA9F}"/>
          </ac:spMkLst>
        </pc:spChg>
        <pc:spChg chg="add del">
          <ac:chgData name="Leonardo Poggiani" userId="ff67da84-6f77-46ee-93f7-47eea6374e37" providerId="ADAL" clId="{F5F46C55-2254-4EA1-BADA-A428726C469E}" dt="2021-04-01T20:03:31.384" v="885" actId="26606"/>
          <ac:spMkLst>
            <pc:docMk/>
            <pc:sldMk cId="3078064214" sldId="1864"/>
            <ac:spMk id="7" creationId="{BD4C0BBB-0042-4603-A226-6117F3FD5B3C}"/>
          </ac:spMkLst>
        </pc:spChg>
        <pc:spChg chg="add del">
          <ac:chgData name="Leonardo Poggiani" userId="ff67da84-6f77-46ee-93f7-47eea6374e37" providerId="ADAL" clId="{F5F46C55-2254-4EA1-BADA-A428726C469E}" dt="2021-04-01T20:03:31.384" v="885" actId="26606"/>
          <ac:spMkLst>
            <pc:docMk/>
            <pc:sldMk cId="3078064214" sldId="1864"/>
            <ac:spMk id="9" creationId="{EC44F520-2598-460E-9F91-B02F60830CA2}"/>
          </ac:spMkLst>
        </pc:spChg>
        <pc:spChg chg="add del">
          <ac:chgData name="Leonardo Poggiani" userId="ff67da84-6f77-46ee-93f7-47eea6374e37" providerId="ADAL" clId="{F5F46C55-2254-4EA1-BADA-A428726C469E}" dt="2021-04-01T20:03:31.384" v="885" actId="26606"/>
          <ac:spMkLst>
            <pc:docMk/>
            <pc:sldMk cId="3078064214" sldId="1864"/>
            <ac:spMk id="11" creationId="{3698ABF1-2D7A-4C8C-A41A-095741274679}"/>
          </ac:spMkLst>
        </pc:spChg>
        <pc:spChg chg="add del">
          <ac:chgData name="Leonardo Poggiani" userId="ff67da84-6f77-46ee-93f7-47eea6374e37" providerId="ADAL" clId="{F5F46C55-2254-4EA1-BADA-A428726C469E}" dt="2021-04-01T20:03:31.384" v="885" actId="26606"/>
          <ac:spMkLst>
            <pc:docMk/>
            <pc:sldMk cId="3078064214" sldId="1864"/>
            <ac:spMk id="13" creationId="{C5E160AE-3C66-4235-84C0-BD472DE6AC3E}"/>
          </ac:spMkLst>
        </pc:spChg>
        <pc:spChg chg="add del">
          <ac:chgData name="Leonardo Poggiani" userId="ff67da84-6f77-46ee-93f7-47eea6374e37" providerId="ADAL" clId="{F5F46C55-2254-4EA1-BADA-A428726C469E}" dt="2021-04-01T20:03:31.384" v="885" actId="26606"/>
          <ac:spMkLst>
            <pc:docMk/>
            <pc:sldMk cId="3078064214" sldId="1864"/>
            <ac:spMk id="15" creationId="{A39CC7EE-929B-4FA6-BA5A-86D02B792418}"/>
          </ac:spMkLst>
        </pc:spChg>
        <pc:spChg chg="add del">
          <ac:chgData name="Leonardo Poggiani" userId="ff67da84-6f77-46ee-93f7-47eea6374e37" providerId="ADAL" clId="{F5F46C55-2254-4EA1-BADA-A428726C469E}" dt="2021-04-01T20:03:31.384" v="885" actId="26606"/>
          <ac:spMkLst>
            <pc:docMk/>
            <pc:sldMk cId="3078064214" sldId="1864"/>
            <ac:spMk id="17" creationId="{94BB87F2-3BE0-433A-AD90-24CE82FBFE43}"/>
          </ac:spMkLst>
        </pc:spChg>
        <pc:spChg chg="add del">
          <ac:chgData name="Leonardo Poggiani" userId="ff67da84-6f77-46ee-93f7-47eea6374e37" providerId="ADAL" clId="{F5F46C55-2254-4EA1-BADA-A428726C469E}" dt="2021-04-01T20:03:31.384" v="885" actId="26606"/>
          <ac:spMkLst>
            <pc:docMk/>
            <pc:sldMk cId="3078064214" sldId="1864"/>
            <ac:spMk id="19" creationId="{366B6A15-54B2-4DFA-B2EF-ED937D8CC3E7}"/>
          </ac:spMkLst>
        </pc:spChg>
        <pc:spChg chg="add del">
          <ac:chgData name="Leonardo Poggiani" userId="ff67da84-6f77-46ee-93f7-47eea6374e37" providerId="ADAL" clId="{F5F46C55-2254-4EA1-BADA-A428726C469E}" dt="2021-04-01T20:03:31.384" v="885" actId="26606"/>
          <ac:spMkLst>
            <pc:docMk/>
            <pc:sldMk cId="3078064214" sldId="1864"/>
            <ac:spMk id="21" creationId="{A60DA6D8-1AE1-42F8-808F-E247404A4473}"/>
          </ac:spMkLst>
        </pc:spChg>
        <pc:spChg chg="add del">
          <ac:chgData name="Leonardo Poggiani" userId="ff67da84-6f77-46ee-93f7-47eea6374e37" providerId="ADAL" clId="{F5F46C55-2254-4EA1-BADA-A428726C469E}" dt="2021-04-01T20:03:31.369" v="884" actId="26606"/>
          <ac:spMkLst>
            <pc:docMk/>
            <pc:sldMk cId="3078064214" sldId="1864"/>
            <ac:spMk id="26" creationId="{BD4C0BBB-0042-4603-A226-6117F3FD5B3C}"/>
          </ac:spMkLst>
        </pc:spChg>
        <pc:spChg chg="add del">
          <ac:chgData name="Leonardo Poggiani" userId="ff67da84-6f77-46ee-93f7-47eea6374e37" providerId="ADAL" clId="{F5F46C55-2254-4EA1-BADA-A428726C469E}" dt="2021-04-01T20:03:31.369" v="884" actId="26606"/>
          <ac:spMkLst>
            <pc:docMk/>
            <pc:sldMk cId="3078064214" sldId="1864"/>
            <ac:spMk id="28" creationId="{EC44F520-2598-460E-9F91-B02F60830CA2}"/>
          </ac:spMkLst>
        </pc:spChg>
        <pc:spChg chg="add del">
          <ac:chgData name="Leonardo Poggiani" userId="ff67da84-6f77-46ee-93f7-47eea6374e37" providerId="ADAL" clId="{F5F46C55-2254-4EA1-BADA-A428726C469E}" dt="2021-04-01T20:03:31.369" v="884" actId="26606"/>
          <ac:spMkLst>
            <pc:docMk/>
            <pc:sldMk cId="3078064214" sldId="1864"/>
            <ac:spMk id="30" creationId="{3698ABF1-2D7A-4C8C-A41A-095741274679}"/>
          </ac:spMkLst>
        </pc:spChg>
        <pc:spChg chg="add del">
          <ac:chgData name="Leonardo Poggiani" userId="ff67da84-6f77-46ee-93f7-47eea6374e37" providerId="ADAL" clId="{F5F46C55-2254-4EA1-BADA-A428726C469E}" dt="2021-04-01T20:03:31.369" v="884" actId="26606"/>
          <ac:spMkLst>
            <pc:docMk/>
            <pc:sldMk cId="3078064214" sldId="1864"/>
            <ac:spMk id="32" creationId="{C5E160AE-3C66-4235-84C0-BD472DE6AC3E}"/>
          </ac:spMkLst>
        </pc:spChg>
        <pc:spChg chg="add del">
          <ac:chgData name="Leonardo Poggiani" userId="ff67da84-6f77-46ee-93f7-47eea6374e37" providerId="ADAL" clId="{F5F46C55-2254-4EA1-BADA-A428726C469E}" dt="2021-04-01T20:03:31.369" v="884" actId="26606"/>
          <ac:spMkLst>
            <pc:docMk/>
            <pc:sldMk cId="3078064214" sldId="1864"/>
            <ac:spMk id="34" creationId="{A39CC7EE-929B-4FA6-BA5A-86D02B792418}"/>
          </ac:spMkLst>
        </pc:spChg>
        <pc:spChg chg="add del">
          <ac:chgData name="Leonardo Poggiani" userId="ff67da84-6f77-46ee-93f7-47eea6374e37" providerId="ADAL" clId="{F5F46C55-2254-4EA1-BADA-A428726C469E}" dt="2021-04-01T20:03:31.369" v="884" actId="26606"/>
          <ac:spMkLst>
            <pc:docMk/>
            <pc:sldMk cId="3078064214" sldId="1864"/>
            <ac:spMk id="36" creationId="{94BB87F2-3BE0-433A-AD90-24CE82FBFE43}"/>
          </ac:spMkLst>
        </pc:spChg>
        <pc:spChg chg="add del">
          <ac:chgData name="Leonardo Poggiani" userId="ff67da84-6f77-46ee-93f7-47eea6374e37" providerId="ADAL" clId="{F5F46C55-2254-4EA1-BADA-A428726C469E}" dt="2021-04-01T20:03:31.369" v="884" actId="26606"/>
          <ac:spMkLst>
            <pc:docMk/>
            <pc:sldMk cId="3078064214" sldId="1864"/>
            <ac:spMk id="38" creationId="{366B6A15-54B2-4DFA-B2EF-ED937D8CC3E7}"/>
          </ac:spMkLst>
        </pc:spChg>
        <pc:spChg chg="add del">
          <ac:chgData name="Leonardo Poggiani" userId="ff67da84-6f77-46ee-93f7-47eea6374e37" providerId="ADAL" clId="{F5F46C55-2254-4EA1-BADA-A428726C469E}" dt="2021-04-01T20:03:31.369" v="884" actId="26606"/>
          <ac:spMkLst>
            <pc:docMk/>
            <pc:sldMk cId="3078064214" sldId="1864"/>
            <ac:spMk id="40" creationId="{A60DA6D8-1AE1-42F8-808F-E247404A4473}"/>
          </ac:spMkLst>
        </pc:spChg>
        <pc:spChg chg="add del">
          <ac:chgData name="Leonardo Poggiani" userId="ff67da84-6f77-46ee-93f7-47eea6374e37" providerId="ADAL" clId="{F5F46C55-2254-4EA1-BADA-A428726C469E}" dt="2021-04-01T20:04:03.080" v="888" actId="26606"/>
          <ac:spMkLst>
            <pc:docMk/>
            <pc:sldMk cId="3078064214" sldId="1864"/>
            <ac:spMk id="42" creationId="{BD4C0BBB-0042-4603-A226-6117F3FD5B3C}"/>
          </ac:spMkLst>
        </pc:spChg>
        <pc:spChg chg="add del">
          <ac:chgData name="Leonardo Poggiani" userId="ff67da84-6f77-46ee-93f7-47eea6374e37" providerId="ADAL" clId="{F5F46C55-2254-4EA1-BADA-A428726C469E}" dt="2021-04-01T20:04:03.080" v="888" actId="26606"/>
          <ac:spMkLst>
            <pc:docMk/>
            <pc:sldMk cId="3078064214" sldId="1864"/>
            <ac:spMk id="43" creationId="{EC44F520-2598-460E-9F91-B02F60830CA2}"/>
          </ac:spMkLst>
        </pc:spChg>
        <pc:spChg chg="add del">
          <ac:chgData name="Leonardo Poggiani" userId="ff67da84-6f77-46ee-93f7-47eea6374e37" providerId="ADAL" clId="{F5F46C55-2254-4EA1-BADA-A428726C469E}" dt="2021-04-01T20:04:03.080" v="888" actId="26606"/>
          <ac:spMkLst>
            <pc:docMk/>
            <pc:sldMk cId="3078064214" sldId="1864"/>
            <ac:spMk id="44" creationId="{C28DACFC-D90E-4BFD-98DE-38A527847A5C}"/>
          </ac:spMkLst>
        </pc:spChg>
        <pc:spChg chg="add del">
          <ac:chgData name="Leonardo Poggiani" userId="ff67da84-6f77-46ee-93f7-47eea6374e37" providerId="ADAL" clId="{F5F46C55-2254-4EA1-BADA-A428726C469E}" dt="2021-04-01T20:04:03.080" v="888" actId="26606"/>
          <ac:spMkLst>
            <pc:docMk/>
            <pc:sldMk cId="3078064214" sldId="1864"/>
            <ac:spMk id="45" creationId="{44E9F5B4-A068-4ABE-8601-6BC199F161A9}"/>
          </ac:spMkLst>
        </pc:spChg>
        <pc:spChg chg="add del">
          <ac:chgData name="Leonardo Poggiani" userId="ff67da84-6f77-46ee-93f7-47eea6374e37" providerId="ADAL" clId="{F5F46C55-2254-4EA1-BADA-A428726C469E}" dt="2021-04-01T20:04:03.080" v="888" actId="26606"/>
          <ac:spMkLst>
            <pc:docMk/>
            <pc:sldMk cId="3078064214" sldId="1864"/>
            <ac:spMk id="46" creationId="{8EF8B388-A1B5-412F-8724-38B96C8AF728}"/>
          </ac:spMkLst>
        </pc:spChg>
        <pc:spChg chg="add del">
          <ac:chgData name="Leonardo Poggiani" userId="ff67da84-6f77-46ee-93f7-47eea6374e37" providerId="ADAL" clId="{F5F46C55-2254-4EA1-BADA-A428726C469E}" dt="2021-04-01T20:04:03.080" v="888" actId="26606"/>
          <ac:spMkLst>
            <pc:docMk/>
            <pc:sldMk cId="3078064214" sldId="1864"/>
            <ac:spMk id="47" creationId="{85A44F65-05A5-4129-9896-3ECBAF77863F}"/>
          </ac:spMkLst>
        </pc:spChg>
        <pc:spChg chg="add del">
          <ac:chgData name="Leonardo Poggiani" userId="ff67da84-6f77-46ee-93f7-47eea6374e37" providerId="ADAL" clId="{F5F46C55-2254-4EA1-BADA-A428726C469E}" dt="2021-04-01T20:04:03.080" v="888" actId="26606"/>
          <ac:spMkLst>
            <pc:docMk/>
            <pc:sldMk cId="3078064214" sldId="1864"/>
            <ac:spMk id="48" creationId="{94A016FC-694E-41AA-BA4F-FC97736372AC}"/>
          </ac:spMkLst>
        </pc:spChg>
        <pc:spChg chg="add">
          <ac:chgData name="Leonardo Poggiani" userId="ff67da84-6f77-46ee-93f7-47eea6374e37" providerId="ADAL" clId="{F5F46C55-2254-4EA1-BADA-A428726C469E}" dt="2021-04-01T20:04:03.080" v="888" actId="26606"/>
          <ac:spMkLst>
            <pc:docMk/>
            <pc:sldMk cId="3078064214" sldId="1864"/>
            <ac:spMk id="53" creationId="{BD4C0BBB-0042-4603-A226-6117F3FD5B3C}"/>
          </ac:spMkLst>
        </pc:spChg>
        <pc:spChg chg="add">
          <ac:chgData name="Leonardo Poggiani" userId="ff67da84-6f77-46ee-93f7-47eea6374e37" providerId="ADAL" clId="{F5F46C55-2254-4EA1-BADA-A428726C469E}" dt="2021-04-01T20:04:03.080" v="888" actId="26606"/>
          <ac:spMkLst>
            <pc:docMk/>
            <pc:sldMk cId="3078064214" sldId="1864"/>
            <ac:spMk id="55" creationId="{EC44F520-2598-460E-9F91-B02F60830CA2}"/>
          </ac:spMkLst>
        </pc:spChg>
        <pc:spChg chg="add">
          <ac:chgData name="Leonardo Poggiani" userId="ff67da84-6f77-46ee-93f7-47eea6374e37" providerId="ADAL" clId="{F5F46C55-2254-4EA1-BADA-A428726C469E}" dt="2021-04-01T20:04:03.080" v="888" actId="26606"/>
          <ac:spMkLst>
            <pc:docMk/>
            <pc:sldMk cId="3078064214" sldId="1864"/>
            <ac:spMk id="57" creationId="{BCFF1867-CA5E-416C-80CB-68BE95CE2281}"/>
          </ac:spMkLst>
        </pc:spChg>
        <pc:spChg chg="add">
          <ac:chgData name="Leonardo Poggiani" userId="ff67da84-6f77-46ee-93f7-47eea6374e37" providerId="ADAL" clId="{F5F46C55-2254-4EA1-BADA-A428726C469E}" dt="2021-04-01T20:04:03.080" v="888" actId="26606"/>
          <ac:spMkLst>
            <pc:docMk/>
            <pc:sldMk cId="3078064214" sldId="1864"/>
            <ac:spMk id="59" creationId="{5EA2F639-83D8-42FB-805A-0AFD485B9EAF}"/>
          </ac:spMkLst>
        </pc:spChg>
        <pc:spChg chg="add">
          <ac:chgData name="Leonardo Poggiani" userId="ff67da84-6f77-46ee-93f7-47eea6374e37" providerId="ADAL" clId="{F5F46C55-2254-4EA1-BADA-A428726C469E}" dt="2021-04-01T20:04:03.080" v="888" actId="26606"/>
          <ac:spMkLst>
            <pc:docMk/>
            <pc:sldMk cId="3078064214" sldId="1864"/>
            <ac:spMk id="61" creationId="{D8DB4E8D-D68B-4463-A009-8FAB6A115558}"/>
          </ac:spMkLst>
        </pc:spChg>
        <pc:spChg chg="add">
          <ac:chgData name="Leonardo Poggiani" userId="ff67da84-6f77-46ee-93f7-47eea6374e37" providerId="ADAL" clId="{F5F46C55-2254-4EA1-BADA-A428726C469E}" dt="2021-04-01T20:04:03.080" v="888" actId="26606"/>
          <ac:spMkLst>
            <pc:docMk/>
            <pc:sldMk cId="3078064214" sldId="1864"/>
            <ac:spMk id="63" creationId="{5C519481-97EE-45EB-B83B-AE5C46F3DB84}"/>
          </ac:spMkLst>
        </pc:spChg>
        <pc:picChg chg="add mod">
          <ac:chgData name="Leonardo Poggiani" userId="ff67da84-6f77-46ee-93f7-47eea6374e37" providerId="ADAL" clId="{F5F46C55-2254-4EA1-BADA-A428726C469E}" dt="2021-04-01T20:04:03.080" v="888" actId="26606"/>
          <ac:picMkLst>
            <pc:docMk/>
            <pc:sldMk cId="3078064214" sldId="1864"/>
            <ac:picMk id="5" creationId="{FE182622-E49E-4976-A4A7-FA4CF8F5F763}"/>
          </ac:picMkLst>
        </pc:picChg>
      </pc:sldChg>
    </pc:docChg>
  </pc:docChgLst>
  <pc:docChgLst>
    <pc:chgData name="Clarissa Polidori" userId="S::c.polidori@studenti.unipi.it::0d354c7c-4e36-4ec3-904e-aa113771c35d" providerId="AD" clId="Web-{C8F48972-CCD5-43B5-949D-A4FA22AE6D8E}"/>
    <pc:docChg chg="modSld">
      <pc:chgData name="Clarissa Polidori" userId="S::c.polidori@studenti.unipi.it::0d354c7c-4e36-4ec3-904e-aa113771c35d" providerId="AD" clId="Web-{C8F48972-CCD5-43B5-949D-A4FA22AE6D8E}" dt="2021-04-01T14:02:27.563" v="0" actId="14100"/>
      <pc:docMkLst>
        <pc:docMk/>
      </pc:docMkLst>
      <pc:sldChg chg="modSp">
        <pc:chgData name="Clarissa Polidori" userId="S::c.polidori@studenti.unipi.it::0d354c7c-4e36-4ec3-904e-aa113771c35d" providerId="AD" clId="Web-{C8F48972-CCD5-43B5-949D-A4FA22AE6D8E}" dt="2021-04-01T14:02:27.563" v="0" actId="14100"/>
        <pc:sldMkLst>
          <pc:docMk/>
          <pc:sldMk cId="4215925312" sldId="1852"/>
        </pc:sldMkLst>
        <pc:spChg chg="mod">
          <ac:chgData name="Clarissa Polidori" userId="S::c.polidori@studenti.unipi.it::0d354c7c-4e36-4ec3-904e-aa113771c35d" providerId="AD" clId="Web-{C8F48972-CCD5-43B5-949D-A4FA22AE6D8E}" dt="2021-04-01T14:02:27.563" v="0" actId="14100"/>
          <ac:spMkLst>
            <pc:docMk/>
            <pc:sldMk cId="4215925312" sldId="1852"/>
            <ac:spMk id="3" creationId="{36B2A5FB-41FD-4FA0-9287-A42FBFACCB8E}"/>
          </ac:spMkLst>
        </pc:spChg>
      </pc:sldChg>
    </pc:docChg>
  </pc:docChgLst>
  <pc:docChgLst>
    <pc:chgData name="Gaia Anastasi" userId="S::g.anastasi3@studenti.unipi.it::f89ed6a4-3183-4f24-9667-b152c2bc0e1a" providerId="AD" clId="Web-{DF9E32B4-4104-4F54-B049-3246CB4F67C3}"/>
    <pc:docChg chg="modSld">
      <pc:chgData name="Gaia Anastasi" userId="S::g.anastasi3@studenti.unipi.it::f89ed6a4-3183-4f24-9667-b152c2bc0e1a" providerId="AD" clId="Web-{DF9E32B4-4104-4F54-B049-3246CB4F67C3}" dt="2021-04-01T18:53:59.228" v="13" actId="20577"/>
      <pc:docMkLst>
        <pc:docMk/>
      </pc:docMkLst>
      <pc:sldChg chg="modSp">
        <pc:chgData name="Gaia Anastasi" userId="S::g.anastasi3@studenti.unipi.it::f89ed6a4-3183-4f24-9667-b152c2bc0e1a" providerId="AD" clId="Web-{DF9E32B4-4104-4F54-B049-3246CB4F67C3}" dt="2021-04-01T18:42:26.579" v="4" actId="20577"/>
        <pc:sldMkLst>
          <pc:docMk/>
          <pc:sldMk cId="437359916" sldId="1820"/>
        </pc:sldMkLst>
        <pc:spChg chg="mod">
          <ac:chgData name="Gaia Anastasi" userId="S::g.anastasi3@studenti.unipi.it::f89ed6a4-3183-4f24-9667-b152c2bc0e1a" providerId="AD" clId="Web-{DF9E32B4-4104-4F54-B049-3246CB4F67C3}" dt="2021-04-01T18:42:15.281" v="1" actId="20577"/>
          <ac:spMkLst>
            <pc:docMk/>
            <pc:sldMk cId="437359916" sldId="1820"/>
            <ac:spMk id="3" creationId="{6FD45897-C8CB-4896-8602-A856ED37FC0E}"/>
          </ac:spMkLst>
        </pc:spChg>
        <pc:spChg chg="mod">
          <ac:chgData name="Gaia Anastasi" userId="S::g.anastasi3@studenti.unipi.it::f89ed6a4-3183-4f24-9667-b152c2bc0e1a" providerId="AD" clId="Web-{DF9E32B4-4104-4F54-B049-3246CB4F67C3}" dt="2021-04-01T18:42:24.125" v="3" actId="20577"/>
          <ac:spMkLst>
            <pc:docMk/>
            <pc:sldMk cId="437359916" sldId="1820"/>
            <ac:spMk id="7" creationId="{1B0B6BD0-F713-4D37-9189-AFDB5DCBEE38}"/>
          </ac:spMkLst>
        </pc:spChg>
        <pc:spChg chg="mod">
          <ac:chgData name="Gaia Anastasi" userId="S::g.anastasi3@studenti.unipi.it::f89ed6a4-3183-4f24-9667-b152c2bc0e1a" providerId="AD" clId="Web-{DF9E32B4-4104-4F54-B049-3246CB4F67C3}" dt="2021-04-01T18:42:26.579" v="4" actId="20577"/>
          <ac:spMkLst>
            <pc:docMk/>
            <pc:sldMk cId="437359916" sldId="1820"/>
            <ac:spMk id="11" creationId="{F570A505-044A-42D7-8BEF-D6F524C12C08}"/>
          </ac:spMkLst>
        </pc:spChg>
      </pc:sldChg>
      <pc:sldChg chg="modSp">
        <pc:chgData name="Gaia Anastasi" userId="S::g.anastasi3@studenti.unipi.it::f89ed6a4-3183-4f24-9667-b152c2bc0e1a" providerId="AD" clId="Web-{DF9E32B4-4104-4F54-B049-3246CB4F67C3}" dt="2021-04-01T18:53:59.228" v="13" actId="20577"/>
        <pc:sldMkLst>
          <pc:docMk/>
          <pc:sldMk cId="4089405152" sldId="1851"/>
        </pc:sldMkLst>
        <pc:spChg chg="mod">
          <ac:chgData name="Gaia Anastasi" userId="S::g.anastasi3@studenti.unipi.it::f89ed6a4-3183-4f24-9667-b152c2bc0e1a" providerId="AD" clId="Web-{DF9E32B4-4104-4F54-B049-3246CB4F67C3}" dt="2021-04-01T18:53:59.228" v="13" actId="20577"/>
          <ac:spMkLst>
            <pc:docMk/>
            <pc:sldMk cId="4089405152" sldId="1851"/>
            <ac:spMk id="3" creationId="{07895EC8-D0E4-453A-9B6F-E85FFE81C217}"/>
          </ac:spMkLst>
        </pc:spChg>
      </pc:sldChg>
      <pc:sldChg chg="modSp">
        <pc:chgData name="Gaia Anastasi" userId="S::g.anastasi3@studenti.unipi.it::f89ed6a4-3183-4f24-9667-b152c2bc0e1a" providerId="AD" clId="Web-{DF9E32B4-4104-4F54-B049-3246CB4F67C3}" dt="2021-04-01T18:49:28.212" v="7"/>
        <pc:sldMkLst>
          <pc:docMk/>
          <pc:sldMk cId="750550300" sldId="1862"/>
        </pc:sldMkLst>
        <pc:spChg chg="mod">
          <ac:chgData name="Gaia Anastasi" userId="S::g.anastasi3@studenti.unipi.it::f89ed6a4-3183-4f24-9667-b152c2bc0e1a" providerId="AD" clId="Web-{DF9E32B4-4104-4F54-B049-3246CB4F67C3}" dt="2021-04-01T18:49:28.212" v="7"/>
          <ac:spMkLst>
            <pc:docMk/>
            <pc:sldMk cId="750550300" sldId="1862"/>
            <ac:spMk id="3" creationId="{DCD566B7-7F84-43F1-BD46-C9C34E117B0E}"/>
          </ac:spMkLst>
        </pc:spChg>
      </pc:sldChg>
    </pc:docChg>
  </pc:docChgLst>
  <pc:docChgLst>
    <pc:chgData name="Gaia Anastasi" userId="S::g.anastasi3@studenti.unipi.it::f89ed6a4-3183-4f24-9667-b152c2bc0e1a" providerId="AD" clId="Web-{92BC538D-30E8-42C0-8A44-6E68AC73FF34}"/>
    <pc:docChg chg="modSld">
      <pc:chgData name="Gaia Anastasi" userId="S::g.anastasi3@studenti.unipi.it::f89ed6a4-3183-4f24-9667-b152c2bc0e1a" providerId="AD" clId="Web-{92BC538D-30E8-42C0-8A44-6E68AC73FF34}" dt="2021-04-06T09:15:06.518" v="8"/>
      <pc:docMkLst>
        <pc:docMk/>
      </pc:docMkLst>
      <pc:sldChg chg="modSp">
        <pc:chgData name="Gaia Anastasi" userId="S::g.anastasi3@studenti.unipi.it::f89ed6a4-3183-4f24-9667-b152c2bc0e1a" providerId="AD" clId="Web-{92BC538D-30E8-42C0-8A44-6E68AC73FF34}" dt="2021-04-06T09:13:24.796" v="2"/>
        <pc:sldMkLst>
          <pc:docMk/>
          <pc:sldMk cId="2646070304" sldId="1813"/>
        </pc:sldMkLst>
        <pc:spChg chg="mod">
          <ac:chgData name="Gaia Anastasi" userId="S::g.anastasi3@studenti.unipi.it::f89ed6a4-3183-4f24-9667-b152c2bc0e1a" providerId="AD" clId="Web-{92BC538D-30E8-42C0-8A44-6E68AC73FF34}" dt="2021-04-06T09:13:24.796" v="2"/>
          <ac:spMkLst>
            <pc:docMk/>
            <pc:sldMk cId="2646070304" sldId="1813"/>
            <ac:spMk id="6" creationId="{67BE2C23-8EF9-4C17-9905-5F83EF30219C}"/>
          </ac:spMkLst>
        </pc:spChg>
      </pc:sldChg>
      <pc:sldChg chg="modSp">
        <pc:chgData name="Gaia Anastasi" userId="S::g.anastasi3@studenti.unipi.it::f89ed6a4-3183-4f24-9667-b152c2bc0e1a" providerId="AD" clId="Web-{92BC538D-30E8-42C0-8A44-6E68AC73FF34}" dt="2021-04-06T09:14:03.766" v="3"/>
        <pc:sldMkLst>
          <pc:docMk/>
          <pc:sldMk cId="1831942878" sldId="1832"/>
        </pc:sldMkLst>
        <pc:spChg chg="mod">
          <ac:chgData name="Gaia Anastasi" userId="S::g.anastasi3@studenti.unipi.it::f89ed6a4-3183-4f24-9667-b152c2bc0e1a" providerId="AD" clId="Web-{92BC538D-30E8-42C0-8A44-6E68AC73FF34}" dt="2021-04-06T09:14:03.766" v="3"/>
          <ac:spMkLst>
            <pc:docMk/>
            <pc:sldMk cId="1831942878" sldId="1832"/>
            <ac:spMk id="8" creationId="{1DD55552-0770-4CE9-916C-B7928B3CD69F}"/>
          </ac:spMkLst>
        </pc:spChg>
      </pc:sldChg>
      <pc:sldChg chg="modSp">
        <pc:chgData name="Gaia Anastasi" userId="S::g.anastasi3@studenti.unipi.it::f89ed6a4-3183-4f24-9667-b152c2bc0e1a" providerId="AD" clId="Web-{92BC538D-30E8-42C0-8A44-6E68AC73FF34}" dt="2021-04-06T09:14:10.844" v="4"/>
        <pc:sldMkLst>
          <pc:docMk/>
          <pc:sldMk cId="2752965366" sldId="1833"/>
        </pc:sldMkLst>
        <pc:spChg chg="mod">
          <ac:chgData name="Gaia Anastasi" userId="S::g.anastasi3@studenti.unipi.it::f89ed6a4-3183-4f24-9667-b152c2bc0e1a" providerId="AD" clId="Web-{92BC538D-30E8-42C0-8A44-6E68AC73FF34}" dt="2021-04-06T09:14:10.844" v="4"/>
          <ac:spMkLst>
            <pc:docMk/>
            <pc:sldMk cId="2752965366" sldId="1833"/>
            <ac:spMk id="4104" creationId="{8378F2A4-E6F2-4EE6-90F0-B1528422DEEF}"/>
          </ac:spMkLst>
        </pc:spChg>
      </pc:sldChg>
      <pc:sldChg chg="modSp">
        <pc:chgData name="Gaia Anastasi" userId="S::g.anastasi3@studenti.unipi.it::f89ed6a4-3183-4f24-9667-b152c2bc0e1a" providerId="AD" clId="Web-{92BC538D-30E8-42C0-8A44-6E68AC73FF34}" dt="2021-04-06T09:14:15.220" v="5"/>
        <pc:sldMkLst>
          <pc:docMk/>
          <pc:sldMk cId="3717610469" sldId="1846"/>
        </pc:sldMkLst>
        <pc:spChg chg="mod">
          <ac:chgData name="Gaia Anastasi" userId="S::g.anastasi3@studenti.unipi.it::f89ed6a4-3183-4f24-9667-b152c2bc0e1a" providerId="AD" clId="Web-{92BC538D-30E8-42C0-8A44-6E68AC73FF34}" dt="2021-04-06T09:14:15.220" v="5"/>
          <ac:spMkLst>
            <pc:docMk/>
            <pc:sldMk cId="3717610469" sldId="1846"/>
            <ac:spMk id="14" creationId="{6695089F-BA4D-479B-A649-AFD435B02FB1}"/>
          </ac:spMkLst>
        </pc:spChg>
      </pc:sldChg>
      <pc:sldChg chg="modSp">
        <pc:chgData name="Gaia Anastasi" userId="S::g.anastasi3@studenti.unipi.it::f89ed6a4-3183-4f24-9667-b152c2bc0e1a" providerId="AD" clId="Web-{92BC538D-30E8-42C0-8A44-6E68AC73FF34}" dt="2021-04-06T09:12:58.077" v="1"/>
        <pc:sldMkLst>
          <pc:docMk/>
          <pc:sldMk cId="163101622" sldId="1853"/>
        </pc:sldMkLst>
        <pc:spChg chg="mod">
          <ac:chgData name="Gaia Anastasi" userId="S::g.anastasi3@studenti.unipi.it::f89ed6a4-3183-4f24-9667-b152c2bc0e1a" providerId="AD" clId="Web-{92BC538D-30E8-42C0-8A44-6E68AC73FF34}" dt="2021-04-06T09:12:58.077" v="1"/>
          <ac:spMkLst>
            <pc:docMk/>
            <pc:sldMk cId="163101622" sldId="1853"/>
            <ac:spMk id="3" creationId="{3EAC34DE-CFFF-405D-B0DE-757E400D4D74}"/>
          </ac:spMkLst>
        </pc:spChg>
      </pc:sldChg>
      <pc:sldChg chg="modSp">
        <pc:chgData name="Gaia Anastasi" userId="S::g.anastasi3@studenti.unipi.it::f89ed6a4-3183-4f24-9667-b152c2bc0e1a" providerId="AD" clId="Web-{92BC538D-30E8-42C0-8A44-6E68AC73FF34}" dt="2021-04-06T09:14:20.157" v="6"/>
        <pc:sldMkLst>
          <pc:docMk/>
          <pc:sldMk cId="1818280402" sldId="1857"/>
        </pc:sldMkLst>
        <pc:spChg chg="mod">
          <ac:chgData name="Gaia Anastasi" userId="S::g.anastasi3@studenti.unipi.it::f89ed6a4-3183-4f24-9667-b152c2bc0e1a" providerId="AD" clId="Web-{92BC538D-30E8-42C0-8A44-6E68AC73FF34}" dt="2021-04-06T09:14:20.157" v="6"/>
          <ac:spMkLst>
            <pc:docMk/>
            <pc:sldMk cId="1818280402" sldId="1857"/>
            <ac:spMk id="4" creationId="{124EF869-B8B9-4384-9081-04743B30F2B8}"/>
          </ac:spMkLst>
        </pc:spChg>
      </pc:sldChg>
      <pc:sldChg chg="modSp">
        <pc:chgData name="Gaia Anastasi" userId="S::g.anastasi3@studenti.unipi.it::f89ed6a4-3183-4f24-9667-b152c2bc0e1a" providerId="AD" clId="Web-{92BC538D-30E8-42C0-8A44-6E68AC73FF34}" dt="2021-04-06T09:15:06.518" v="8"/>
        <pc:sldMkLst>
          <pc:docMk/>
          <pc:sldMk cId="2986106066" sldId="1863"/>
        </pc:sldMkLst>
        <pc:spChg chg="mod">
          <ac:chgData name="Gaia Anastasi" userId="S::g.anastasi3@studenti.unipi.it::f89ed6a4-3183-4f24-9667-b152c2bc0e1a" providerId="AD" clId="Web-{92BC538D-30E8-42C0-8A44-6E68AC73FF34}" dt="2021-04-06T09:15:06.518" v="8"/>
          <ac:spMkLst>
            <pc:docMk/>
            <pc:sldMk cId="2986106066" sldId="1863"/>
            <ac:spMk id="3" creationId="{507F608F-B4A7-42E4-976D-F9214F0AC640}"/>
          </ac:spMkLst>
        </pc:spChg>
      </pc:sldChg>
    </pc:docChg>
  </pc:docChgLst>
  <pc:docChgLst>
    <pc:chgData name="Clarissa Polidori" userId="S::c.polidori@studenti.unipi.it::0d354c7c-4e36-4ec3-904e-aa113771c35d" providerId="AD" clId="Web-{450B0D88-976A-4A79-82EB-37EB9CA4E3CA}"/>
    <pc:docChg chg="modSld">
      <pc:chgData name="Clarissa Polidori" userId="S::c.polidori@studenti.unipi.it::0d354c7c-4e36-4ec3-904e-aa113771c35d" providerId="AD" clId="Web-{450B0D88-976A-4A79-82EB-37EB9CA4E3CA}" dt="2021-04-06T10:20:15.258" v="0"/>
      <pc:docMkLst>
        <pc:docMk/>
      </pc:docMkLst>
      <pc:sldChg chg="addSp">
        <pc:chgData name="Clarissa Polidori" userId="S::c.polidori@studenti.unipi.it::0d354c7c-4e36-4ec3-904e-aa113771c35d" providerId="AD" clId="Web-{450B0D88-976A-4A79-82EB-37EB9CA4E3CA}" dt="2021-04-06T10:20:15.258" v="0"/>
        <pc:sldMkLst>
          <pc:docMk/>
          <pc:sldMk cId="2618046149" sldId="1815"/>
        </pc:sldMkLst>
        <pc:inkChg chg="add">
          <ac:chgData name="Clarissa Polidori" userId="S::c.polidori@studenti.unipi.it::0d354c7c-4e36-4ec3-904e-aa113771c35d" providerId="AD" clId="Web-{450B0D88-976A-4A79-82EB-37EB9CA4E3CA}" dt="2021-04-06T10:20:15.258" v="0"/>
          <ac:inkMkLst>
            <pc:docMk/>
            <pc:sldMk cId="2618046149" sldId="1815"/>
            <ac:inkMk id="2" creationId="{C4586291-F298-4485-8207-9537995E503D}"/>
          </ac:inkMkLst>
        </pc:inkChg>
      </pc:sldChg>
    </pc:docChg>
  </pc:docChgLst>
  <pc:docChgLst>
    <pc:chgData name="Clarissa Polidori" userId="S::c.polidori@studenti.unipi.it::0d354c7c-4e36-4ec3-904e-aa113771c35d" providerId="AD" clId="Web-{A9EA7E22-61E8-4FE5-BF83-AD727EBD899A}"/>
    <pc:docChg chg="modSld">
      <pc:chgData name="Clarissa Polidori" userId="S::c.polidori@studenti.unipi.it::0d354c7c-4e36-4ec3-904e-aa113771c35d" providerId="AD" clId="Web-{A9EA7E22-61E8-4FE5-BF83-AD727EBD899A}" dt="2021-04-01T18:49:22.538" v="1"/>
      <pc:docMkLst>
        <pc:docMk/>
      </pc:docMkLst>
      <pc:sldChg chg="modSp">
        <pc:chgData name="Clarissa Polidori" userId="S::c.polidori@studenti.unipi.it::0d354c7c-4e36-4ec3-904e-aa113771c35d" providerId="AD" clId="Web-{A9EA7E22-61E8-4FE5-BF83-AD727EBD899A}" dt="2021-04-01T18:49:22.538" v="1"/>
        <pc:sldMkLst>
          <pc:docMk/>
          <pc:sldMk cId="163101622" sldId="1853"/>
        </pc:sldMkLst>
        <pc:spChg chg="mod">
          <ac:chgData name="Clarissa Polidori" userId="S::c.polidori@studenti.unipi.it::0d354c7c-4e36-4ec3-904e-aa113771c35d" providerId="AD" clId="Web-{A9EA7E22-61E8-4FE5-BF83-AD727EBD899A}" dt="2021-04-01T18:49:22.538" v="1"/>
          <ac:spMkLst>
            <pc:docMk/>
            <pc:sldMk cId="163101622" sldId="1853"/>
            <ac:spMk id="2" creationId="{A0EC8CAA-77D3-4175-AC97-26D77FFFAE57}"/>
          </ac:spMkLst>
        </pc:spChg>
      </pc:sldChg>
    </pc:docChg>
  </pc:docChgLst>
  <pc:docChgLst>
    <pc:chgData name="Gaia Anastasi" userId="S::g.anastasi3@studenti.unipi.it::f89ed6a4-3183-4f24-9667-b152c2bc0e1a" providerId="AD" clId="Web-{E6B657CA-8E55-42F0-A918-69ED0BAE9CDE}"/>
    <pc:docChg chg="addSld modSld sldOrd modSection">
      <pc:chgData name="Gaia Anastasi" userId="S::g.anastasi3@studenti.unipi.it::f89ed6a4-3183-4f24-9667-b152c2bc0e1a" providerId="AD" clId="Web-{E6B657CA-8E55-42F0-A918-69ED0BAE9CDE}" dt="2021-04-01T16:42:22.407" v="85" actId="1076"/>
      <pc:docMkLst>
        <pc:docMk/>
      </pc:docMkLst>
      <pc:sldChg chg="modSp">
        <pc:chgData name="Gaia Anastasi" userId="S::g.anastasi3@studenti.unipi.it::f89ed6a4-3183-4f24-9667-b152c2bc0e1a" providerId="AD" clId="Web-{E6B657CA-8E55-42F0-A918-69ED0BAE9CDE}" dt="2021-04-01T14:35:38.251" v="1" actId="1076"/>
        <pc:sldMkLst>
          <pc:docMk/>
          <pc:sldMk cId="2646070304" sldId="1813"/>
        </pc:sldMkLst>
        <pc:spChg chg="mod">
          <ac:chgData name="Gaia Anastasi" userId="S::g.anastasi3@studenti.unipi.it::f89ed6a4-3183-4f24-9667-b152c2bc0e1a" providerId="AD" clId="Web-{E6B657CA-8E55-42F0-A918-69ED0BAE9CDE}" dt="2021-04-01T14:35:38.251" v="1" actId="1076"/>
          <ac:spMkLst>
            <pc:docMk/>
            <pc:sldMk cId="2646070304" sldId="1813"/>
            <ac:spMk id="23" creationId="{FBC64C23-A6FD-4812-90B0-7380941EE21F}"/>
          </ac:spMkLst>
        </pc:spChg>
      </pc:sldChg>
      <pc:sldChg chg="addSp delSp modSp">
        <pc:chgData name="Gaia Anastasi" userId="S::g.anastasi3@studenti.unipi.it::f89ed6a4-3183-4f24-9667-b152c2bc0e1a" providerId="AD" clId="Web-{E6B657CA-8E55-42F0-A918-69ED0BAE9CDE}" dt="2021-04-01T14:54:20.476" v="10" actId="1076"/>
        <pc:sldMkLst>
          <pc:docMk/>
          <pc:sldMk cId="1393046639" sldId="1825"/>
        </pc:sldMkLst>
        <pc:spChg chg="add del">
          <ac:chgData name="Gaia Anastasi" userId="S::g.anastasi3@studenti.unipi.it::f89ed6a4-3183-4f24-9667-b152c2bc0e1a" providerId="AD" clId="Web-{E6B657CA-8E55-42F0-A918-69ED0BAE9CDE}" dt="2021-04-01T14:50:42.550" v="7"/>
          <ac:spMkLst>
            <pc:docMk/>
            <pc:sldMk cId="1393046639" sldId="1825"/>
            <ac:spMk id="381" creationId="{17D2E7FA-D448-4C25-9FD5-BDB27FDE7795}"/>
          </ac:spMkLst>
        </pc:spChg>
        <pc:spChg chg="add mod">
          <ac:chgData name="Gaia Anastasi" userId="S::g.anastasi3@studenti.unipi.it::f89ed6a4-3183-4f24-9667-b152c2bc0e1a" providerId="AD" clId="Web-{E6B657CA-8E55-42F0-A918-69ED0BAE9CDE}" dt="2021-04-01T14:54:20.476" v="10" actId="1076"/>
          <ac:spMkLst>
            <pc:docMk/>
            <pc:sldMk cId="1393046639" sldId="1825"/>
            <ac:spMk id="635" creationId="{42CA5934-EE00-4D08-9887-22701FD27CA7}"/>
          </ac:spMkLst>
        </pc:spChg>
        <pc:graphicFrameChg chg="mod">
          <ac:chgData name="Gaia Anastasi" userId="S::g.anastasi3@studenti.unipi.it::f89ed6a4-3183-4f24-9667-b152c2bc0e1a" providerId="AD" clId="Web-{E6B657CA-8E55-42F0-A918-69ED0BAE9CDE}" dt="2021-04-01T14:51:10.035" v="8" actId="1076"/>
          <ac:graphicFrameMkLst>
            <pc:docMk/>
            <pc:sldMk cId="1393046639" sldId="1825"/>
            <ac:graphicFrameMk id="19" creationId="{B8C2D768-E601-4F7C-9737-9ADEEA92F2A7}"/>
          </ac:graphicFrameMkLst>
        </pc:graphicFrameChg>
        <pc:picChg chg="mod">
          <ac:chgData name="Gaia Anastasi" userId="S::g.anastasi3@studenti.unipi.it::f89ed6a4-3183-4f24-9667-b152c2bc0e1a" providerId="AD" clId="Web-{E6B657CA-8E55-42F0-A918-69ED0BAE9CDE}" dt="2021-04-01T14:47:14.686" v="5" actId="1076"/>
          <ac:picMkLst>
            <pc:docMk/>
            <pc:sldMk cId="1393046639" sldId="1825"/>
            <ac:picMk id="4" creationId="{7F1BB87B-A17C-491C-84C0-3B9D53F6A333}"/>
          </ac:picMkLst>
        </pc:picChg>
      </pc:sldChg>
      <pc:sldChg chg="modSp">
        <pc:chgData name="Gaia Anastasi" userId="S::g.anastasi3@studenti.unipi.it::f89ed6a4-3183-4f24-9667-b152c2bc0e1a" providerId="AD" clId="Web-{E6B657CA-8E55-42F0-A918-69ED0BAE9CDE}" dt="2021-04-01T16:37:07.761" v="54" actId="20577"/>
        <pc:sldMkLst>
          <pc:docMk/>
          <pc:sldMk cId="3791097176" sldId="1836"/>
        </pc:sldMkLst>
        <pc:spChg chg="mod">
          <ac:chgData name="Gaia Anastasi" userId="S::g.anastasi3@studenti.unipi.it::f89ed6a4-3183-4f24-9667-b152c2bc0e1a" providerId="AD" clId="Web-{E6B657CA-8E55-42F0-A918-69ED0BAE9CDE}" dt="2021-04-01T16:37:07.761" v="54" actId="20577"/>
          <ac:spMkLst>
            <pc:docMk/>
            <pc:sldMk cId="3791097176" sldId="1836"/>
            <ac:spMk id="8" creationId="{DE70BCC2-8E12-48D3-9238-2E871B734111}"/>
          </ac:spMkLst>
        </pc:spChg>
      </pc:sldChg>
      <pc:sldChg chg="modSp">
        <pc:chgData name="Gaia Anastasi" userId="S::g.anastasi3@studenti.unipi.it::f89ed6a4-3183-4f24-9667-b152c2bc0e1a" providerId="AD" clId="Web-{E6B657CA-8E55-42F0-A918-69ED0BAE9CDE}" dt="2021-04-01T16:37:36.011" v="61"/>
        <pc:sldMkLst>
          <pc:docMk/>
          <pc:sldMk cId="4001164625" sldId="1837"/>
        </pc:sldMkLst>
        <pc:spChg chg="mod">
          <ac:chgData name="Gaia Anastasi" userId="S::g.anastasi3@studenti.unipi.it::f89ed6a4-3183-4f24-9667-b152c2bc0e1a" providerId="AD" clId="Web-{E6B657CA-8E55-42F0-A918-69ED0BAE9CDE}" dt="2021-04-01T16:37:36.011" v="61"/>
          <ac:spMkLst>
            <pc:docMk/>
            <pc:sldMk cId="4001164625" sldId="1837"/>
            <ac:spMk id="4" creationId="{4127DFB8-6B6B-4AEC-92E1-352BECBBB1C9}"/>
          </ac:spMkLst>
        </pc:spChg>
      </pc:sldChg>
      <pc:sldChg chg="modSp">
        <pc:chgData name="Gaia Anastasi" userId="S::g.anastasi3@studenti.unipi.it::f89ed6a4-3183-4f24-9667-b152c2bc0e1a" providerId="AD" clId="Web-{E6B657CA-8E55-42F0-A918-69ED0BAE9CDE}" dt="2021-04-01T16:38:18.715" v="63" actId="1076"/>
        <pc:sldMkLst>
          <pc:docMk/>
          <pc:sldMk cId="2491394616" sldId="1840"/>
        </pc:sldMkLst>
        <pc:picChg chg="mod">
          <ac:chgData name="Gaia Anastasi" userId="S::g.anastasi3@studenti.unipi.it::f89ed6a4-3183-4f24-9667-b152c2bc0e1a" providerId="AD" clId="Web-{E6B657CA-8E55-42F0-A918-69ED0BAE9CDE}" dt="2021-04-01T16:38:18.715" v="63" actId="1076"/>
          <ac:picMkLst>
            <pc:docMk/>
            <pc:sldMk cId="2491394616" sldId="1840"/>
            <ac:picMk id="9" creationId="{6D2DFFFC-B7E8-4E5D-A430-D021D245B120}"/>
          </ac:picMkLst>
        </pc:picChg>
      </pc:sldChg>
      <pc:sldChg chg="modSp">
        <pc:chgData name="Gaia Anastasi" userId="S::g.anastasi3@studenti.unipi.it::f89ed6a4-3183-4f24-9667-b152c2bc0e1a" providerId="AD" clId="Web-{E6B657CA-8E55-42F0-A918-69ED0BAE9CDE}" dt="2021-04-01T16:37:27.136" v="58" actId="14100"/>
        <pc:sldMkLst>
          <pc:docMk/>
          <pc:sldMk cId="4082920726" sldId="1847"/>
        </pc:sldMkLst>
        <pc:spChg chg="mod">
          <ac:chgData name="Gaia Anastasi" userId="S::g.anastasi3@studenti.unipi.it::f89ed6a4-3183-4f24-9667-b152c2bc0e1a" providerId="AD" clId="Web-{E6B657CA-8E55-42F0-A918-69ED0BAE9CDE}" dt="2021-04-01T16:37:27.136" v="58" actId="14100"/>
          <ac:spMkLst>
            <pc:docMk/>
            <pc:sldMk cId="4082920726" sldId="1847"/>
            <ac:spMk id="6" creationId="{1876D3F6-B437-4C32-B804-7C917EF9125E}"/>
          </ac:spMkLst>
        </pc:spChg>
      </pc:sldChg>
      <pc:sldChg chg="modSp">
        <pc:chgData name="Gaia Anastasi" userId="S::g.anastasi3@studenti.unipi.it::f89ed6a4-3183-4f24-9667-b152c2bc0e1a" providerId="AD" clId="Web-{E6B657CA-8E55-42F0-A918-69ED0BAE9CDE}" dt="2021-04-01T16:16:30.250" v="36" actId="20577"/>
        <pc:sldMkLst>
          <pc:docMk/>
          <pc:sldMk cId="4215925312" sldId="1852"/>
        </pc:sldMkLst>
        <pc:graphicFrameChg chg="modGraphic">
          <ac:chgData name="Gaia Anastasi" userId="S::g.anastasi3@studenti.unipi.it::f89ed6a4-3183-4f24-9667-b152c2bc0e1a" providerId="AD" clId="Web-{E6B657CA-8E55-42F0-A918-69ED0BAE9CDE}" dt="2021-04-01T16:16:30.250" v="36" actId="20577"/>
          <ac:graphicFrameMkLst>
            <pc:docMk/>
            <pc:sldMk cId="4215925312" sldId="1852"/>
            <ac:graphicFrameMk id="40" creationId="{5B23A777-6072-4241-99A8-F1E52C6AD753}"/>
          </ac:graphicFrameMkLst>
        </pc:graphicFrameChg>
      </pc:sldChg>
      <pc:sldChg chg="modSp">
        <pc:chgData name="Gaia Anastasi" userId="S::g.anastasi3@studenti.unipi.it::f89ed6a4-3183-4f24-9667-b152c2bc0e1a" providerId="AD" clId="Web-{E6B657CA-8E55-42F0-A918-69ED0BAE9CDE}" dt="2021-04-01T16:30:59.130" v="37" actId="1076"/>
        <pc:sldMkLst>
          <pc:docMk/>
          <pc:sldMk cId="2983062259" sldId="1855"/>
        </pc:sldMkLst>
        <pc:spChg chg="mod">
          <ac:chgData name="Gaia Anastasi" userId="S::g.anastasi3@studenti.unipi.it::f89ed6a4-3183-4f24-9667-b152c2bc0e1a" providerId="AD" clId="Web-{E6B657CA-8E55-42F0-A918-69ED0BAE9CDE}" dt="2021-04-01T16:30:59.130" v="37" actId="1076"/>
          <ac:spMkLst>
            <pc:docMk/>
            <pc:sldMk cId="2983062259" sldId="1855"/>
            <ac:spMk id="10" creationId="{DFA2772F-7D3D-4A17-B5F9-EB23F327BA5E}"/>
          </ac:spMkLst>
        </pc:spChg>
      </pc:sldChg>
      <pc:sldChg chg="modSp">
        <pc:chgData name="Gaia Anastasi" userId="S::g.anastasi3@studenti.unipi.it::f89ed6a4-3183-4f24-9667-b152c2bc0e1a" providerId="AD" clId="Web-{E6B657CA-8E55-42F0-A918-69ED0BAE9CDE}" dt="2021-04-01T16:32:43.647" v="39" actId="1076"/>
        <pc:sldMkLst>
          <pc:docMk/>
          <pc:sldMk cId="3081171336" sldId="1856"/>
        </pc:sldMkLst>
        <pc:spChg chg="mod">
          <ac:chgData name="Gaia Anastasi" userId="S::g.anastasi3@studenti.unipi.it::f89ed6a4-3183-4f24-9667-b152c2bc0e1a" providerId="AD" clId="Web-{E6B657CA-8E55-42F0-A918-69ED0BAE9CDE}" dt="2021-04-01T16:32:43.647" v="39" actId="1076"/>
          <ac:spMkLst>
            <pc:docMk/>
            <pc:sldMk cId="3081171336" sldId="1856"/>
            <ac:spMk id="12" creationId="{CFB3914C-1C6A-453B-A91B-ECE2CD935191}"/>
          </ac:spMkLst>
        </pc:spChg>
      </pc:sldChg>
      <pc:sldChg chg="addSp delSp modSp add ord replId">
        <pc:chgData name="Gaia Anastasi" userId="S::g.anastasi3@studenti.unipi.it::f89ed6a4-3183-4f24-9667-b152c2bc0e1a" providerId="AD" clId="Web-{E6B657CA-8E55-42F0-A918-69ED0BAE9CDE}" dt="2021-04-01T16:42:22.407" v="85" actId="1076"/>
        <pc:sldMkLst>
          <pc:docMk/>
          <pc:sldMk cId="3482051809" sldId="1858"/>
        </pc:sldMkLst>
        <pc:spChg chg="add mod">
          <ac:chgData name="Gaia Anastasi" userId="S::g.anastasi3@studenti.unipi.it::f89ed6a4-3183-4f24-9667-b152c2bc0e1a" providerId="AD" clId="Web-{E6B657CA-8E55-42F0-A918-69ED0BAE9CDE}" dt="2021-04-01T16:39:56.123" v="71" actId="1076"/>
          <ac:spMkLst>
            <pc:docMk/>
            <pc:sldMk cId="3482051809" sldId="1858"/>
            <ac:spMk id="2" creationId="{68811AC4-17D1-46DA-9AEA-090DE4B2786D}"/>
          </ac:spMkLst>
        </pc:spChg>
        <pc:spChg chg="add del mod">
          <ac:chgData name="Gaia Anastasi" userId="S::g.anastasi3@studenti.unipi.it::f89ed6a4-3183-4f24-9667-b152c2bc0e1a" providerId="AD" clId="Web-{E6B657CA-8E55-42F0-A918-69ED0BAE9CDE}" dt="2021-04-01T16:42:12.110" v="83"/>
          <ac:spMkLst>
            <pc:docMk/>
            <pc:sldMk cId="3482051809" sldId="1858"/>
            <ac:spMk id="3" creationId="{51E52EE2-1BC5-4C32-A26E-1F1BF6BE2DF6}"/>
          </ac:spMkLst>
        </pc:spChg>
        <pc:spChg chg="del">
          <ac:chgData name="Gaia Anastasi" userId="S::g.anastasi3@studenti.unipi.it::f89ed6a4-3183-4f24-9667-b152c2bc0e1a" providerId="AD" clId="Web-{E6B657CA-8E55-42F0-A918-69ED0BAE9CDE}" dt="2021-04-01T16:39:44.810" v="66"/>
          <ac:spMkLst>
            <pc:docMk/>
            <pc:sldMk cId="3482051809" sldId="1858"/>
            <ac:spMk id="4" creationId="{124EF869-B8B9-4384-9081-04743B30F2B8}"/>
          </ac:spMkLst>
        </pc:spChg>
        <pc:spChg chg="add mod">
          <ac:chgData name="Gaia Anastasi" userId="S::g.anastasi3@studenti.unipi.it::f89ed6a4-3183-4f24-9667-b152c2bc0e1a" providerId="AD" clId="Web-{E6B657CA-8E55-42F0-A918-69ED0BAE9CDE}" dt="2021-04-01T16:42:22.407" v="85" actId="1076"/>
          <ac:spMkLst>
            <pc:docMk/>
            <pc:sldMk cId="3482051809" sldId="1858"/>
            <ac:spMk id="5" creationId="{56A6A2B1-609F-4D1F-8561-DB1B1DBAA019}"/>
          </ac:spMkLst>
        </pc:spChg>
        <pc:spChg chg="del">
          <ac:chgData name="Gaia Anastasi" userId="S::g.anastasi3@studenti.unipi.it::f89ed6a4-3183-4f24-9667-b152c2bc0e1a" providerId="AD" clId="Web-{E6B657CA-8E55-42F0-A918-69ED0BAE9CDE}" dt="2021-04-01T16:40:08.233" v="72"/>
          <ac:spMkLst>
            <pc:docMk/>
            <pc:sldMk cId="3482051809" sldId="1858"/>
            <ac:spMk id="14" creationId="{9B90598D-CED7-4E8F-8196-E406F64619EC}"/>
          </ac:spMkLst>
        </pc:spChg>
      </pc:sldChg>
    </pc:docChg>
  </pc:docChgLst>
  <pc:docChgLst>
    <pc:chgData name="Gaia Anastasi" userId="S::g.anastasi3@studenti.unipi.it::f89ed6a4-3183-4f24-9667-b152c2bc0e1a" providerId="AD" clId="Web-{474FDD98-B6D8-4DBF-A1AC-A84BE54AFB34}"/>
    <pc:docChg chg="modSld">
      <pc:chgData name="Gaia Anastasi" userId="S::g.anastasi3@studenti.unipi.it::f89ed6a4-3183-4f24-9667-b152c2bc0e1a" providerId="AD" clId="Web-{474FDD98-B6D8-4DBF-A1AC-A84BE54AFB34}" dt="2021-03-29T10:39:40.973" v="8" actId="20577"/>
      <pc:docMkLst>
        <pc:docMk/>
      </pc:docMkLst>
      <pc:sldChg chg="modSp">
        <pc:chgData name="Gaia Anastasi" userId="S::g.anastasi3@studenti.unipi.it::f89ed6a4-3183-4f24-9667-b152c2bc0e1a" providerId="AD" clId="Web-{474FDD98-B6D8-4DBF-A1AC-A84BE54AFB34}" dt="2021-03-29T10:39:40.973" v="8" actId="20577"/>
        <pc:sldMkLst>
          <pc:docMk/>
          <pc:sldMk cId="4215925312" sldId="1852"/>
        </pc:sldMkLst>
        <pc:spChg chg="mod">
          <ac:chgData name="Gaia Anastasi" userId="S::g.anastasi3@studenti.unipi.it::f89ed6a4-3183-4f24-9667-b152c2bc0e1a" providerId="AD" clId="Web-{474FDD98-B6D8-4DBF-A1AC-A84BE54AFB34}" dt="2021-03-29T10:39:40.973" v="8" actId="20577"/>
          <ac:spMkLst>
            <pc:docMk/>
            <pc:sldMk cId="4215925312" sldId="1852"/>
            <ac:spMk id="3" creationId="{36B2A5FB-41FD-4FA0-9287-A42FBFACCB8E}"/>
          </ac:spMkLst>
        </pc:spChg>
      </pc:sldChg>
    </pc:docChg>
  </pc:docChgLst>
  <pc:docChgLst>
    <pc:chgData name="Gaia Anastasi" userId="S::g.anastasi3@studenti.unipi.it::f89ed6a4-3183-4f24-9667-b152c2bc0e1a" providerId="AD" clId="Web-{2FA843EB-F642-41B6-A7F4-EBB4B1FCBD03}"/>
    <pc:docChg chg="modSld">
      <pc:chgData name="Gaia Anastasi" userId="S::g.anastasi3@studenti.unipi.it::f89ed6a4-3183-4f24-9667-b152c2bc0e1a" providerId="AD" clId="Web-{2FA843EB-F642-41B6-A7F4-EBB4B1FCBD03}" dt="2021-04-06T17:19:55.567" v="92"/>
      <pc:docMkLst>
        <pc:docMk/>
      </pc:docMkLst>
      <pc:sldChg chg="addSp modSp modNotes">
        <pc:chgData name="Gaia Anastasi" userId="S::g.anastasi3@studenti.unipi.it::f89ed6a4-3183-4f24-9667-b152c2bc0e1a" providerId="AD" clId="Web-{2FA843EB-F642-41B6-A7F4-EBB4B1FCBD03}" dt="2021-04-06T16:28:59.572" v="84"/>
        <pc:sldMkLst>
          <pc:docMk/>
          <pc:sldMk cId="3791097176" sldId="1836"/>
        </pc:sldMkLst>
        <pc:spChg chg="add mod">
          <ac:chgData name="Gaia Anastasi" userId="S::g.anastasi3@studenti.unipi.it::f89ed6a4-3183-4f24-9667-b152c2bc0e1a" providerId="AD" clId="Web-{2FA843EB-F642-41B6-A7F4-EBB4B1FCBD03}" dt="2021-04-06T16:15:20.745" v="40" actId="20577"/>
          <ac:spMkLst>
            <pc:docMk/>
            <pc:sldMk cId="3791097176" sldId="1836"/>
            <ac:spMk id="2" creationId="{2F0338CB-BD00-4C5C-AD26-DDF81F55A82F}"/>
          </ac:spMkLst>
        </pc:spChg>
        <pc:picChg chg="mod">
          <ac:chgData name="Gaia Anastasi" userId="S::g.anastasi3@studenti.unipi.it::f89ed6a4-3183-4f24-9667-b152c2bc0e1a" providerId="AD" clId="Web-{2FA843EB-F642-41B6-A7F4-EBB4B1FCBD03}" dt="2021-04-06T16:14:08.525" v="19" actId="14100"/>
          <ac:picMkLst>
            <pc:docMk/>
            <pc:sldMk cId="3791097176" sldId="1836"/>
            <ac:picMk id="2049" creationId="{C0D500AD-7440-4650-8CF2-1D3309632B75}"/>
          </ac:picMkLst>
        </pc:picChg>
      </pc:sldChg>
      <pc:sldChg chg="addSp modSp">
        <pc:chgData name="Gaia Anastasi" userId="S::g.anastasi3@studenti.unipi.it::f89ed6a4-3183-4f24-9667-b152c2bc0e1a" providerId="AD" clId="Web-{2FA843EB-F642-41B6-A7F4-EBB4B1FCBD03}" dt="2021-04-06T16:15:36.339" v="42" actId="1076"/>
        <pc:sldMkLst>
          <pc:docMk/>
          <pc:sldMk cId="2681324121" sldId="1838"/>
        </pc:sldMkLst>
        <pc:spChg chg="add mod">
          <ac:chgData name="Gaia Anastasi" userId="S::g.anastasi3@studenti.unipi.it::f89ed6a4-3183-4f24-9667-b152c2bc0e1a" providerId="AD" clId="Web-{2FA843EB-F642-41B6-A7F4-EBB4B1FCBD03}" dt="2021-04-06T16:15:36.339" v="42" actId="1076"/>
          <ac:spMkLst>
            <pc:docMk/>
            <pc:sldMk cId="2681324121" sldId="1838"/>
            <ac:spMk id="2" creationId="{0CE802AA-369C-4BFB-B554-CBF7860EF42C}"/>
          </ac:spMkLst>
        </pc:spChg>
      </pc:sldChg>
      <pc:sldChg chg="addSp modSp">
        <pc:chgData name="Gaia Anastasi" userId="S::g.anastasi3@studenti.unipi.it::f89ed6a4-3183-4f24-9667-b152c2bc0e1a" providerId="AD" clId="Web-{2FA843EB-F642-41B6-A7F4-EBB4B1FCBD03}" dt="2021-04-06T16:15:49.402" v="45" actId="20577"/>
        <pc:sldMkLst>
          <pc:docMk/>
          <pc:sldMk cId="137447706" sldId="1839"/>
        </pc:sldMkLst>
        <pc:spChg chg="add mod">
          <ac:chgData name="Gaia Anastasi" userId="S::g.anastasi3@studenti.unipi.it::f89ed6a4-3183-4f24-9667-b152c2bc0e1a" providerId="AD" clId="Web-{2FA843EB-F642-41B6-A7F4-EBB4B1FCBD03}" dt="2021-04-06T16:15:49.402" v="45" actId="20577"/>
          <ac:spMkLst>
            <pc:docMk/>
            <pc:sldMk cId="137447706" sldId="1839"/>
            <ac:spMk id="2" creationId="{7A2BE4F3-9DF5-4DFF-8227-B30BB928050C}"/>
          </ac:spMkLst>
        </pc:spChg>
      </pc:sldChg>
      <pc:sldChg chg="addSp modSp">
        <pc:chgData name="Gaia Anastasi" userId="S::g.anastasi3@studenti.unipi.it::f89ed6a4-3183-4f24-9667-b152c2bc0e1a" providerId="AD" clId="Web-{2FA843EB-F642-41B6-A7F4-EBB4B1FCBD03}" dt="2021-04-06T16:16:27.856" v="53" actId="1076"/>
        <pc:sldMkLst>
          <pc:docMk/>
          <pc:sldMk cId="2491394616" sldId="1840"/>
        </pc:sldMkLst>
        <pc:spChg chg="add mod">
          <ac:chgData name="Gaia Anastasi" userId="S::g.anastasi3@studenti.unipi.it::f89ed6a4-3183-4f24-9667-b152c2bc0e1a" providerId="AD" clId="Web-{2FA843EB-F642-41B6-A7F4-EBB4B1FCBD03}" dt="2021-04-06T16:16:27.856" v="53" actId="1076"/>
          <ac:spMkLst>
            <pc:docMk/>
            <pc:sldMk cId="2491394616" sldId="1840"/>
            <ac:spMk id="2" creationId="{ABF4DE3A-AB2A-4D21-A2FA-8969D19248C7}"/>
          </ac:spMkLst>
        </pc:spChg>
        <pc:picChg chg="mod">
          <ac:chgData name="Gaia Anastasi" userId="S::g.anastasi3@studenti.unipi.it::f89ed6a4-3183-4f24-9667-b152c2bc0e1a" providerId="AD" clId="Web-{2FA843EB-F642-41B6-A7F4-EBB4B1FCBD03}" dt="2021-04-06T16:16:20.137" v="51" actId="14100"/>
          <ac:picMkLst>
            <pc:docMk/>
            <pc:sldMk cId="2491394616" sldId="1840"/>
            <ac:picMk id="9" creationId="{6D2DFFFC-B7E8-4E5D-A430-D021D245B120}"/>
          </ac:picMkLst>
        </pc:picChg>
      </pc:sldChg>
      <pc:sldChg chg="modSp">
        <pc:chgData name="Gaia Anastasi" userId="S::g.anastasi3@studenti.unipi.it::f89ed6a4-3183-4f24-9667-b152c2bc0e1a" providerId="AD" clId="Web-{2FA843EB-F642-41B6-A7F4-EBB4B1FCBD03}" dt="2021-04-06T11:05:07.871" v="2" actId="20577"/>
        <pc:sldMkLst>
          <pc:docMk/>
          <pc:sldMk cId="1026707254" sldId="1841"/>
        </pc:sldMkLst>
        <pc:graphicFrameChg chg="modGraphic">
          <ac:chgData name="Gaia Anastasi" userId="S::g.anastasi3@studenti.unipi.it::f89ed6a4-3183-4f24-9667-b152c2bc0e1a" providerId="AD" clId="Web-{2FA843EB-F642-41B6-A7F4-EBB4B1FCBD03}" dt="2021-04-06T11:05:07.871" v="2" actId="20577"/>
          <ac:graphicFrameMkLst>
            <pc:docMk/>
            <pc:sldMk cId="1026707254" sldId="1841"/>
            <ac:graphicFrameMk id="49" creationId="{B2B60CFC-5A31-4671-BE58-67274DBE5BF9}"/>
          </ac:graphicFrameMkLst>
        </pc:graphicFrameChg>
      </pc:sldChg>
      <pc:sldChg chg="modNotes">
        <pc:chgData name="Gaia Anastasi" userId="S::g.anastasi3@studenti.unipi.it::f89ed6a4-3183-4f24-9667-b152c2bc0e1a" providerId="AD" clId="Web-{2FA843EB-F642-41B6-A7F4-EBB4B1FCBD03}" dt="2021-04-06T16:32:56.780" v="89"/>
        <pc:sldMkLst>
          <pc:docMk/>
          <pc:sldMk cId="4082920726" sldId="1847"/>
        </pc:sldMkLst>
      </pc:sldChg>
      <pc:sldChg chg="addSp modSp modNotes">
        <pc:chgData name="Gaia Anastasi" userId="S::g.anastasi3@studenti.unipi.it::f89ed6a4-3183-4f24-9667-b152c2bc0e1a" providerId="AD" clId="Web-{2FA843EB-F642-41B6-A7F4-EBB4B1FCBD03}" dt="2021-04-06T17:19:55.567" v="92"/>
        <pc:sldMkLst>
          <pc:docMk/>
          <pc:sldMk cId="635393488" sldId="1848"/>
        </pc:sldMkLst>
        <pc:spChg chg="add mod">
          <ac:chgData name="Gaia Anastasi" userId="S::g.anastasi3@studenti.unipi.it::f89ed6a4-3183-4f24-9667-b152c2bc0e1a" providerId="AD" clId="Web-{2FA843EB-F642-41B6-A7F4-EBB4B1FCBD03}" dt="2021-04-06T16:17:51.795" v="63" actId="1076"/>
          <ac:spMkLst>
            <pc:docMk/>
            <pc:sldMk cId="635393488" sldId="1848"/>
            <ac:spMk id="3" creationId="{844588DB-41BB-4BFF-9D86-3181C4969B93}"/>
          </ac:spMkLst>
        </pc:spChg>
        <pc:picChg chg="mod">
          <ac:chgData name="Gaia Anastasi" userId="S::g.anastasi3@studenti.unipi.it::f89ed6a4-3183-4f24-9667-b152c2bc0e1a" providerId="AD" clId="Web-{2FA843EB-F642-41B6-A7F4-EBB4B1FCBD03}" dt="2021-04-06T16:15:57.074" v="46" actId="14100"/>
          <ac:picMkLst>
            <pc:docMk/>
            <pc:sldMk cId="635393488" sldId="1848"/>
            <ac:picMk id="4" creationId="{B191E4FB-34B8-471A-A662-97BAAAD31373}"/>
          </ac:picMkLst>
        </pc:picChg>
      </pc:sldChg>
      <pc:sldChg chg="addSp modSp">
        <pc:chgData name="Gaia Anastasi" userId="S::g.anastasi3@studenti.unipi.it::f89ed6a4-3183-4f24-9667-b152c2bc0e1a" providerId="AD" clId="Web-{2FA843EB-F642-41B6-A7F4-EBB4B1FCBD03}" dt="2021-04-06T16:17:03.419" v="58" actId="1076"/>
        <pc:sldMkLst>
          <pc:docMk/>
          <pc:sldMk cId="1542395263" sldId="1849"/>
        </pc:sldMkLst>
        <pc:spChg chg="add mod">
          <ac:chgData name="Gaia Anastasi" userId="S::g.anastasi3@studenti.unipi.it::f89ed6a4-3183-4f24-9667-b152c2bc0e1a" providerId="AD" clId="Web-{2FA843EB-F642-41B6-A7F4-EBB4B1FCBD03}" dt="2021-04-06T16:17:03.419" v="58" actId="1076"/>
          <ac:spMkLst>
            <pc:docMk/>
            <pc:sldMk cId="1542395263" sldId="1849"/>
            <ac:spMk id="2" creationId="{AD4953CB-3B61-4DF4-B6DC-B7FA35185C8A}"/>
          </ac:spMkLst>
        </pc:spChg>
        <pc:picChg chg="mod">
          <ac:chgData name="Gaia Anastasi" userId="S::g.anastasi3@studenti.unipi.it::f89ed6a4-3183-4f24-9667-b152c2bc0e1a" providerId="AD" clId="Web-{2FA843EB-F642-41B6-A7F4-EBB4B1FCBD03}" dt="2021-04-06T16:16:34.465" v="54" actId="14100"/>
          <ac:picMkLst>
            <pc:docMk/>
            <pc:sldMk cId="1542395263" sldId="1849"/>
            <ac:picMk id="4" creationId="{0914AFA2-3970-4F35-8C75-8D4FE70FBBE4}"/>
          </ac:picMkLst>
        </pc:picChg>
      </pc:sldChg>
      <pc:sldChg chg="modSp modNotes">
        <pc:chgData name="Gaia Anastasi" userId="S::g.anastasi3@studenti.unipi.it::f89ed6a4-3183-4f24-9667-b152c2bc0e1a" providerId="AD" clId="Web-{2FA843EB-F642-41B6-A7F4-EBB4B1FCBD03}" dt="2021-04-06T15:09:36.352" v="15" actId="20577"/>
        <pc:sldMkLst>
          <pc:docMk/>
          <pc:sldMk cId="1797110694" sldId="1854"/>
        </pc:sldMkLst>
        <pc:graphicFrameChg chg="mod modGraphic">
          <ac:chgData name="Gaia Anastasi" userId="S::g.anastasi3@studenti.unipi.it::f89ed6a4-3183-4f24-9667-b152c2bc0e1a" providerId="AD" clId="Web-{2FA843EB-F642-41B6-A7F4-EBB4B1FCBD03}" dt="2021-04-06T15:09:36.352" v="15" actId="20577"/>
          <ac:graphicFrameMkLst>
            <pc:docMk/>
            <pc:sldMk cId="1797110694" sldId="1854"/>
            <ac:graphicFrameMk id="23" creationId="{F847C971-9510-4188-96D5-2775CC658F66}"/>
          </ac:graphicFrameMkLst>
        </pc:graphicFrameChg>
      </pc:sldChg>
    </pc:docChg>
  </pc:docChgLst>
  <pc:docChgLst>
    <pc:chgData name="Clarissa Polidori" userId="0d354c7c-4e36-4ec3-904e-aa113771c35d" providerId="ADAL" clId="{DB73634F-3A35-4174-AC47-B39C312A519B}"/>
    <pc:docChg chg="undo custSel addSld delSld modSld sldOrd addSection modSection">
      <pc:chgData name="Clarissa Polidori" userId="0d354c7c-4e36-4ec3-904e-aa113771c35d" providerId="ADAL" clId="{DB73634F-3A35-4174-AC47-B39C312A519B}" dt="2021-04-09T11:27:01.325" v="7327"/>
      <pc:docMkLst>
        <pc:docMk/>
      </pc:docMkLst>
      <pc:sldChg chg="modNotesTx">
        <pc:chgData name="Clarissa Polidori" userId="0d354c7c-4e36-4ec3-904e-aa113771c35d" providerId="ADAL" clId="{DB73634F-3A35-4174-AC47-B39C312A519B}" dt="2021-04-07T16:11:19.553" v="1419" actId="20577"/>
        <pc:sldMkLst>
          <pc:docMk/>
          <pc:sldMk cId="3632172855" sldId="256"/>
        </pc:sldMkLst>
      </pc:sldChg>
      <pc:sldChg chg="addSp delSp modSp mod addAnim modNotesTx">
        <pc:chgData name="Clarissa Polidori" userId="0d354c7c-4e36-4ec3-904e-aa113771c35d" providerId="ADAL" clId="{DB73634F-3A35-4174-AC47-B39C312A519B}" dt="2021-04-09T11:25:57.548" v="7324" actId="20577"/>
        <pc:sldMkLst>
          <pc:docMk/>
          <pc:sldMk cId="2646070304" sldId="1813"/>
        </pc:sldMkLst>
        <pc:spChg chg="mod">
          <ac:chgData name="Clarissa Polidori" userId="0d354c7c-4e36-4ec3-904e-aa113771c35d" providerId="ADAL" clId="{DB73634F-3A35-4174-AC47-B39C312A519B}" dt="2021-04-01T18:02:35.632" v="881" actId="1076"/>
          <ac:spMkLst>
            <pc:docMk/>
            <pc:sldMk cId="2646070304" sldId="1813"/>
            <ac:spMk id="2" creationId="{CA01210A-0DE1-4548-94C3-D965743A9A15}"/>
          </ac:spMkLst>
        </pc:spChg>
        <pc:spChg chg="add mod">
          <ac:chgData name="Clarissa Polidori" userId="0d354c7c-4e36-4ec3-904e-aa113771c35d" providerId="ADAL" clId="{DB73634F-3A35-4174-AC47-B39C312A519B}" dt="2021-04-08T08:25:38.269" v="7215" actId="2711"/>
          <ac:spMkLst>
            <pc:docMk/>
            <pc:sldMk cId="2646070304" sldId="1813"/>
            <ac:spMk id="6" creationId="{67BE2C23-8EF9-4C17-9905-5F83EF30219C}"/>
          </ac:spMkLst>
        </pc:spChg>
        <pc:spChg chg="mod">
          <ac:chgData name="Clarissa Polidori" userId="0d354c7c-4e36-4ec3-904e-aa113771c35d" providerId="ADAL" clId="{DB73634F-3A35-4174-AC47-B39C312A519B}" dt="2021-04-01T14:34:06.784" v="324" actId="21"/>
          <ac:spMkLst>
            <pc:docMk/>
            <pc:sldMk cId="2646070304" sldId="1813"/>
            <ac:spMk id="14" creationId="{608E6BE9-655E-42E5-9724-B7623F1EE80A}"/>
          </ac:spMkLst>
        </pc:spChg>
        <pc:spChg chg="del mod ord">
          <ac:chgData name="Clarissa Polidori" userId="0d354c7c-4e36-4ec3-904e-aa113771c35d" providerId="ADAL" clId="{DB73634F-3A35-4174-AC47-B39C312A519B}" dt="2021-04-01T18:01:34.566" v="835" actId="478"/>
          <ac:spMkLst>
            <pc:docMk/>
            <pc:sldMk cId="2646070304" sldId="1813"/>
            <ac:spMk id="23" creationId="{FBC64C23-A6FD-4812-90B0-7380941EE21F}"/>
          </ac:spMkLst>
        </pc:spChg>
        <pc:spChg chg="add del">
          <ac:chgData name="Clarissa Polidori" userId="0d354c7c-4e36-4ec3-904e-aa113771c35d" providerId="ADAL" clId="{DB73634F-3A35-4174-AC47-B39C312A519B}" dt="2021-04-01T14:26:56.941" v="160" actId="26606"/>
          <ac:spMkLst>
            <pc:docMk/>
            <pc:sldMk cId="2646070304" sldId="1813"/>
            <ac:spMk id="27" creationId="{1B15ED52-F352-441B-82BF-E0EA34836D08}"/>
          </ac:spMkLst>
        </pc:spChg>
        <pc:spChg chg="add del">
          <ac:chgData name="Clarissa Polidori" userId="0d354c7c-4e36-4ec3-904e-aa113771c35d" providerId="ADAL" clId="{DB73634F-3A35-4174-AC47-B39C312A519B}" dt="2021-04-01T14:26:56.941" v="160" actId="26606"/>
          <ac:spMkLst>
            <pc:docMk/>
            <pc:sldMk cId="2646070304" sldId="1813"/>
            <ac:spMk id="29" creationId="{61707E60-CEC9-4661-AA82-69242EB4BDC3}"/>
          </ac:spMkLst>
        </pc:spChg>
        <pc:spChg chg="add del">
          <ac:chgData name="Clarissa Polidori" userId="0d354c7c-4e36-4ec3-904e-aa113771c35d" providerId="ADAL" clId="{DB73634F-3A35-4174-AC47-B39C312A519B}" dt="2021-04-01T14:26:56.941" v="160" actId="26606"/>
          <ac:spMkLst>
            <pc:docMk/>
            <pc:sldMk cId="2646070304" sldId="1813"/>
            <ac:spMk id="31" creationId="{8F035CD8-AE30-4146-96F2-036B0CE5E4F3}"/>
          </ac:spMkLst>
        </pc:spChg>
        <pc:spChg chg="add del">
          <ac:chgData name="Clarissa Polidori" userId="0d354c7c-4e36-4ec3-904e-aa113771c35d" providerId="ADAL" clId="{DB73634F-3A35-4174-AC47-B39C312A519B}" dt="2021-04-01T14:28:29.319" v="169" actId="26606"/>
          <ac:spMkLst>
            <pc:docMk/>
            <pc:sldMk cId="2646070304" sldId="1813"/>
            <ac:spMk id="33" creationId="{979E27D9-03C7-44E2-9FF8-15D0C8506AF7}"/>
          </ac:spMkLst>
        </pc:spChg>
        <pc:spChg chg="add del">
          <ac:chgData name="Clarissa Polidori" userId="0d354c7c-4e36-4ec3-904e-aa113771c35d" providerId="ADAL" clId="{DB73634F-3A35-4174-AC47-B39C312A519B}" dt="2021-04-01T14:28:29.319" v="169" actId="26606"/>
          <ac:spMkLst>
            <pc:docMk/>
            <pc:sldMk cId="2646070304" sldId="1813"/>
            <ac:spMk id="34" creationId="{EEBF1590-3B36-48EE-A89D-3B6F3CB256AB}"/>
          </ac:spMkLst>
        </pc:spChg>
        <pc:spChg chg="add del">
          <ac:chgData name="Clarissa Polidori" userId="0d354c7c-4e36-4ec3-904e-aa113771c35d" providerId="ADAL" clId="{DB73634F-3A35-4174-AC47-B39C312A519B}" dt="2021-04-01T14:28:29.319" v="169" actId="26606"/>
          <ac:spMkLst>
            <pc:docMk/>
            <pc:sldMk cId="2646070304" sldId="1813"/>
            <ac:spMk id="35" creationId="{AC8F6C8C-AB5A-4548-942D-E3FD40ACBC49}"/>
          </ac:spMkLst>
        </pc:spChg>
        <pc:spChg chg="add del">
          <ac:chgData name="Clarissa Polidori" userId="0d354c7c-4e36-4ec3-904e-aa113771c35d" providerId="ADAL" clId="{DB73634F-3A35-4174-AC47-B39C312A519B}" dt="2021-04-01T14:28:29.307" v="168" actId="26606"/>
          <ac:spMkLst>
            <pc:docMk/>
            <pc:sldMk cId="2646070304" sldId="1813"/>
            <ac:spMk id="40" creationId="{1B15ED52-F352-441B-82BF-E0EA34836D08}"/>
          </ac:spMkLst>
        </pc:spChg>
        <pc:spChg chg="add del">
          <ac:chgData name="Clarissa Polidori" userId="0d354c7c-4e36-4ec3-904e-aa113771c35d" providerId="ADAL" clId="{DB73634F-3A35-4174-AC47-B39C312A519B}" dt="2021-04-01T14:28:29.307" v="168" actId="26606"/>
          <ac:spMkLst>
            <pc:docMk/>
            <pc:sldMk cId="2646070304" sldId="1813"/>
            <ac:spMk id="42" creationId="{61707E60-CEC9-4661-AA82-69242EB4BDC3}"/>
          </ac:spMkLst>
        </pc:spChg>
        <pc:spChg chg="add del">
          <ac:chgData name="Clarissa Polidori" userId="0d354c7c-4e36-4ec3-904e-aa113771c35d" providerId="ADAL" clId="{DB73634F-3A35-4174-AC47-B39C312A519B}" dt="2021-04-01T14:28:29.307" v="168" actId="26606"/>
          <ac:spMkLst>
            <pc:docMk/>
            <pc:sldMk cId="2646070304" sldId="1813"/>
            <ac:spMk id="44" creationId="{8F035CD8-AE30-4146-96F2-036B0CE5E4F3}"/>
          </ac:spMkLst>
        </pc:spChg>
        <pc:spChg chg="add del">
          <ac:chgData name="Clarissa Polidori" userId="0d354c7c-4e36-4ec3-904e-aa113771c35d" providerId="ADAL" clId="{DB73634F-3A35-4174-AC47-B39C312A519B}" dt="2021-04-01T14:28:59.574" v="173" actId="26606"/>
          <ac:spMkLst>
            <pc:docMk/>
            <pc:sldMk cId="2646070304" sldId="1813"/>
            <ac:spMk id="46" creationId="{A5F6A003-4671-4F7B-A12E-2946D61E435F}"/>
          </ac:spMkLst>
        </pc:spChg>
        <pc:spChg chg="add del">
          <ac:chgData name="Clarissa Polidori" userId="0d354c7c-4e36-4ec3-904e-aa113771c35d" providerId="ADAL" clId="{DB73634F-3A35-4174-AC47-B39C312A519B}" dt="2021-04-01T14:28:59.574" v="173" actId="26606"/>
          <ac:spMkLst>
            <pc:docMk/>
            <pc:sldMk cId="2646070304" sldId="1813"/>
            <ac:spMk id="47" creationId="{93DAF4AA-9270-40B5-B73C-B11B9A92F0BC}"/>
          </ac:spMkLst>
        </pc:spChg>
        <pc:spChg chg="add del">
          <ac:chgData name="Clarissa Polidori" userId="0d354c7c-4e36-4ec3-904e-aa113771c35d" providerId="ADAL" clId="{DB73634F-3A35-4174-AC47-B39C312A519B}" dt="2021-04-01T14:28:59.574" v="173" actId="26606"/>
          <ac:spMkLst>
            <pc:docMk/>
            <pc:sldMk cId="2646070304" sldId="1813"/>
            <ac:spMk id="48" creationId="{31D5E60A-D6B1-4F21-A993-313958AF0C00}"/>
          </ac:spMkLst>
        </pc:spChg>
        <pc:spChg chg="add del">
          <ac:chgData name="Clarissa Polidori" userId="0d354c7c-4e36-4ec3-904e-aa113771c35d" providerId="ADAL" clId="{DB73634F-3A35-4174-AC47-B39C312A519B}" dt="2021-04-01T14:28:59.574" v="173" actId="26606"/>
          <ac:spMkLst>
            <pc:docMk/>
            <pc:sldMk cId="2646070304" sldId="1813"/>
            <ac:spMk id="49" creationId="{5B7BB16B-E108-4C64-97D5-7AC67CC5E2C7}"/>
          </ac:spMkLst>
        </pc:spChg>
        <pc:spChg chg="add del">
          <ac:chgData name="Clarissa Polidori" userId="0d354c7c-4e36-4ec3-904e-aa113771c35d" providerId="ADAL" clId="{DB73634F-3A35-4174-AC47-B39C312A519B}" dt="2021-04-01T14:58:06.016" v="368" actId="26606"/>
          <ac:spMkLst>
            <pc:docMk/>
            <pc:sldMk cId="2646070304" sldId="1813"/>
            <ac:spMk id="54" creationId="{979E27D9-03C7-44E2-9FF8-15D0C8506AF7}"/>
          </ac:spMkLst>
        </pc:spChg>
        <pc:spChg chg="add del">
          <ac:chgData name="Clarissa Polidori" userId="0d354c7c-4e36-4ec3-904e-aa113771c35d" providerId="ADAL" clId="{DB73634F-3A35-4174-AC47-B39C312A519B}" dt="2021-04-01T14:58:06.016" v="368" actId="26606"/>
          <ac:spMkLst>
            <pc:docMk/>
            <pc:sldMk cId="2646070304" sldId="1813"/>
            <ac:spMk id="56" creationId="{EEBF1590-3B36-48EE-A89D-3B6F3CB256AB}"/>
          </ac:spMkLst>
        </pc:spChg>
        <pc:spChg chg="add del">
          <ac:chgData name="Clarissa Polidori" userId="0d354c7c-4e36-4ec3-904e-aa113771c35d" providerId="ADAL" clId="{DB73634F-3A35-4174-AC47-B39C312A519B}" dt="2021-04-01T14:58:06.016" v="368" actId="26606"/>
          <ac:spMkLst>
            <pc:docMk/>
            <pc:sldMk cId="2646070304" sldId="1813"/>
            <ac:spMk id="58" creationId="{AC8F6C8C-AB5A-4548-942D-E3FD40ACBC49}"/>
          </ac:spMkLst>
        </pc:spChg>
        <pc:spChg chg="add">
          <ac:chgData name="Clarissa Polidori" userId="0d354c7c-4e36-4ec3-904e-aa113771c35d" providerId="ADAL" clId="{DB73634F-3A35-4174-AC47-B39C312A519B}" dt="2021-04-01T14:58:06.016" v="368" actId="26606"/>
          <ac:spMkLst>
            <pc:docMk/>
            <pc:sldMk cId="2646070304" sldId="1813"/>
            <ac:spMk id="63" creationId="{979E27D9-03C7-44E2-9FF8-15D0C8506AF7}"/>
          </ac:spMkLst>
        </pc:spChg>
        <pc:spChg chg="add">
          <ac:chgData name="Clarissa Polidori" userId="0d354c7c-4e36-4ec3-904e-aa113771c35d" providerId="ADAL" clId="{DB73634F-3A35-4174-AC47-B39C312A519B}" dt="2021-04-01T14:58:06.016" v="368" actId="26606"/>
          <ac:spMkLst>
            <pc:docMk/>
            <pc:sldMk cId="2646070304" sldId="1813"/>
            <ac:spMk id="65" creationId="{EEBF1590-3B36-48EE-A89D-3B6F3CB256AB}"/>
          </ac:spMkLst>
        </pc:spChg>
        <pc:spChg chg="add">
          <ac:chgData name="Clarissa Polidori" userId="0d354c7c-4e36-4ec3-904e-aa113771c35d" providerId="ADAL" clId="{DB73634F-3A35-4174-AC47-B39C312A519B}" dt="2021-04-01T14:58:06.016" v="368" actId="26606"/>
          <ac:spMkLst>
            <pc:docMk/>
            <pc:sldMk cId="2646070304" sldId="1813"/>
            <ac:spMk id="67" creationId="{AC8F6C8C-AB5A-4548-942D-E3FD40ACBC49}"/>
          </ac:spMkLst>
        </pc:spChg>
        <pc:picChg chg="add del mod ord">
          <ac:chgData name="Clarissa Polidori" userId="0d354c7c-4e36-4ec3-904e-aa113771c35d" providerId="ADAL" clId="{DB73634F-3A35-4174-AC47-B39C312A519B}" dt="2021-04-01T14:57:43.950" v="363" actId="478"/>
          <ac:picMkLst>
            <pc:docMk/>
            <pc:sldMk cId="2646070304" sldId="1813"/>
            <ac:picMk id="5" creationId="{68553B80-C208-48E8-AB56-22331703C868}"/>
          </ac:picMkLst>
        </pc:picChg>
        <pc:picChg chg="add mod ord">
          <ac:chgData name="Clarissa Polidori" userId="0d354c7c-4e36-4ec3-904e-aa113771c35d" providerId="ADAL" clId="{DB73634F-3A35-4174-AC47-B39C312A519B}" dt="2021-04-01T14:58:24.414" v="372" actId="1076"/>
          <ac:picMkLst>
            <pc:docMk/>
            <pc:sldMk cId="2646070304" sldId="1813"/>
            <ac:picMk id="7" creationId="{10C908AA-FEBD-42C4-94CE-5A32B385C60E}"/>
          </ac:picMkLst>
        </pc:picChg>
      </pc:sldChg>
      <pc:sldChg chg="modSp modNotesTx">
        <pc:chgData name="Clarissa Polidori" userId="0d354c7c-4e36-4ec3-904e-aa113771c35d" providerId="ADAL" clId="{DB73634F-3A35-4174-AC47-B39C312A519B}" dt="2021-04-09T11:27:01.325" v="7327"/>
        <pc:sldMkLst>
          <pc:docMk/>
          <pc:sldMk cId="716563960" sldId="1814"/>
        </pc:sldMkLst>
        <pc:graphicFrameChg chg="mod">
          <ac:chgData name="Clarissa Polidori" userId="0d354c7c-4e36-4ec3-904e-aa113771c35d" providerId="ADAL" clId="{DB73634F-3A35-4174-AC47-B39C312A519B}" dt="2021-04-01T19:06:59.591" v="984" actId="207"/>
          <ac:graphicFrameMkLst>
            <pc:docMk/>
            <pc:sldMk cId="716563960" sldId="1814"/>
            <ac:graphicFrameMk id="57" creationId="{E61C0DCE-8663-461F-8521-8CA8F891633A}"/>
          </ac:graphicFrameMkLst>
        </pc:graphicFrameChg>
      </pc:sldChg>
      <pc:sldChg chg="addSp delSp modSp mod modNotesTx">
        <pc:chgData name="Clarissa Polidori" userId="0d354c7c-4e36-4ec3-904e-aa113771c35d" providerId="ADAL" clId="{DB73634F-3A35-4174-AC47-B39C312A519B}" dt="2021-04-09T11:19:28.324" v="7268"/>
        <pc:sldMkLst>
          <pc:docMk/>
          <pc:sldMk cId="2618046149" sldId="1815"/>
        </pc:sldMkLst>
        <pc:spChg chg="mod">
          <ac:chgData name="Clarissa Polidori" userId="0d354c7c-4e36-4ec3-904e-aa113771c35d" providerId="ADAL" clId="{DB73634F-3A35-4174-AC47-B39C312A519B}" dt="2021-04-07T16:01:13.849" v="1226" actId="26606"/>
          <ac:spMkLst>
            <pc:docMk/>
            <pc:sldMk cId="2618046149" sldId="1815"/>
            <ac:spMk id="16" creationId="{9BD1191B-CDD1-4635-A4B1-7F4C602C4A24}"/>
          </ac:spMkLst>
        </pc:spChg>
        <pc:spChg chg="add del mod">
          <ac:chgData name="Clarissa Polidori" userId="0d354c7c-4e36-4ec3-904e-aa113771c35d" providerId="ADAL" clId="{DB73634F-3A35-4174-AC47-B39C312A519B}" dt="2021-04-07T16:01:13.849" v="1226" actId="26606"/>
          <ac:spMkLst>
            <pc:docMk/>
            <pc:sldMk cId="2618046149" sldId="1815"/>
            <ac:spMk id="22" creationId="{1DDEAE80-38A5-4373-9805-1E74A8358CD5}"/>
          </ac:spMkLst>
        </pc:spChg>
        <pc:spChg chg="add del">
          <ac:chgData name="Clarissa Polidori" userId="0d354c7c-4e36-4ec3-904e-aa113771c35d" providerId="ADAL" clId="{DB73634F-3A35-4174-AC47-B39C312A519B}" dt="2021-04-07T16:01:13.849" v="1226" actId="26606"/>
          <ac:spMkLst>
            <pc:docMk/>
            <pc:sldMk cId="2618046149" sldId="1815"/>
            <ac:spMk id="74" creationId="{BD4C0BBB-0042-4603-A226-6117F3FD5B3C}"/>
          </ac:spMkLst>
        </pc:spChg>
        <pc:spChg chg="add del">
          <ac:chgData name="Clarissa Polidori" userId="0d354c7c-4e36-4ec3-904e-aa113771c35d" providerId="ADAL" clId="{DB73634F-3A35-4174-AC47-B39C312A519B}" dt="2021-04-07T16:01:13.849" v="1226" actId="26606"/>
          <ac:spMkLst>
            <pc:docMk/>
            <pc:sldMk cId="2618046149" sldId="1815"/>
            <ac:spMk id="82" creationId="{EC44F520-2598-460E-9F91-B02F60830CA2}"/>
          </ac:spMkLst>
        </pc:spChg>
        <pc:spChg chg="add del">
          <ac:chgData name="Clarissa Polidori" userId="0d354c7c-4e36-4ec3-904e-aa113771c35d" providerId="ADAL" clId="{DB73634F-3A35-4174-AC47-B39C312A519B}" dt="2021-04-07T16:01:13.849" v="1226" actId="26606"/>
          <ac:spMkLst>
            <pc:docMk/>
            <pc:sldMk cId="2618046149" sldId="1815"/>
            <ac:spMk id="89" creationId="{8F1DA978-2FF0-4E09-976F-91C6D4AA5270}"/>
          </ac:spMkLst>
        </pc:spChg>
        <pc:spChg chg="add del">
          <ac:chgData name="Clarissa Polidori" userId="0d354c7c-4e36-4ec3-904e-aa113771c35d" providerId="ADAL" clId="{DB73634F-3A35-4174-AC47-B39C312A519B}" dt="2021-04-07T16:01:13.849" v="1226" actId="26606"/>
          <ac:spMkLst>
            <pc:docMk/>
            <pc:sldMk cId="2618046149" sldId="1815"/>
            <ac:spMk id="90" creationId="{0EC398C5-5C2E-4038-9DB3-DE2B5A9BEFFB}"/>
          </ac:spMkLst>
        </pc:spChg>
        <pc:spChg chg="add del">
          <ac:chgData name="Clarissa Polidori" userId="0d354c7c-4e36-4ec3-904e-aa113771c35d" providerId="ADAL" clId="{DB73634F-3A35-4174-AC47-B39C312A519B}" dt="2021-04-07T16:01:13.849" v="1226" actId="26606"/>
          <ac:spMkLst>
            <pc:docMk/>
            <pc:sldMk cId="2618046149" sldId="1815"/>
            <ac:spMk id="91" creationId="{A2F10B26-073B-4B10-8AAA-161242DD82B0}"/>
          </ac:spMkLst>
        </pc:spChg>
        <pc:spChg chg="add del">
          <ac:chgData name="Clarissa Polidori" userId="0d354c7c-4e36-4ec3-904e-aa113771c35d" providerId="ADAL" clId="{DB73634F-3A35-4174-AC47-B39C312A519B}" dt="2021-04-07T16:01:13.849" v="1226" actId="26606"/>
          <ac:spMkLst>
            <pc:docMk/>
            <pc:sldMk cId="2618046149" sldId="1815"/>
            <ac:spMk id="92" creationId="{610DBBC7-698F-4A54-B1CB-A99F9CC356DF}"/>
          </ac:spMkLst>
        </pc:spChg>
        <pc:spChg chg="add del">
          <ac:chgData name="Clarissa Polidori" userId="0d354c7c-4e36-4ec3-904e-aa113771c35d" providerId="ADAL" clId="{DB73634F-3A35-4174-AC47-B39C312A519B}" dt="2021-04-07T16:01:13.849" v="1226" actId="26606"/>
          <ac:spMkLst>
            <pc:docMk/>
            <pc:sldMk cId="2618046149" sldId="1815"/>
            <ac:spMk id="94" creationId="{579BBB12-9455-421B-86B2-0EA77520230B}"/>
          </ac:spMkLst>
        </pc:spChg>
        <pc:spChg chg="add del">
          <ac:chgData name="Clarissa Polidori" userId="0d354c7c-4e36-4ec3-904e-aa113771c35d" providerId="ADAL" clId="{DB73634F-3A35-4174-AC47-B39C312A519B}" dt="2021-04-07T16:01:13.849" v="1226" actId="26606"/>
          <ac:spMkLst>
            <pc:docMk/>
            <pc:sldMk cId="2618046149" sldId="1815"/>
            <ac:spMk id="100" creationId="{06E6C0C3-A448-4D8B-86C7-3C83B7E4A600}"/>
          </ac:spMkLst>
        </pc:spChg>
        <pc:spChg chg="add del">
          <ac:chgData name="Clarissa Polidori" userId="0d354c7c-4e36-4ec3-904e-aa113771c35d" providerId="ADAL" clId="{DB73634F-3A35-4174-AC47-B39C312A519B}" dt="2021-04-07T16:01:13.849" v="1226" actId="26606"/>
          <ac:spMkLst>
            <pc:docMk/>
            <pc:sldMk cId="2618046149" sldId="1815"/>
            <ac:spMk id="102" creationId="{EF1326A3-CBDD-4503-8C40-806B4ABF4F2A}"/>
          </ac:spMkLst>
        </pc:spChg>
        <pc:spChg chg="add del">
          <ac:chgData name="Clarissa Polidori" userId="0d354c7c-4e36-4ec3-904e-aa113771c35d" providerId="ADAL" clId="{DB73634F-3A35-4174-AC47-B39C312A519B}" dt="2021-04-07T16:01:13.849" v="1226" actId="26606"/>
          <ac:spMkLst>
            <pc:docMk/>
            <pc:sldMk cId="2618046149" sldId="1815"/>
            <ac:spMk id="104" creationId="{5910698D-E436-464E-9DE4-F9FB349FD9E6}"/>
          </ac:spMkLst>
        </pc:spChg>
        <pc:graphicFrameChg chg="add del">
          <ac:chgData name="Clarissa Polidori" userId="0d354c7c-4e36-4ec3-904e-aa113771c35d" providerId="ADAL" clId="{DB73634F-3A35-4174-AC47-B39C312A519B}" dt="2021-04-07T16:01:13.849" v="1226" actId="26606"/>
          <ac:graphicFrameMkLst>
            <pc:docMk/>
            <pc:sldMk cId="2618046149" sldId="1815"/>
            <ac:graphicFrameMk id="96" creationId="{34AF4F86-147F-4190-B0D3-319D727E9D0C}"/>
          </ac:graphicFrameMkLst>
        </pc:graphicFrameChg>
      </pc:sldChg>
      <pc:sldChg chg="modSp mod ord">
        <pc:chgData name="Clarissa Polidori" userId="0d354c7c-4e36-4ec3-904e-aa113771c35d" providerId="ADAL" clId="{DB73634F-3A35-4174-AC47-B39C312A519B}" dt="2021-04-01T15:11:00.327" v="373" actId="122"/>
        <pc:sldMkLst>
          <pc:docMk/>
          <pc:sldMk cId="987218272" sldId="1817"/>
        </pc:sldMkLst>
        <pc:spChg chg="mod">
          <ac:chgData name="Clarissa Polidori" userId="0d354c7c-4e36-4ec3-904e-aa113771c35d" providerId="ADAL" clId="{DB73634F-3A35-4174-AC47-B39C312A519B}" dt="2021-04-01T15:11:00.327" v="373" actId="122"/>
          <ac:spMkLst>
            <pc:docMk/>
            <pc:sldMk cId="987218272" sldId="1817"/>
            <ac:spMk id="2" creationId="{38D24650-AFCF-48DF-9385-C30FBAEBDB41}"/>
          </ac:spMkLst>
        </pc:spChg>
      </pc:sldChg>
      <pc:sldChg chg="modSp mod">
        <pc:chgData name="Clarissa Polidori" userId="0d354c7c-4e36-4ec3-904e-aa113771c35d" providerId="ADAL" clId="{DB73634F-3A35-4174-AC47-B39C312A519B}" dt="2021-04-01T15:11:53.806" v="376" actId="1076"/>
        <pc:sldMkLst>
          <pc:docMk/>
          <pc:sldMk cId="3599255967" sldId="1818"/>
        </pc:sldMkLst>
        <pc:spChg chg="mod">
          <ac:chgData name="Clarissa Polidori" userId="0d354c7c-4e36-4ec3-904e-aa113771c35d" providerId="ADAL" clId="{DB73634F-3A35-4174-AC47-B39C312A519B}" dt="2021-04-01T15:11:53.806" v="376" actId="1076"/>
          <ac:spMkLst>
            <pc:docMk/>
            <pc:sldMk cId="3599255967" sldId="1818"/>
            <ac:spMk id="2" creationId="{38D24650-AFCF-48DF-9385-C30FBAEBDB41}"/>
          </ac:spMkLst>
        </pc:spChg>
      </pc:sldChg>
      <pc:sldChg chg="addSp delSp modSp mod ord modNotesTx">
        <pc:chgData name="Clarissa Polidori" userId="0d354c7c-4e36-4ec3-904e-aa113771c35d" providerId="ADAL" clId="{DB73634F-3A35-4174-AC47-B39C312A519B}" dt="2021-04-09T11:22:08.049" v="7299" actId="20577"/>
        <pc:sldMkLst>
          <pc:docMk/>
          <pc:sldMk cId="437359916" sldId="1820"/>
        </pc:sldMkLst>
        <pc:spChg chg="mod">
          <ac:chgData name="Clarissa Polidori" userId="0d354c7c-4e36-4ec3-904e-aa113771c35d" providerId="ADAL" clId="{DB73634F-3A35-4174-AC47-B39C312A519B}" dt="2021-04-03T08:05:39.239" v="1136" actId="1076"/>
          <ac:spMkLst>
            <pc:docMk/>
            <pc:sldMk cId="437359916" sldId="1820"/>
            <ac:spMk id="2" creationId="{386E9381-6528-4A5B-AF8D-7E7186BF3242}"/>
          </ac:spMkLst>
        </pc:spChg>
        <pc:spChg chg="add del mod">
          <ac:chgData name="Clarissa Polidori" userId="0d354c7c-4e36-4ec3-904e-aa113771c35d" providerId="ADAL" clId="{DB73634F-3A35-4174-AC47-B39C312A519B}" dt="2021-04-03T08:36:20.511" v="1159" actId="478"/>
          <ac:spMkLst>
            <pc:docMk/>
            <pc:sldMk cId="437359916" sldId="1820"/>
            <ac:spMk id="3" creationId="{6FD45897-C8CB-4896-8602-A856ED37FC0E}"/>
          </ac:spMkLst>
        </pc:spChg>
        <pc:spChg chg="add del">
          <ac:chgData name="Clarissa Polidori" userId="0d354c7c-4e36-4ec3-904e-aa113771c35d" providerId="ADAL" clId="{DB73634F-3A35-4174-AC47-B39C312A519B}" dt="2021-04-01T17:36:16.161" v="631" actId="11529"/>
          <ac:spMkLst>
            <pc:docMk/>
            <pc:sldMk cId="437359916" sldId="1820"/>
            <ac:spMk id="4" creationId="{5F254C8A-B08B-4658-A86F-34209DBFD406}"/>
          </ac:spMkLst>
        </pc:spChg>
        <pc:spChg chg="mod">
          <ac:chgData name="Clarissa Polidori" userId="0d354c7c-4e36-4ec3-904e-aa113771c35d" providerId="ADAL" clId="{DB73634F-3A35-4174-AC47-B39C312A519B}" dt="2021-04-01T17:32:44.031" v="600" actId="1076"/>
          <ac:spMkLst>
            <pc:docMk/>
            <pc:sldMk cId="437359916" sldId="1820"/>
            <ac:spMk id="7" creationId="{1B0B6BD0-F713-4D37-9189-AFDB5DCBEE38}"/>
          </ac:spMkLst>
        </pc:spChg>
        <pc:spChg chg="mod">
          <ac:chgData name="Clarissa Polidori" userId="0d354c7c-4e36-4ec3-904e-aa113771c35d" providerId="ADAL" clId="{DB73634F-3A35-4174-AC47-B39C312A519B}" dt="2021-04-01T19:13:51.873" v="1038" actId="1076"/>
          <ac:spMkLst>
            <pc:docMk/>
            <pc:sldMk cId="437359916" sldId="1820"/>
            <ac:spMk id="8" creationId="{6072FF78-AEBC-4625-BCB5-43FB61A3C86F}"/>
          </ac:spMkLst>
        </pc:spChg>
        <pc:spChg chg="mod">
          <ac:chgData name="Clarissa Polidori" userId="0d354c7c-4e36-4ec3-904e-aa113771c35d" providerId="ADAL" clId="{DB73634F-3A35-4174-AC47-B39C312A519B}" dt="2021-04-01T19:13:54.265" v="1039" actId="1076"/>
          <ac:spMkLst>
            <pc:docMk/>
            <pc:sldMk cId="437359916" sldId="1820"/>
            <ac:spMk id="9" creationId="{BB6501DD-9B6D-4115-BE2C-D0551552A146}"/>
          </ac:spMkLst>
        </pc:spChg>
        <pc:spChg chg="mod">
          <ac:chgData name="Clarissa Polidori" userId="0d354c7c-4e36-4ec3-904e-aa113771c35d" providerId="ADAL" clId="{DB73634F-3A35-4174-AC47-B39C312A519B}" dt="2021-04-01T17:34:45.208" v="620" actId="1076"/>
          <ac:spMkLst>
            <pc:docMk/>
            <pc:sldMk cId="437359916" sldId="1820"/>
            <ac:spMk id="11" creationId="{F570A505-044A-42D7-8BEF-D6F524C12C08}"/>
          </ac:spMkLst>
        </pc:spChg>
        <pc:picChg chg="add mod">
          <ac:chgData name="Clarissa Polidori" userId="0d354c7c-4e36-4ec3-904e-aa113771c35d" providerId="ADAL" clId="{DB73634F-3A35-4174-AC47-B39C312A519B}" dt="2021-04-07T15:52:29.764" v="1204" actId="1076"/>
          <ac:picMkLst>
            <pc:docMk/>
            <pc:sldMk cId="437359916" sldId="1820"/>
            <ac:picMk id="5" creationId="{A09151E9-2C2F-4A08-8520-FFC5588B3CCE}"/>
          </ac:picMkLst>
        </pc:picChg>
        <pc:picChg chg="add mod">
          <ac:chgData name="Clarissa Polidori" userId="0d354c7c-4e36-4ec3-904e-aa113771c35d" providerId="ADAL" clId="{DB73634F-3A35-4174-AC47-B39C312A519B}" dt="2021-04-03T08:36:33.366" v="1164" actId="1076"/>
          <ac:picMkLst>
            <pc:docMk/>
            <pc:sldMk cId="437359916" sldId="1820"/>
            <ac:picMk id="10" creationId="{CA4D3A04-EB93-459E-9671-FE8E9DDD5037}"/>
          </ac:picMkLst>
        </pc:picChg>
      </pc:sldChg>
      <pc:sldChg chg="modSp mod">
        <pc:chgData name="Clarissa Polidori" userId="0d354c7c-4e36-4ec3-904e-aa113771c35d" providerId="ADAL" clId="{DB73634F-3A35-4174-AC47-B39C312A519B}" dt="2021-04-01T15:12:53.319" v="380" actId="122"/>
        <pc:sldMkLst>
          <pc:docMk/>
          <pc:sldMk cId="2077925838" sldId="1821"/>
        </pc:sldMkLst>
        <pc:spChg chg="mod">
          <ac:chgData name="Clarissa Polidori" userId="0d354c7c-4e36-4ec3-904e-aa113771c35d" providerId="ADAL" clId="{DB73634F-3A35-4174-AC47-B39C312A519B}" dt="2021-04-01T15:12:53.319" v="380" actId="122"/>
          <ac:spMkLst>
            <pc:docMk/>
            <pc:sldMk cId="2077925838" sldId="1821"/>
            <ac:spMk id="6" creationId="{D054FED3-6CFF-40D3-B5C6-15CB39D6A296}"/>
          </ac:spMkLst>
        </pc:spChg>
        <pc:picChg chg="mod">
          <ac:chgData name="Clarissa Polidori" userId="0d354c7c-4e36-4ec3-904e-aa113771c35d" providerId="ADAL" clId="{DB73634F-3A35-4174-AC47-B39C312A519B}" dt="2021-04-01T14:39:15.269" v="340" actId="1076"/>
          <ac:picMkLst>
            <pc:docMk/>
            <pc:sldMk cId="2077925838" sldId="1821"/>
            <ac:picMk id="7" creationId="{6A364DD6-C1FF-4E35-9C9B-28C72B2B1181}"/>
          </ac:picMkLst>
        </pc:picChg>
      </pc:sldChg>
      <pc:sldChg chg="modSp mod">
        <pc:chgData name="Clarissa Polidori" userId="0d354c7c-4e36-4ec3-904e-aa113771c35d" providerId="ADAL" clId="{DB73634F-3A35-4174-AC47-B39C312A519B}" dt="2021-04-01T19:34:16.052" v="1098" actId="207"/>
        <pc:sldMkLst>
          <pc:docMk/>
          <pc:sldMk cId="2503721452" sldId="1824"/>
        </pc:sldMkLst>
        <pc:spChg chg="mod">
          <ac:chgData name="Clarissa Polidori" userId="0d354c7c-4e36-4ec3-904e-aa113771c35d" providerId="ADAL" clId="{DB73634F-3A35-4174-AC47-B39C312A519B}" dt="2021-04-01T19:34:16.052" v="1098" actId="207"/>
          <ac:spMkLst>
            <pc:docMk/>
            <pc:sldMk cId="2503721452" sldId="1824"/>
            <ac:spMk id="17" creationId="{2AB319E9-64C8-4A3D-A355-DEF96B7A4F8A}"/>
          </ac:spMkLst>
        </pc:spChg>
        <pc:picChg chg="mod">
          <ac:chgData name="Clarissa Polidori" userId="0d354c7c-4e36-4ec3-904e-aa113771c35d" providerId="ADAL" clId="{DB73634F-3A35-4174-AC47-B39C312A519B}" dt="2021-04-01T15:39:56.105" v="387" actId="14100"/>
          <ac:picMkLst>
            <pc:docMk/>
            <pc:sldMk cId="2503721452" sldId="1824"/>
            <ac:picMk id="11" creationId="{33F442D0-B4EC-48DE-9C8E-2769DF8D9CBE}"/>
          </ac:picMkLst>
        </pc:picChg>
      </pc:sldChg>
      <pc:sldChg chg="addSp delSp modSp mod">
        <pc:chgData name="Clarissa Polidori" userId="0d354c7c-4e36-4ec3-904e-aa113771c35d" providerId="ADAL" clId="{DB73634F-3A35-4174-AC47-B39C312A519B}" dt="2021-04-01T16:35:51.082" v="519" actId="478"/>
        <pc:sldMkLst>
          <pc:docMk/>
          <pc:sldMk cId="1393046639" sldId="1825"/>
        </pc:sldMkLst>
        <pc:spChg chg="add del">
          <ac:chgData name="Clarissa Polidori" userId="0d354c7c-4e36-4ec3-904e-aa113771c35d" providerId="ADAL" clId="{DB73634F-3A35-4174-AC47-B39C312A519B}" dt="2021-04-01T16:35:51.082" v="519" actId="478"/>
          <ac:spMkLst>
            <pc:docMk/>
            <pc:sldMk cId="1393046639" sldId="1825"/>
            <ac:spMk id="635" creationId="{42CA5934-EE00-4D08-9887-22701FD27CA7}"/>
          </ac:spMkLst>
        </pc:spChg>
        <pc:graphicFrameChg chg="mod">
          <ac:chgData name="Clarissa Polidori" userId="0d354c7c-4e36-4ec3-904e-aa113771c35d" providerId="ADAL" clId="{DB73634F-3A35-4174-AC47-B39C312A519B}" dt="2021-04-01T14:47:48.952" v="356"/>
          <ac:graphicFrameMkLst>
            <pc:docMk/>
            <pc:sldMk cId="1393046639" sldId="1825"/>
            <ac:graphicFrameMk id="19" creationId="{B8C2D768-E601-4F7C-9737-9ADEEA92F2A7}"/>
          </ac:graphicFrameMkLst>
        </pc:graphicFrameChg>
        <pc:picChg chg="add mod">
          <ac:chgData name="Clarissa Polidori" userId="0d354c7c-4e36-4ec3-904e-aa113771c35d" providerId="ADAL" clId="{DB73634F-3A35-4174-AC47-B39C312A519B}" dt="2021-04-01T14:48:30.541" v="357" actId="1076"/>
          <ac:picMkLst>
            <pc:docMk/>
            <pc:sldMk cId="1393046639" sldId="1825"/>
            <ac:picMk id="4" creationId="{7F1BB87B-A17C-491C-84C0-3B9D53F6A333}"/>
          </ac:picMkLst>
        </pc:picChg>
        <pc:picChg chg="mod">
          <ac:chgData name="Clarissa Polidori" userId="0d354c7c-4e36-4ec3-904e-aa113771c35d" providerId="ADAL" clId="{DB73634F-3A35-4174-AC47-B39C312A519B}" dt="2021-04-01T14:47:40.622" v="355" actId="1076"/>
          <ac:picMkLst>
            <pc:docMk/>
            <pc:sldMk cId="1393046639" sldId="1825"/>
            <ac:picMk id="7" creationId="{9FBD6ADB-CA61-4187-A4AD-876E9C2717DC}"/>
          </ac:picMkLst>
        </pc:picChg>
      </pc:sldChg>
      <pc:sldChg chg="ord">
        <pc:chgData name="Clarissa Polidori" userId="0d354c7c-4e36-4ec3-904e-aa113771c35d" providerId="ADAL" clId="{DB73634F-3A35-4174-AC47-B39C312A519B}" dt="2021-04-08T08:23:44.363" v="7211" actId="20578"/>
        <pc:sldMkLst>
          <pc:docMk/>
          <pc:sldMk cId="4180330802" sldId="1826"/>
        </pc:sldMkLst>
      </pc:sldChg>
      <pc:sldChg chg="modSp">
        <pc:chgData name="Clarissa Polidori" userId="0d354c7c-4e36-4ec3-904e-aa113771c35d" providerId="ADAL" clId="{DB73634F-3A35-4174-AC47-B39C312A519B}" dt="2021-03-29T10:37:45.803" v="61" actId="1076"/>
        <pc:sldMkLst>
          <pc:docMk/>
          <pc:sldMk cId="316341925" sldId="1827"/>
        </pc:sldMkLst>
        <pc:picChg chg="mod">
          <ac:chgData name="Clarissa Polidori" userId="0d354c7c-4e36-4ec3-904e-aa113771c35d" providerId="ADAL" clId="{DB73634F-3A35-4174-AC47-B39C312A519B}" dt="2021-03-29T10:37:45.803" v="61" actId="1076"/>
          <ac:picMkLst>
            <pc:docMk/>
            <pc:sldMk cId="316341925" sldId="1827"/>
            <ac:picMk id="2050" creationId="{21B8C2A0-2C10-4442-B5DE-2B74A9B6E5E8}"/>
          </ac:picMkLst>
        </pc:picChg>
      </pc:sldChg>
      <pc:sldChg chg="modSp mod">
        <pc:chgData name="Clarissa Polidori" userId="0d354c7c-4e36-4ec3-904e-aa113771c35d" providerId="ADAL" clId="{DB73634F-3A35-4174-AC47-B39C312A519B}" dt="2021-04-07T15:59:10.007" v="1222" actId="1076"/>
        <pc:sldMkLst>
          <pc:docMk/>
          <pc:sldMk cId="3556621686" sldId="1829"/>
        </pc:sldMkLst>
        <pc:spChg chg="mod">
          <ac:chgData name="Clarissa Polidori" userId="0d354c7c-4e36-4ec3-904e-aa113771c35d" providerId="ADAL" clId="{DB73634F-3A35-4174-AC47-B39C312A519B}" dt="2021-04-07T15:57:05.822" v="1206" actId="2711"/>
          <ac:spMkLst>
            <pc:docMk/>
            <pc:sldMk cId="3556621686" sldId="1829"/>
            <ac:spMk id="2" creationId="{2F2250F3-96F2-4338-9E97-37BB1A478B0C}"/>
          </ac:spMkLst>
        </pc:spChg>
        <pc:spChg chg="mod">
          <ac:chgData name="Clarissa Polidori" userId="0d354c7c-4e36-4ec3-904e-aa113771c35d" providerId="ADAL" clId="{DB73634F-3A35-4174-AC47-B39C312A519B}" dt="2021-04-07T15:58:30.357" v="1213" actId="1076"/>
          <ac:spMkLst>
            <pc:docMk/>
            <pc:sldMk cId="3556621686" sldId="1829"/>
            <ac:spMk id="4" creationId="{AD792D29-04D0-4D60-ADD1-017DD928E1BC}"/>
          </ac:spMkLst>
        </pc:spChg>
        <pc:spChg chg="mod">
          <ac:chgData name="Clarissa Polidori" userId="0d354c7c-4e36-4ec3-904e-aa113771c35d" providerId="ADAL" clId="{DB73634F-3A35-4174-AC47-B39C312A519B}" dt="2021-04-07T15:59:02.491" v="1220" actId="14100"/>
          <ac:spMkLst>
            <pc:docMk/>
            <pc:sldMk cId="3556621686" sldId="1829"/>
            <ac:spMk id="6" creationId="{5DE40616-BF8A-459A-9277-EB7A8F50A9D4}"/>
          </ac:spMkLst>
        </pc:spChg>
        <pc:picChg chg="mod">
          <ac:chgData name="Clarissa Polidori" userId="0d354c7c-4e36-4ec3-904e-aa113771c35d" providerId="ADAL" clId="{DB73634F-3A35-4174-AC47-B39C312A519B}" dt="2021-04-07T15:58:51.787" v="1219" actId="1076"/>
          <ac:picMkLst>
            <pc:docMk/>
            <pc:sldMk cId="3556621686" sldId="1829"/>
            <ac:picMk id="5" creationId="{3FACB642-0271-4D90-A7D6-BCB9931893CE}"/>
          </ac:picMkLst>
        </pc:picChg>
        <pc:picChg chg="mod">
          <ac:chgData name="Clarissa Polidori" userId="0d354c7c-4e36-4ec3-904e-aa113771c35d" providerId="ADAL" clId="{DB73634F-3A35-4174-AC47-B39C312A519B}" dt="2021-04-07T15:59:10.007" v="1222" actId="1076"/>
          <ac:picMkLst>
            <pc:docMk/>
            <pc:sldMk cId="3556621686" sldId="1829"/>
            <ac:picMk id="7" creationId="{DD05DD68-FE76-459E-BAF2-EF898B1B9DEE}"/>
          </ac:picMkLst>
        </pc:picChg>
      </pc:sldChg>
      <pc:sldChg chg="delSp modSp mod">
        <pc:chgData name="Clarissa Polidori" userId="0d354c7c-4e36-4ec3-904e-aa113771c35d" providerId="ADAL" clId="{DB73634F-3A35-4174-AC47-B39C312A519B}" dt="2021-04-07T15:56:50.430" v="1205" actId="207"/>
        <pc:sldMkLst>
          <pc:docMk/>
          <pc:sldMk cId="3746977146" sldId="1830"/>
        </pc:sldMkLst>
        <pc:spChg chg="mod">
          <ac:chgData name="Clarissa Polidori" userId="0d354c7c-4e36-4ec3-904e-aa113771c35d" providerId="ADAL" clId="{DB73634F-3A35-4174-AC47-B39C312A519B}" dt="2021-04-01T15:40:09.625" v="388" actId="404"/>
          <ac:spMkLst>
            <pc:docMk/>
            <pc:sldMk cId="3746977146" sldId="1830"/>
            <ac:spMk id="2" creationId="{4BC3F96B-9066-4F78-B935-66204D96BDC0}"/>
          </ac:spMkLst>
        </pc:spChg>
        <pc:spChg chg="mod">
          <ac:chgData name="Clarissa Polidori" userId="0d354c7c-4e36-4ec3-904e-aa113771c35d" providerId="ADAL" clId="{DB73634F-3A35-4174-AC47-B39C312A519B}" dt="2021-04-01T15:51:21.613" v="409" actId="1076"/>
          <ac:spMkLst>
            <pc:docMk/>
            <pc:sldMk cId="3746977146" sldId="1830"/>
            <ac:spMk id="6" creationId="{BCE794A7-7D44-4DE1-A387-BDB3CAC12B8A}"/>
          </ac:spMkLst>
        </pc:spChg>
        <pc:spChg chg="mod">
          <ac:chgData name="Clarissa Polidori" userId="0d354c7c-4e36-4ec3-904e-aa113771c35d" providerId="ADAL" clId="{DB73634F-3A35-4174-AC47-B39C312A519B}" dt="2021-04-07T15:56:50.430" v="1205" actId="207"/>
          <ac:spMkLst>
            <pc:docMk/>
            <pc:sldMk cId="3746977146" sldId="1830"/>
            <ac:spMk id="7" creationId="{C1FD937B-FA17-4ACA-A181-D4D0EFCFB6A1}"/>
          </ac:spMkLst>
        </pc:spChg>
        <pc:spChg chg="del mod">
          <ac:chgData name="Clarissa Polidori" userId="0d354c7c-4e36-4ec3-904e-aa113771c35d" providerId="ADAL" clId="{DB73634F-3A35-4174-AC47-B39C312A519B}" dt="2021-04-01T15:51:07.119" v="403" actId="478"/>
          <ac:spMkLst>
            <pc:docMk/>
            <pc:sldMk cId="3746977146" sldId="1830"/>
            <ac:spMk id="8" creationId="{62A57815-49FD-4E4C-BCA2-72209A0B46F8}"/>
          </ac:spMkLst>
        </pc:spChg>
        <pc:picChg chg="mod">
          <ac:chgData name="Clarissa Polidori" userId="0d354c7c-4e36-4ec3-904e-aa113771c35d" providerId="ADAL" clId="{DB73634F-3A35-4174-AC47-B39C312A519B}" dt="2021-04-01T15:51:16.158" v="406" actId="14100"/>
          <ac:picMkLst>
            <pc:docMk/>
            <pc:sldMk cId="3746977146" sldId="1830"/>
            <ac:picMk id="5" creationId="{168A4E93-9767-42C1-87C1-696F93BEC243}"/>
          </ac:picMkLst>
        </pc:picChg>
      </pc:sldChg>
      <pc:sldChg chg="modSp mod modNotesTx">
        <pc:chgData name="Clarissa Polidori" userId="0d354c7c-4e36-4ec3-904e-aa113771c35d" providerId="ADAL" clId="{DB73634F-3A35-4174-AC47-B39C312A519B}" dt="2021-04-09T11:11:23.657" v="7229" actId="14100"/>
        <pc:sldMkLst>
          <pc:docMk/>
          <pc:sldMk cId="1831942878" sldId="1832"/>
        </pc:sldMkLst>
        <pc:spChg chg="mod">
          <ac:chgData name="Clarissa Polidori" userId="0d354c7c-4e36-4ec3-904e-aa113771c35d" providerId="ADAL" clId="{DB73634F-3A35-4174-AC47-B39C312A519B}" dt="2021-04-09T11:11:23.657" v="7229" actId="14100"/>
          <ac:spMkLst>
            <pc:docMk/>
            <pc:sldMk cId="1831942878" sldId="1832"/>
            <ac:spMk id="8" creationId="{1DD55552-0770-4CE9-916C-B7928B3CD69F}"/>
          </ac:spMkLst>
        </pc:spChg>
        <pc:picChg chg="mod">
          <ac:chgData name="Clarissa Polidori" userId="0d354c7c-4e36-4ec3-904e-aa113771c35d" providerId="ADAL" clId="{DB73634F-3A35-4174-AC47-B39C312A519B}" dt="2021-04-01T16:01:49.286" v="457" actId="1076"/>
          <ac:picMkLst>
            <pc:docMk/>
            <pc:sldMk cId="1831942878" sldId="1832"/>
            <ac:picMk id="3074" creationId="{8ACCD15C-225D-4228-96D3-2F9B03E8467D}"/>
          </ac:picMkLst>
        </pc:picChg>
      </pc:sldChg>
      <pc:sldChg chg="modSp mod">
        <pc:chgData name="Clarissa Polidori" userId="0d354c7c-4e36-4ec3-904e-aa113771c35d" providerId="ADAL" clId="{DB73634F-3A35-4174-AC47-B39C312A519B}" dt="2021-04-09T11:11:49.181" v="7230" actId="1076"/>
        <pc:sldMkLst>
          <pc:docMk/>
          <pc:sldMk cId="2752965366" sldId="1833"/>
        </pc:sldMkLst>
        <pc:spChg chg="mod">
          <ac:chgData name="Clarissa Polidori" userId="0d354c7c-4e36-4ec3-904e-aa113771c35d" providerId="ADAL" clId="{DB73634F-3A35-4174-AC47-B39C312A519B}" dt="2021-04-01T15:40:46.009" v="390" actId="27636"/>
          <ac:spMkLst>
            <pc:docMk/>
            <pc:sldMk cId="2752965366" sldId="1833"/>
            <ac:spMk id="4104" creationId="{8378F2A4-E6F2-4EE6-90F0-B1528422DEEF}"/>
          </ac:spMkLst>
        </pc:spChg>
        <pc:picChg chg="mod">
          <ac:chgData name="Clarissa Polidori" userId="0d354c7c-4e36-4ec3-904e-aa113771c35d" providerId="ADAL" clId="{DB73634F-3A35-4174-AC47-B39C312A519B}" dt="2021-04-09T11:11:49.181" v="7230" actId="1076"/>
          <ac:picMkLst>
            <pc:docMk/>
            <pc:sldMk cId="2752965366" sldId="1833"/>
            <ac:picMk id="4098" creationId="{C52BB9FA-0B4E-42C5-BFB3-6EA8959570D7}"/>
          </ac:picMkLst>
        </pc:picChg>
      </pc:sldChg>
      <pc:sldChg chg="del">
        <pc:chgData name="Clarissa Polidori" userId="0d354c7c-4e36-4ec3-904e-aa113771c35d" providerId="ADAL" clId="{DB73634F-3A35-4174-AC47-B39C312A519B}" dt="2021-04-01T16:34:31.976" v="515" actId="47"/>
        <pc:sldMkLst>
          <pc:docMk/>
          <pc:sldMk cId="549028622" sldId="1835"/>
        </pc:sldMkLst>
      </pc:sldChg>
      <pc:sldChg chg="ord">
        <pc:chgData name="Clarissa Polidori" userId="0d354c7c-4e36-4ec3-904e-aa113771c35d" providerId="ADAL" clId="{DB73634F-3A35-4174-AC47-B39C312A519B}" dt="2021-04-01T19:33:42.322" v="1096"/>
        <pc:sldMkLst>
          <pc:docMk/>
          <pc:sldMk cId="3791097176" sldId="1836"/>
        </pc:sldMkLst>
      </pc:sldChg>
      <pc:sldChg chg="modSp mod ord">
        <pc:chgData name="Clarissa Polidori" userId="0d354c7c-4e36-4ec3-904e-aa113771c35d" providerId="ADAL" clId="{DB73634F-3A35-4174-AC47-B39C312A519B}" dt="2021-04-01T19:33:42.322" v="1096"/>
        <pc:sldMkLst>
          <pc:docMk/>
          <pc:sldMk cId="4001164625" sldId="1837"/>
        </pc:sldMkLst>
        <pc:spChg chg="mod">
          <ac:chgData name="Clarissa Polidori" userId="0d354c7c-4e36-4ec3-904e-aa113771c35d" providerId="ADAL" clId="{DB73634F-3A35-4174-AC47-B39C312A519B}" dt="2021-04-01T19:09:06.253" v="995" actId="207"/>
          <ac:spMkLst>
            <pc:docMk/>
            <pc:sldMk cId="4001164625" sldId="1837"/>
            <ac:spMk id="2" creationId="{0506A5A8-8941-4BD9-BBE0-7553B022C2C7}"/>
          </ac:spMkLst>
        </pc:spChg>
      </pc:sldChg>
      <pc:sldChg chg="modSp mod ord">
        <pc:chgData name="Clarissa Polidori" userId="0d354c7c-4e36-4ec3-904e-aa113771c35d" providerId="ADAL" clId="{DB73634F-3A35-4174-AC47-B39C312A519B}" dt="2021-04-01T19:33:42.322" v="1096"/>
        <pc:sldMkLst>
          <pc:docMk/>
          <pc:sldMk cId="2681324121" sldId="1838"/>
        </pc:sldMkLst>
        <pc:spChg chg="mod">
          <ac:chgData name="Clarissa Polidori" userId="0d354c7c-4e36-4ec3-904e-aa113771c35d" providerId="ADAL" clId="{DB73634F-3A35-4174-AC47-B39C312A519B}" dt="2021-04-01T16:37:40.650" v="539" actId="115"/>
          <ac:spMkLst>
            <pc:docMk/>
            <pc:sldMk cId="2681324121" sldId="1838"/>
            <ac:spMk id="7" creationId="{FE005789-7980-4AE0-B806-A5E974F6C1B2}"/>
          </ac:spMkLst>
        </pc:spChg>
      </pc:sldChg>
      <pc:sldChg chg="modSp mod ord">
        <pc:chgData name="Clarissa Polidori" userId="0d354c7c-4e36-4ec3-904e-aa113771c35d" providerId="ADAL" clId="{DB73634F-3A35-4174-AC47-B39C312A519B}" dt="2021-04-01T19:33:42.322" v="1096"/>
        <pc:sldMkLst>
          <pc:docMk/>
          <pc:sldMk cId="137447706" sldId="1839"/>
        </pc:sldMkLst>
        <pc:spChg chg="mod">
          <ac:chgData name="Clarissa Polidori" userId="0d354c7c-4e36-4ec3-904e-aa113771c35d" providerId="ADAL" clId="{DB73634F-3A35-4174-AC47-B39C312A519B}" dt="2021-04-01T16:37:17.738" v="531" actId="115"/>
          <ac:spMkLst>
            <pc:docMk/>
            <pc:sldMk cId="137447706" sldId="1839"/>
            <ac:spMk id="12" creationId="{8CF53A8F-7861-4E12-BB7C-DD7459D00E61}"/>
          </ac:spMkLst>
        </pc:spChg>
      </pc:sldChg>
      <pc:sldChg chg="modSp mod ord">
        <pc:chgData name="Clarissa Polidori" userId="0d354c7c-4e36-4ec3-904e-aa113771c35d" providerId="ADAL" clId="{DB73634F-3A35-4174-AC47-B39C312A519B}" dt="2021-04-01T19:33:42.322" v="1096"/>
        <pc:sldMkLst>
          <pc:docMk/>
          <pc:sldMk cId="2491394616" sldId="1840"/>
        </pc:sldMkLst>
        <pc:spChg chg="mod">
          <ac:chgData name="Clarissa Polidori" userId="0d354c7c-4e36-4ec3-904e-aa113771c35d" providerId="ADAL" clId="{DB73634F-3A35-4174-AC47-B39C312A519B}" dt="2021-04-01T16:36:52.035" v="523" actId="115"/>
          <ac:spMkLst>
            <pc:docMk/>
            <pc:sldMk cId="2491394616" sldId="1840"/>
            <ac:spMk id="7" creationId="{C84A27D1-4752-4C22-B9DD-46167C9E71E5}"/>
          </ac:spMkLst>
        </pc:spChg>
      </pc:sldChg>
      <pc:sldChg chg="ord">
        <pc:chgData name="Clarissa Polidori" userId="0d354c7c-4e36-4ec3-904e-aa113771c35d" providerId="ADAL" clId="{DB73634F-3A35-4174-AC47-B39C312A519B}" dt="2021-04-01T19:33:42.322" v="1096"/>
        <pc:sldMkLst>
          <pc:docMk/>
          <pc:sldMk cId="1026707254" sldId="1841"/>
        </pc:sldMkLst>
      </pc:sldChg>
      <pc:sldChg chg="addSp delSp modSp mod">
        <pc:chgData name="Clarissa Polidori" userId="0d354c7c-4e36-4ec3-904e-aa113771c35d" providerId="ADAL" clId="{DB73634F-3A35-4174-AC47-B39C312A519B}" dt="2021-04-01T16:21:50.223" v="465" actId="26606"/>
        <pc:sldMkLst>
          <pc:docMk/>
          <pc:sldMk cId="1503578485" sldId="1842"/>
        </pc:sldMkLst>
        <pc:spChg chg="mod">
          <ac:chgData name="Clarissa Polidori" userId="0d354c7c-4e36-4ec3-904e-aa113771c35d" providerId="ADAL" clId="{DB73634F-3A35-4174-AC47-B39C312A519B}" dt="2021-04-01T16:21:50.223" v="465" actId="26606"/>
          <ac:spMkLst>
            <pc:docMk/>
            <pc:sldMk cId="1503578485" sldId="1842"/>
            <ac:spMk id="2" creationId="{34C52AC8-CC5C-4570-B2CA-E2D556C599FA}"/>
          </ac:spMkLst>
        </pc:spChg>
        <pc:spChg chg="add mod">
          <ac:chgData name="Clarissa Polidori" userId="0d354c7c-4e36-4ec3-904e-aa113771c35d" providerId="ADAL" clId="{DB73634F-3A35-4174-AC47-B39C312A519B}" dt="2021-04-01T16:19:21.401" v="461" actId="478"/>
          <ac:spMkLst>
            <pc:docMk/>
            <pc:sldMk cId="1503578485" sldId="1842"/>
            <ac:spMk id="4" creationId="{5F430622-09D3-40A1-8E80-51F19FE55BF5}"/>
          </ac:spMkLst>
        </pc:spChg>
        <pc:spChg chg="add">
          <ac:chgData name="Clarissa Polidori" userId="0d354c7c-4e36-4ec3-904e-aa113771c35d" providerId="ADAL" clId="{DB73634F-3A35-4174-AC47-B39C312A519B}" dt="2021-04-01T16:21:50.223" v="465" actId="26606"/>
          <ac:spMkLst>
            <pc:docMk/>
            <pc:sldMk cId="1503578485" sldId="1842"/>
            <ac:spMk id="26" creationId="{E383CC5D-71E8-4CB2-8E4A-F1E4FF6DC9D6}"/>
          </ac:spMkLst>
        </pc:spChg>
        <pc:spChg chg="add">
          <ac:chgData name="Clarissa Polidori" userId="0d354c7c-4e36-4ec3-904e-aa113771c35d" providerId="ADAL" clId="{DB73634F-3A35-4174-AC47-B39C312A519B}" dt="2021-04-01T16:21:50.223" v="465" actId="26606"/>
          <ac:spMkLst>
            <pc:docMk/>
            <pc:sldMk cId="1503578485" sldId="1842"/>
            <ac:spMk id="28" creationId="{E2DA5AC1-43C5-4243-9028-07DBB80D0C95}"/>
          </ac:spMkLst>
        </pc:spChg>
        <pc:spChg chg="add">
          <ac:chgData name="Clarissa Polidori" userId="0d354c7c-4e36-4ec3-904e-aa113771c35d" providerId="ADAL" clId="{DB73634F-3A35-4174-AC47-B39C312A519B}" dt="2021-04-01T16:21:50.223" v="465" actId="26606"/>
          <ac:spMkLst>
            <pc:docMk/>
            <pc:sldMk cId="1503578485" sldId="1842"/>
            <ac:spMk id="30" creationId="{8A4EDA1C-27A1-4C83-ACE4-6675EC9245B1}"/>
          </ac:spMkLst>
        </pc:spChg>
        <pc:spChg chg="add">
          <ac:chgData name="Clarissa Polidori" userId="0d354c7c-4e36-4ec3-904e-aa113771c35d" providerId="ADAL" clId="{DB73634F-3A35-4174-AC47-B39C312A519B}" dt="2021-04-01T16:21:50.223" v="465" actId="26606"/>
          <ac:spMkLst>
            <pc:docMk/>
            <pc:sldMk cId="1503578485" sldId="1842"/>
            <ac:spMk id="32" creationId="{1C2185E4-B584-4B9D-9440-DEA0FB9D94DF}"/>
          </ac:spMkLst>
        </pc:spChg>
        <pc:spChg chg="add">
          <ac:chgData name="Clarissa Polidori" userId="0d354c7c-4e36-4ec3-904e-aa113771c35d" providerId="ADAL" clId="{DB73634F-3A35-4174-AC47-B39C312A519B}" dt="2021-04-01T16:21:50.223" v="465" actId="26606"/>
          <ac:spMkLst>
            <pc:docMk/>
            <pc:sldMk cId="1503578485" sldId="1842"/>
            <ac:spMk id="34" creationId="{FF33EC8A-EE0A-4395-97E2-DAD467CF734C}"/>
          </ac:spMkLst>
        </pc:spChg>
        <pc:spChg chg="add">
          <ac:chgData name="Clarissa Polidori" userId="0d354c7c-4e36-4ec3-904e-aa113771c35d" providerId="ADAL" clId="{DB73634F-3A35-4174-AC47-B39C312A519B}" dt="2021-04-01T16:21:50.223" v="465" actId="26606"/>
          <ac:spMkLst>
            <pc:docMk/>
            <pc:sldMk cId="1503578485" sldId="1842"/>
            <ac:spMk id="36" creationId="{FF85DA95-16A4-404E-9BFF-27F8E4FC78AA}"/>
          </ac:spMkLst>
        </pc:spChg>
        <pc:graphicFrameChg chg="del mod modGraphic">
          <ac:chgData name="Clarissa Polidori" userId="0d354c7c-4e36-4ec3-904e-aa113771c35d" providerId="ADAL" clId="{DB73634F-3A35-4174-AC47-B39C312A519B}" dt="2021-04-01T16:21:50.223" v="465" actId="26606"/>
          <ac:graphicFrameMkLst>
            <pc:docMk/>
            <pc:sldMk cId="1503578485" sldId="1842"/>
            <ac:graphicFrameMk id="21" creationId="{5A15179D-7ADA-46BF-91E8-D39039618F0B}"/>
          </ac:graphicFrameMkLst>
        </pc:graphicFrameChg>
      </pc:sldChg>
      <pc:sldChg chg="modSp mod modNotesTx">
        <pc:chgData name="Clarissa Polidori" userId="0d354c7c-4e36-4ec3-904e-aa113771c35d" providerId="ADAL" clId="{DB73634F-3A35-4174-AC47-B39C312A519B}" dt="2021-04-03T08:41:16.835" v="1181" actId="20577"/>
        <pc:sldMkLst>
          <pc:docMk/>
          <pc:sldMk cId="218343034" sldId="1843"/>
        </pc:sldMkLst>
        <pc:spChg chg="mod">
          <ac:chgData name="Clarissa Polidori" userId="0d354c7c-4e36-4ec3-904e-aa113771c35d" providerId="ADAL" clId="{DB73634F-3A35-4174-AC47-B39C312A519B}" dt="2021-04-01T16:00:55.386" v="455" actId="122"/>
          <ac:spMkLst>
            <pc:docMk/>
            <pc:sldMk cId="218343034" sldId="1843"/>
            <ac:spMk id="5" creationId="{E0A19721-CC5A-4596-BE18-F8343E9E64BD}"/>
          </ac:spMkLst>
        </pc:spChg>
        <pc:spChg chg="mod">
          <ac:chgData name="Clarissa Polidori" userId="0d354c7c-4e36-4ec3-904e-aa113771c35d" providerId="ADAL" clId="{DB73634F-3A35-4174-AC47-B39C312A519B}" dt="2021-04-01T19:34:21.164" v="1099" actId="207"/>
          <ac:spMkLst>
            <pc:docMk/>
            <pc:sldMk cId="218343034" sldId="1843"/>
            <ac:spMk id="27" creationId="{64DF383D-01D4-4DFA-91D7-8C01C53790E9}"/>
          </ac:spMkLst>
        </pc:spChg>
        <pc:spChg chg="mod">
          <ac:chgData name="Clarissa Polidori" userId="0d354c7c-4e36-4ec3-904e-aa113771c35d" providerId="ADAL" clId="{DB73634F-3A35-4174-AC47-B39C312A519B}" dt="2021-04-01T19:34:23.453" v="1100" actId="207"/>
          <ac:spMkLst>
            <pc:docMk/>
            <pc:sldMk cId="218343034" sldId="1843"/>
            <ac:spMk id="30" creationId="{078746D7-01FF-42CE-BC32-4CAFD1C86D68}"/>
          </ac:spMkLst>
        </pc:spChg>
      </pc:sldChg>
      <pc:sldChg chg="modSp mod">
        <pc:chgData name="Clarissa Polidori" userId="0d354c7c-4e36-4ec3-904e-aa113771c35d" providerId="ADAL" clId="{DB73634F-3A35-4174-AC47-B39C312A519B}" dt="2021-04-01T15:31:37.982" v="386" actId="1076"/>
        <pc:sldMkLst>
          <pc:docMk/>
          <pc:sldMk cId="2036413906" sldId="1845"/>
        </pc:sldMkLst>
        <pc:picChg chg="mod">
          <ac:chgData name="Clarissa Polidori" userId="0d354c7c-4e36-4ec3-904e-aa113771c35d" providerId="ADAL" clId="{DB73634F-3A35-4174-AC47-B39C312A519B}" dt="2021-04-01T15:31:37.982" v="386" actId="1076"/>
          <ac:picMkLst>
            <pc:docMk/>
            <pc:sldMk cId="2036413906" sldId="1845"/>
            <ac:picMk id="8" creationId="{E4D155C0-58B2-41EF-89C1-EFA73166934C}"/>
          </ac:picMkLst>
        </pc:picChg>
      </pc:sldChg>
      <pc:sldChg chg="ord">
        <pc:chgData name="Clarissa Polidori" userId="0d354c7c-4e36-4ec3-904e-aa113771c35d" providerId="ADAL" clId="{DB73634F-3A35-4174-AC47-B39C312A519B}" dt="2021-04-01T19:33:42.322" v="1096"/>
        <pc:sldMkLst>
          <pc:docMk/>
          <pc:sldMk cId="3717610469" sldId="1846"/>
        </pc:sldMkLst>
      </pc:sldChg>
      <pc:sldChg chg="ord">
        <pc:chgData name="Clarissa Polidori" userId="0d354c7c-4e36-4ec3-904e-aa113771c35d" providerId="ADAL" clId="{DB73634F-3A35-4174-AC47-B39C312A519B}" dt="2021-04-01T19:33:42.322" v="1096"/>
        <pc:sldMkLst>
          <pc:docMk/>
          <pc:sldMk cId="4082920726" sldId="1847"/>
        </pc:sldMkLst>
      </pc:sldChg>
      <pc:sldChg chg="modSp mod ord">
        <pc:chgData name="Clarissa Polidori" userId="0d354c7c-4e36-4ec3-904e-aa113771c35d" providerId="ADAL" clId="{DB73634F-3A35-4174-AC47-B39C312A519B}" dt="2021-04-01T19:33:42.322" v="1096"/>
        <pc:sldMkLst>
          <pc:docMk/>
          <pc:sldMk cId="635393488" sldId="1848"/>
        </pc:sldMkLst>
        <pc:spChg chg="mod">
          <ac:chgData name="Clarissa Polidori" userId="0d354c7c-4e36-4ec3-904e-aa113771c35d" providerId="ADAL" clId="{DB73634F-3A35-4174-AC47-B39C312A519B}" dt="2021-04-01T16:37:01.419" v="528" actId="115"/>
          <ac:spMkLst>
            <pc:docMk/>
            <pc:sldMk cId="635393488" sldId="1848"/>
            <ac:spMk id="6" creationId="{FD579FC6-F0B3-400B-8DD9-5A597DAB601C}"/>
          </ac:spMkLst>
        </pc:spChg>
      </pc:sldChg>
      <pc:sldChg chg="modSp mod ord">
        <pc:chgData name="Clarissa Polidori" userId="0d354c7c-4e36-4ec3-904e-aa113771c35d" providerId="ADAL" clId="{DB73634F-3A35-4174-AC47-B39C312A519B}" dt="2021-04-01T19:33:42.322" v="1096"/>
        <pc:sldMkLst>
          <pc:docMk/>
          <pc:sldMk cId="1542395263" sldId="1849"/>
        </pc:sldMkLst>
        <pc:spChg chg="mod">
          <ac:chgData name="Clarissa Polidori" userId="0d354c7c-4e36-4ec3-904e-aa113771c35d" providerId="ADAL" clId="{DB73634F-3A35-4174-AC47-B39C312A519B}" dt="2021-04-01T16:37:26.072" v="533" actId="403"/>
          <ac:spMkLst>
            <pc:docMk/>
            <pc:sldMk cId="1542395263" sldId="1849"/>
            <ac:spMk id="6" creationId="{2BB5ABF9-A11D-4436-A9C4-B0A424F9C475}"/>
          </ac:spMkLst>
        </pc:spChg>
      </pc:sldChg>
      <pc:sldChg chg="addSp delSp modSp mod ord setBg">
        <pc:chgData name="Clarissa Polidori" userId="0d354c7c-4e36-4ec3-904e-aa113771c35d" providerId="ADAL" clId="{DB73634F-3A35-4174-AC47-B39C312A519B}" dt="2021-04-03T08:49:46.555" v="1202" actId="478"/>
        <pc:sldMkLst>
          <pc:docMk/>
          <pc:sldMk cId="55059551" sldId="1850"/>
        </pc:sldMkLst>
        <pc:spChg chg="add del">
          <ac:chgData name="Clarissa Polidori" userId="0d354c7c-4e36-4ec3-904e-aa113771c35d" providerId="ADAL" clId="{DB73634F-3A35-4174-AC47-B39C312A519B}" dt="2021-04-03T08:49:46.555" v="1202" actId="478"/>
          <ac:spMkLst>
            <pc:docMk/>
            <pc:sldMk cId="55059551" sldId="1850"/>
            <ac:spMk id="3" creationId="{83E6330D-9B4B-4501-A14B-87930FD28A0E}"/>
          </ac:spMkLst>
        </pc:spChg>
        <pc:spChg chg="mod">
          <ac:chgData name="Clarissa Polidori" userId="0d354c7c-4e36-4ec3-904e-aa113771c35d" providerId="ADAL" clId="{DB73634F-3A35-4174-AC47-B39C312A519B}" dt="2021-04-03T08:49:44.905" v="1200" actId="26606"/>
          <ac:spMkLst>
            <pc:docMk/>
            <pc:sldMk cId="55059551" sldId="1850"/>
            <ac:spMk id="4" creationId="{9731B8D4-2D86-4155-94B1-AE5AAD5AE731}"/>
          </ac:spMkLst>
        </pc:spChg>
        <pc:spChg chg="mod">
          <ac:chgData name="Clarissa Polidori" userId="0d354c7c-4e36-4ec3-904e-aa113771c35d" providerId="ADAL" clId="{DB73634F-3A35-4174-AC47-B39C312A519B}" dt="2021-04-03T08:49:44.905" v="1200" actId="26606"/>
          <ac:spMkLst>
            <pc:docMk/>
            <pc:sldMk cId="55059551" sldId="1850"/>
            <ac:spMk id="5" creationId="{94C51527-0FE8-4EB5-AE3F-1F9055D0FB7A}"/>
          </ac:spMkLst>
        </pc:spChg>
        <pc:spChg chg="add del mod">
          <ac:chgData name="Clarissa Polidori" userId="0d354c7c-4e36-4ec3-904e-aa113771c35d" providerId="ADAL" clId="{DB73634F-3A35-4174-AC47-B39C312A519B}" dt="2021-04-03T08:49:45.349" v="1201" actId="20577"/>
          <ac:spMkLst>
            <pc:docMk/>
            <pc:sldMk cId="55059551" sldId="1850"/>
            <ac:spMk id="8" creationId="{45A80CF7-A13E-4642-9CC4-5A157ED572D9}"/>
          </ac:spMkLst>
        </pc:spChg>
        <pc:spChg chg="add del">
          <ac:chgData name="Clarissa Polidori" userId="0d354c7c-4e36-4ec3-904e-aa113771c35d" providerId="ADAL" clId="{DB73634F-3A35-4174-AC47-B39C312A519B}" dt="2021-04-03T08:49:15.954" v="1194" actId="26606"/>
          <ac:spMkLst>
            <pc:docMk/>
            <pc:sldMk cId="55059551" sldId="1850"/>
            <ac:spMk id="14" creationId="{06E6C0C3-A448-4D8B-86C7-3C83B7E4A600}"/>
          </ac:spMkLst>
        </pc:spChg>
        <pc:spChg chg="add del">
          <ac:chgData name="Clarissa Polidori" userId="0d354c7c-4e36-4ec3-904e-aa113771c35d" providerId="ADAL" clId="{DB73634F-3A35-4174-AC47-B39C312A519B}" dt="2021-04-03T08:49:15.954" v="1194" actId="26606"/>
          <ac:spMkLst>
            <pc:docMk/>
            <pc:sldMk cId="55059551" sldId="1850"/>
            <ac:spMk id="16" creationId="{EF1326A3-CBDD-4503-8C40-806B4ABF4F2A}"/>
          </ac:spMkLst>
        </pc:spChg>
        <pc:spChg chg="add del">
          <ac:chgData name="Clarissa Polidori" userId="0d354c7c-4e36-4ec3-904e-aa113771c35d" providerId="ADAL" clId="{DB73634F-3A35-4174-AC47-B39C312A519B}" dt="2021-04-03T08:49:15.954" v="1194" actId="26606"/>
          <ac:spMkLst>
            <pc:docMk/>
            <pc:sldMk cId="55059551" sldId="1850"/>
            <ac:spMk id="18" creationId="{5910698D-E436-464E-9DE4-F9FB349FD9E6}"/>
          </ac:spMkLst>
        </pc:spChg>
        <pc:spChg chg="add del">
          <ac:chgData name="Clarissa Polidori" userId="0d354c7c-4e36-4ec3-904e-aa113771c35d" providerId="ADAL" clId="{DB73634F-3A35-4174-AC47-B39C312A519B}" dt="2021-04-03T08:49:17.025" v="1196" actId="26606"/>
          <ac:spMkLst>
            <pc:docMk/>
            <pc:sldMk cId="55059551" sldId="1850"/>
            <ac:spMk id="20" creationId="{BB097F88-2120-47B4-B891-5B28F66BBD4A}"/>
          </ac:spMkLst>
        </pc:spChg>
        <pc:spChg chg="add del">
          <ac:chgData name="Clarissa Polidori" userId="0d354c7c-4e36-4ec3-904e-aa113771c35d" providerId="ADAL" clId="{DB73634F-3A35-4174-AC47-B39C312A519B}" dt="2021-04-03T08:49:17.025" v="1196" actId="26606"/>
          <ac:spMkLst>
            <pc:docMk/>
            <pc:sldMk cId="55059551" sldId="1850"/>
            <ac:spMk id="21" creationId="{040BF4A1-714C-419E-A19F-578DE93BE02F}"/>
          </ac:spMkLst>
        </pc:spChg>
        <pc:spChg chg="add del">
          <ac:chgData name="Clarissa Polidori" userId="0d354c7c-4e36-4ec3-904e-aa113771c35d" providerId="ADAL" clId="{DB73634F-3A35-4174-AC47-B39C312A519B}" dt="2021-04-03T08:49:17.025" v="1196" actId="26606"/>
          <ac:spMkLst>
            <pc:docMk/>
            <pc:sldMk cId="55059551" sldId="1850"/>
            <ac:spMk id="22" creationId="{BF9338F5-05AB-4DC5-BD1C-1A9F26C38A7A}"/>
          </ac:spMkLst>
        </pc:spChg>
        <pc:spChg chg="add del">
          <ac:chgData name="Clarissa Polidori" userId="0d354c7c-4e36-4ec3-904e-aa113771c35d" providerId="ADAL" clId="{DB73634F-3A35-4174-AC47-B39C312A519B}" dt="2021-04-03T08:49:17.025" v="1196" actId="26606"/>
          <ac:spMkLst>
            <pc:docMk/>
            <pc:sldMk cId="55059551" sldId="1850"/>
            <ac:spMk id="23" creationId="{2F91A9BD-D57F-4941-931F-40597AB37017}"/>
          </ac:spMkLst>
        </pc:spChg>
        <pc:spChg chg="add del">
          <ac:chgData name="Clarissa Polidori" userId="0d354c7c-4e36-4ec3-904e-aa113771c35d" providerId="ADAL" clId="{DB73634F-3A35-4174-AC47-B39C312A519B}" dt="2021-04-03T08:49:17.025" v="1196" actId="26606"/>
          <ac:spMkLst>
            <pc:docMk/>
            <pc:sldMk cId="55059551" sldId="1850"/>
            <ac:spMk id="24" creationId="{C54DB264-9467-4730-B9E9-C9A97DD66920}"/>
          </ac:spMkLst>
        </pc:spChg>
        <pc:spChg chg="add del mod">
          <ac:chgData name="Clarissa Polidori" userId="0d354c7c-4e36-4ec3-904e-aa113771c35d" providerId="ADAL" clId="{DB73634F-3A35-4174-AC47-B39C312A519B}" dt="2021-04-03T08:49:44.444" v="1199"/>
          <ac:spMkLst>
            <pc:docMk/>
            <pc:sldMk cId="55059551" sldId="1850"/>
            <ac:spMk id="26" creationId="{042A976B-759A-4696-87D3-AFC54D8CAA7D}"/>
          </ac:spMkLst>
        </pc:spChg>
        <pc:spChg chg="add del">
          <ac:chgData name="Clarissa Polidori" userId="0d354c7c-4e36-4ec3-904e-aa113771c35d" providerId="ADAL" clId="{DB73634F-3A35-4174-AC47-B39C312A519B}" dt="2021-04-03T08:49:44.905" v="1200" actId="26606"/>
          <ac:spMkLst>
            <pc:docMk/>
            <pc:sldMk cId="55059551" sldId="1850"/>
            <ac:spMk id="27" creationId="{06E6C0C3-A448-4D8B-86C7-3C83B7E4A600}"/>
          </ac:spMkLst>
        </pc:spChg>
        <pc:spChg chg="add del">
          <ac:chgData name="Clarissa Polidori" userId="0d354c7c-4e36-4ec3-904e-aa113771c35d" providerId="ADAL" clId="{DB73634F-3A35-4174-AC47-B39C312A519B}" dt="2021-04-03T08:49:44.905" v="1200" actId="26606"/>
          <ac:spMkLst>
            <pc:docMk/>
            <pc:sldMk cId="55059551" sldId="1850"/>
            <ac:spMk id="28" creationId="{EF1326A3-CBDD-4503-8C40-806B4ABF4F2A}"/>
          </ac:spMkLst>
        </pc:spChg>
        <pc:spChg chg="add del">
          <ac:chgData name="Clarissa Polidori" userId="0d354c7c-4e36-4ec3-904e-aa113771c35d" providerId="ADAL" clId="{DB73634F-3A35-4174-AC47-B39C312A519B}" dt="2021-04-03T08:49:44.905" v="1200" actId="26606"/>
          <ac:spMkLst>
            <pc:docMk/>
            <pc:sldMk cId="55059551" sldId="1850"/>
            <ac:spMk id="29" creationId="{5910698D-E436-464E-9DE4-F9FB349FD9E6}"/>
          </ac:spMkLst>
        </pc:spChg>
        <pc:graphicFrameChg chg="add del modGraphic">
          <ac:chgData name="Clarissa Polidori" userId="0d354c7c-4e36-4ec3-904e-aa113771c35d" providerId="ADAL" clId="{DB73634F-3A35-4174-AC47-B39C312A519B}" dt="2021-04-03T08:44:46.614" v="1185" actId="478"/>
          <ac:graphicFrameMkLst>
            <pc:docMk/>
            <pc:sldMk cId="55059551" sldId="1850"/>
            <ac:graphicFrameMk id="2" creationId="{0ED6F919-E5D8-4E4F-BB63-A7DB56C8E3EA}"/>
          </ac:graphicFrameMkLst>
        </pc:graphicFrameChg>
        <pc:graphicFrameChg chg="add del mod modGraphic">
          <ac:chgData name="Clarissa Polidori" userId="0d354c7c-4e36-4ec3-904e-aa113771c35d" providerId="ADAL" clId="{DB73634F-3A35-4174-AC47-B39C312A519B}" dt="2021-04-03T08:48:34.118" v="1190" actId="478"/>
          <ac:graphicFrameMkLst>
            <pc:docMk/>
            <pc:sldMk cId="55059551" sldId="1850"/>
            <ac:graphicFrameMk id="6" creationId="{6E1E3E6E-1E76-4844-B565-6CEBE255F81B}"/>
          </ac:graphicFrameMkLst>
        </pc:graphicFrameChg>
        <pc:graphicFrameChg chg="add del">
          <ac:chgData name="Clarissa Polidori" userId="0d354c7c-4e36-4ec3-904e-aa113771c35d" providerId="ADAL" clId="{DB73634F-3A35-4174-AC47-B39C312A519B}" dt="2021-04-03T08:49:15.954" v="1194" actId="26606"/>
          <ac:graphicFrameMkLst>
            <pc:docMk/>
            <pc:sldMk cId="55059551" sldId="1850"/>
            <ac:graphicFrameMk id="10" creationId="{69AA5E40-783E-4C6B-AAD8-FDC71631D0A9}"/>
          </ac:graphicFrameMkLst>
        </pc:graphicFrameChg>
        <pc:graphicFrameChg chg="add del">
          <ac:chgData name="Clarissa Polidori" userId="0d354c7c-4e36-4ec3-904e-aa113771c35d" providerId="ADAL" clId="{DB73634F-3A35-4174-AC47-B39C312A519B}" dt="2021-04-03T08:49:17.025" v="1196" actId="26606"/>
          <ac:graphicFrameMkLst>
            <pc:docMk/>
            <pc:sldMk cId="55059551" sldId="1850"/>
            <ac:graphicFrameMk id="25" creationId="{C639C762-FE27-458E-910D-FF04FBB170AD}"/>
          </ac:graphicFrameMkLst>
        </pc:graphicFrameChg>
        <pc:graphicFrameChg chg="add del">
          <ac:chgData name="Clarissa Polidori" userId="0d354c7c-4e36-4ec3-904e-aa113771c35d" providerId="ADAL" clId="{DB73634F-3A35-4174-AC47-B39C312A519B}" dt="2021-04-03T08:49:44.905" v="1200" actId="26606"/>
          <ac:graphicFrameMkLst>
            <pc:docMk/>
            <pc:sldMk cId="55059551" sldId="1850"/>
            <ac:graphicFrameMk id="30" creationId="{69AA5E40-783E-4C6B-AAD8-FDC71631D0A9}"/>
          </ac:graphicFrameMkLst>
        </pc:graphicFrameChg>
      </pc:sldChg>
      <pc:sldChg chg="addSp delSp modSp">
        <pc:chgData name="Clarissa Polidori" userId="0d354c7c-4e36-4ec3-904e-aa113771c35d" providerId="ADAL" clId="{DB73634F-3A35-4174-AC47-B39C312A519B}" dt="2021-03-29T09:54:26.683" v="12"/>
        <pc:sldMkLst>
          <pc:docMk/>
          <pc:sldMk cId="376308336" sldId="1851"/>
        </pc:sldMkLst>
        <pc:spChg chg="add mod">
          <ac:chgData name="Clarissa Polidori" userId="0d354c7c-4e36-4ec3-904e-aa113771c35d" providerId="ADAL" clId="{DB73634F-3A35-4174-AC47-B39C312A519B}" dt="2021-03-29T09:54:26.683" v="12"/>
          <ac:spMkLst>
            <pc:docMk/>
            <pc:sldMk cId="376308336" sldId="1851"/>
            <ac:spMk id="2" creationId="{96C2A9B1-715B-4190-BEB5-08A6BEB1A369}"/>
          </ac:spMkLst>
        </pc:spChg>
        <pc:spChg chg="del">
          <ac:chgData name="Clarissa Polidori" userId="0d354c7c-4e36-4ec3-904e-aa113771c35d" providerId="ADAL" clId="{DB73634F-3A35-4174-AC47-B39C312A519B}" dt="2021-03-29T09:54:26.683" v="12"/>
          <ac:spMkLst>
            <pc:docMk/>
            <pc:sldMk cId="376308336" sldId="1851"/>
            <ac:spMk id="6" creationId="{A2AF2366-D7C9-43E3-8C61-E693072B0B8D}"/>
          </ac:spMkLst>
        </pc:spChg>
      </pc:sldChg>
      <pc:sldChg chg="addSp delSp modSp">
        <pc:chgData name="Clarissa Polidori" userId="0d354c7c-4e36-4ec3-904e-aa113771c35d" providerId="ADAL" clId="{DB73634F-3A35-4174-AC47-B39C312A519B}" dt="2021-03-29T09:53:47.958" v="4"/>
        <pc:sldMkLst>
          <pc:docMk/>
          <pc:sldMk cId="1501061132" sldId="1851"/>
        </pc:sldMkLst>
        <pc:spChg chg="del">
          <ac:chgData name="Clarissa Polidori" userId="0d354c7c-4e36-4ec3-904e-aa113771c35d" providerId="ADAL" clId="{DB73634F-3A35-4174-AC47-B39C312A519B}" dt="2021-03-29T09:53:47.958" v="4"/>
          <ac:spMkLst>
            <pc:docMk/>
            <pc:sldMk cId="1501061132" sldId="1851"/>
            <ac:spMk id="2" creationId="{2559B697-71E2-4129-9C4B-76B0542205A4}"/>
          </ac:spMkLst>
        </pc:spChg>
        <pc:spChg chg="add mod">
          <ac:chgData name="Clarissa Polidori" userId="0d354c7c-4e36-4ec3-904e-aa113771c35d" providerId="ADAL" clId="{DB73634F-3A35-4174-AC47-B39C312A519B}" dt="2021-03-29T09:53:47.958" v="4"/>
          <ac:spMkLst>
            <pc:docMk/>
            <pc:sldMk cId="1501061132" sldId="1851"/>
            <ac:spMk id="4" creationId="{C3E1DFED-619A-4259-B8CC-222E23C82E7A}"/>
          </ac:spMkLst>
        </pc:spChg>
      </pc:sldChg>
      <pc:sldChg chg="addSp delSp modSp new add del mod ord modNotesTx">
        <pc:chgData name="Clarissa Polidori" userId="0d354c7c-4e36-4ec3-904e-aa113771c35d" providerId="ADAL" clId="{DB73634F-3A35-4174-AC47-B39C312A519B}" dt="2021-04-09T11:24:58.996" v="7317" actId="20577"/>
        <pc:sldMkLst>
          <pc:docMk/>
          <pc:sldMk cId="4089405152" sldId="1851"/>
        </pc:sldMkLst>
        <pc:spChg chg="mod">
          <ac:chgData name="Clarissa Polidori" userId="0d354c7c-4e36-4ec3-904e-aa113771c35d" providerId="ADAL" clId="{DB73634F-3A35-4174-AC47-B39C312A519B}" dt="2021-03-29T09:52:30.776" v="2" actId="1076"/>
          <ac:spMkLst>
            <pc:docMk/>
            <pc:sldMk cId="4089405152" sldId="1851"/>
            <ac:spMk id="2" creationId="{2559B697-71E2-4129-9C4B-76B0542205A4}"/>
          </ac:spMkLst>
        </pc:spChg>
        <pc:spChg chg="add mod">
          <ac:chgData name="Clarissa Polidori" userId="0d354c7c-4e36-4ec3-904e-aa113771c35d" providerId="ADAL" clId="{DB73634F-3A35-4174-AC47-B39C312A519B}" dt="2021-04-01T19:10:41.097" v="1001" actId="1076"/>
          <ac:spMkLst>
            <pc:docMk/>
            <pc:sldMk cId="4089405152" sldId="1851"/>
            <ac:spMk id="2" creationId="{CB3A44B7-B207-4A4C-8153-B0C9D5350514}"/>
          </ac:spMkLst>
        </pc:spChg>
        <pc:spChg chg="add del mod">
          <ac:chgData name="Clarissa Polidori" userId="0d354c7c-4e36-4ec3-904e-aa113771c35d" providerId="ADAL" clId="{DB73634F-3A35-4174-AC47-B39C312A519B}" dt="2021-03-29T09:54:05.794" v="7" actId="478"/>
          <ac:spMkLst>
            <pc:docMk/>
            <pc:sldMk cId="4089405152" sldId="1851"/>
            <ac:spMk id="2" creationId="{F07E2ED4-C416-43C6-9156-C617CEB5E961}"/>
          </ac:spMkLst>
        </pc:spChg>
        <pc:spChg chg="mod">
          <ac:chgData name="Clarissa Polidori" userId="0d354c7c-4e36-4ec3-904e-aa113771c35d" providerId="ADAL" clId="{DB73634F-3A35-4174-AC47-B39C312A519B}" dt="2021-04-01T19:13:32.753" v="1036" actId="1076"/>
          <ac:spMkLst>
            <pc:docMk/>
            <pc:sldMk cId="4089405152" sldId="1851"/>
            <ac:spMk id="3" creationId="{07895EC8-D0E4-453A-9B6F-E85FFE81C217}"/>
          </ac:spMkLst>
        </pc:spChg>
        <pc:spChg chg="add del mod">
          <ac:chgData name="Clarissa Polidori" userId="0d354c7c-4e36-4ec3-904e-aa113771c35d" providerId="ADAL" clId="{DB73634F-3A35-4174-AC47-B39C312A519B}" dt="2021-04-01T17:47:34.068" v="731" actId="478"/>
          <ac:spMkLst>
            <pc:docMk/>
            <pc:sldMk cId="4089405152" sldId="1851"/>
            <ac:spMk id="4" creationId="{82CD1727-FE3D-4716-BDF9-FDF59F2866B7}"/>
          </ac:spMkLst>
        </pc:spChg>
        <pc:spChg chg="del">
          <ac:chgData name="Clarissa Polidori" userId="0d354c7c-4e36-4ec3-904e-aa113771c35d" providerId="ADAL" clId="{DB73634F-3A35-4174-AC47-B39C312A519B}" dt="2021-03-29T09:54:02.818" v="6" actId="478"/>
          <ac:spMkLst>
            <pc:docMk/>
            <pc:sldMk cId="4089405152" sldId="1851"/>
            <ac:spMk id="4" creationId="{C3E1DFED-619A-4259-B8CC-222E23C82E7A}"/>
          </ac:spMkLst>
        </pc:spChg>
        <pc:spChg chg="add del mod">
          <ac:chgData name="Clarissa Polidori" userId="0d354c7c-4e36-4ec3-904e-aa113771c35d" providerId="ADAL" clId="{DB73634F-3A35-4174-AC47-B39C312A519B}" dt="2021-03-29T09:54:16.743" v="10"/>
          <ac:spMkLst>
            <pc:docMk/>
            <pc:sldMk cId="4089405152" sldId="1851"/>
            <ac:spMk id="5" creationId="{48E0D6E4-3FCC-4A40-924C-6934E29B4798}"/>
          </ac:spMkLst>
        </pc:spChg>
        <pc:spChg chg="add mod">
          <ac:chgData name="Clarissa Polidori" userId="0d354c7c-4e36-4ec3-904e-aa113771c35d" providerId="ADAL" clId="{DB73634F-3A35-4174-AC47-B39C312A519B}" dt="2021-04-01T17:47:49.496" v="734" actId="1076"/>
          <ac:spMkLst>
            <pc:docMk/>
            <pc:sldMk cId="4089405152" sldId="1851"/>
            <ac:spMk id="6" creationId="{A2AF2366-D7C9-43E3-8C61-E693072B0B8D}"/>
          </ac:spMkLst>
        </pc:spChg>
      </pc:sldChg>
      <pc:sldChg chg="addSp delSp modSp mod setBg modNotesTx">
        <pc:chgData name="Clarissa Polidori" userId="0d354c7c-4e36-4ec3-904e-aa113771c35d" providerId="ADAL" clId="{DB73634F-3A35-4174-AC47-B39C312A519B}" dt="2021-04-09T11:15:49.034" v="7256" actId="20577"/>
        <pc:sldMkLst>
          <pc:docMk/>
          <pc:sldMk cId="4215925312" sldId="1852"/>
        </pc:sldMkLst>
        <pc:spChg chg="mod">
          <ac:chgData name="Clarissa Polidori" userId="0d354c7c-4e36-4ec3-904e-aa113771c35d" providerId="ADAL" clId="{DB73634F-3A35-4174-AC47-B39C312A519B}" dt="2021-04-01T14:08:48.959" v="148" actId="26606"/>
          <ac:spMkLst>
            <pc:docMk/>
            <pc:sldMk cId="4215925312" sldId="1852"/>
            <ac:spMk id="2" creationId="{22E7306D-D8DA-4CFD-964E-45726462F960}"/>
          </ac:spMkLst>
        </pc:spChg>
        <pc:spChg chg="add del mod">
          <ac:chgData name="Clarissa Polidori" userId="0d354c7c-4e36-4ec3-904e-aa113771c35d" providerId="ADAL" clId="{DB73634F-3A35-4174-AC47-B39C312A519B}" dt="2021-04-01T14:03:46.829" v="138" actId="26606"/>
          <ac:spMkLst>
            <pc:docMk/>
            <pc:sldMk cId="4215925312" sldId="1852"/>
            <ac:spMk id="3" creationId="{36B2A5FB-41FD-4FA0-9287-A42FBFACCB8E}"/>
          </ac:spMkLst>
        </pc:spChg>
        <pc:spChg chg="add del">
          <ac:chgData name="Clarissa Polidori" userId="0d354c7c-4e36-4ec3-904e-aa113771c35d" providerId="ADAL" clId="{DB73634F-3A35-4174-AC47-B39C312A519B}" dt="2021-04-01T14:03:31.370" v="133" actId="26606"/>
          <ac:spMkLst>
            <pc:docMk/>
            <pc:sldMk cId="4215925312" sldId="1852"/>
            <ac:spMk id="9" creationId="{040BF4A1-714C-419E-A19F-578DE93BE02F}"/>
          </ac:spMkLst>
        </pc:spChg>
        <pc:spChg chg="add del">
          <ac:chgData name="Clarissa Polidori" userId="0d354c7c-4e36-4ec3-904e-aa113771c35d" providerId="ADAL" clId="{DB73634F-3A35-4174-AC47-B39C312A519B}" dt="2021-04-01T14:03:31.370" v="133" actId="26606"/>
          <ac:spMkLst>
            <pc:docMk/>
            <pc:sldMk cId="4215925312" sldId="1852"/>
            <ac:spMk id="11" creationId="{2F91A9BD-D57F-4941-931F-40597AB37017}"/>
          </ac:spMkLst>
        </pc:spChg>
        <pc:spChg chg="add del">
          <ac:chgData name="Clarissa Polidori" userId="0d354c7c-4e36-4ec3-904e-aa113771c35d" providerId="ADAL" clId="{DB73634F-3A35-4174-AC47-B39C312A519B}" dt="2021-04-01T14:03:31.370" v="133" actId="26606"/>
          <ac:spMkLst>
            <pc:docMk/>
            <pc:sldMk cId="4215925312" sldId="1852"/>
            <ac:spMk id="13" creationId="{C54DB264-9467-4730-B9E9-C9A97DD66920}"/>
          </ac:spMkLst>
        </pc:spChg>
        <pc:spChg chg="add del">
          <ac:chgData name="Clarissa Polidori" userId="0d354c7c-4e36-4ec3-904e-aa113771c35d" providerId="ADAL" clId="{DB73634F-3A35-4174-AC47-B39C312A519B}" dt="2021-04-01T14:03:31.370" v="133" actId="26606"/>
          <ac:spMkLst>
            <pc:docMk/>
            <pc:sldMk cId="4215925312" sldId="1852"/>
            <ac:spMk id="15" creationId="{BB097F88-2120-47B4-B891-5B28F66BBD4A}"/>
          </ac:spMkLst>
        </pc:spChg>
        <pc:spChg chg="add del">
          <ac:chgData name="Clarissa Polidori" userId="0d354c7c-4e36-4ec3-904e-aa113771c35d" providerId="ADAL" clId="{DB73634F-3A35-4174-AC47-B39C312A519B}" dt="2021-04-01T14:03:31.370" v="133" actId="26606"/>
          <ac:spMkLst>
            <pc:docMk/>
            <pc:sldMk cId="4215925312" sldId="1852"/>
            <ac:spMk id="17" creationId="{BF9338F5-05AB-4DC5-BD1C-1A9F26C38A7A}"/>
          </ac:spMkLst>
        </pc:spChg>
        <pc:spChg chg="add del">
          <ac:chgData name="Clarissa Polidori" userId="0d354c7c-4e36-4ec3-904e-aa113771c35d" providerId="ADAL" clId="{DB73634F-3A35-4174-AC47-B39C312A519B}" dt="2021-04-01T14:03:34.568" v="135" actId="26606"/>
          <ac:spMkLst>
            <pc:docMk/>
            <pc:sldMk cId="4215925312" sldId="1852"/>
            <ac:spMk id="19" creationId="{FF85DA95-16A4-404E-9BFF-27F8E4FC78AA}"/>
          </ac:spMkLst>
        </pc:spChg>
        <pc:spChg chg="add del">
          <ac:chgData name="Clarissa Polidori" userId="0d354c7c-4e36-4ec3-904e-aa113771c35d" providerId="ADAL" clId="{DB73634F-3A35-4174-AC47-B39C312A519B}" dt="2021-04-01T14:03:34.568" v="135" actId="26606"/>
          <ac:spMkLst>
            <pc:docMk/>
            <pc:sldMk cId="4215925312" sldId="1852"/>
            <ac:spMk id="20" creationId="{E383CC5D-71E8-4CB2-8E4A-F1E4FF6DC9D6}"/>
          </ac:spMkLst>
        </pc:spChg>
        <pc:spChg chg="add del">
          <ac:chgData name="Clarissa Polidori" userId="0d354c7c-4e36-4ec3-904e-aa113771c35d" providerId="ADAL" clId="{DB73634F-3A35-4174-AC47-B39C312A519B}" dt="2021-04-01T14:03:34.568" v="135" actId="26606"/>
          <ac:spMkLst>
            <pc:docMk/>
            <pc:sldMk cId="4215925312" sldId="1852"/>
            <ac:spMk id="21" creationId="{E2DA5AC1-43C5-4243-9028-07DBB80D0C95}"/>
          </ac:spMkLst>
        </pc:spChg>
        <pc:spChg chg="add del">
          <ac:chgData name="Clarissa Polidori" userId="0d354c7c-4e36-4ec3-904e-aa113771c35d" providerId="ADAL" clId="{DB73634F-3A35-4174-AC47-B39C312A519B}" dt="2021-04-01T14:03:34.568" v="135" actId="26606"/>
          <ac:spMkLst>
            <pc:docMk/>
            <pc:sldMk cId="4215925312" sldId="1852"/>
            <ac:spMk id="22" creationId="{8A4EDA1C-27A1-4C83-ACE4-6675EC9245B1}"/>
          </ac:spMkLst>
        </pc:spChg>
        <pc:spChg chg="add del">
          <ac:chgData name="Clarissa Polidori" userId="0d354c7c-4e36-4ec3-904e-aa113771c35d" providerId="ADAL" clId="{DB73634F-3A35-4174-AC47-B39C312A519B}" dt="2021-04-01T14:03:34.568" v="135" actId="26606"/>
          <ac:spMkLst>
            <pc:docMk/>
            <pc:sldMk cId="4215925312" sldId="1852"/>
            <ac:spMk id="23" creationId="{1C2185E4-B584-4B9D-9440-DEA0FB9D94DF}"/>
          </ac:spMkLst>
        </pc:spChg>
        <pc:spChg chg="add del">
          <ac:chgData name="Clarissa Polidori" userId="0d354c7c-4e36-4ec3-904e-aa113771c35d" providerId="ADAL" clId="{DB73634F-3A35-4174-AC47-B39C312A519B}" dt="2021-04-01T14:03:34.568" v="135" actId="26606"/>
          <ac:spMkLst>
            <pc:docMk/>
            <pc:sldMk cId="4215925312" sldId="1852"/>
            <ac:spMk id="24" creationId="{FF33EC8A-EE0A-4395-97E2-DAD467CF734C}"/>
          </ac:spMkLst>
        </pc:spChg>
        <pc:spChg chg="add del">
          <ac:chgData name="Clarissa Polidori" userId="0d354c7c-4e36-4ec3-904e-aa113771c35d" providerId="ADAL" clId="{DB73634F-3A35-4174-AC47-B39C312A519B}" dt="2021-04-01T14:03:46.757" v="137" actId="26606"/>
          <ac:spMkLst>
            <pc:docMk/>
            <pc:sldMk cId="4215925312" sldId="1852"/>
            <ac:spMk id="27" creationId="{040BF4A1-714C-419E-A19F-578DE93BE02F}"/>
          </ac:spMkLst>
        </pc:spChg>
        <pc:spChg chg="add del">
          <ac:chgData name="Clarissa Polidori" userId="0d354c7c-4e36-4ec3-904e-aa113771c35d" providerId="ADAL" clId="{DB73634F-3A35-4174-AC47-B39C312A519B}" dt="2021-04-01T14:03:46.757" v="137" actId="26606"/>
          <ac:spMkLst>
            <pc:docMk/>
            <pc:sldMk cId="4215925312" sldId="1852"/>
            <ac:spMk id="28" creationId="{2F91A9BD-D57F-4941-931F-40597AB37017}"/>
          </ac:spMkLst>
        </pc:spChg>
        <pc:spChg chg="add del">
          <ac:chgData name="Clarissa Polidori" userId="0d354c7c-4e36-4ec3-904e-aa113771c35d" providerId="ADAL" clId="{DB73634F-3A35-4174-AC47-B39C312A519B}" dt="2021-04-01T14:03:46.757" v="137" actId="26606"/>
          <ac:spMkLst>
            <pc:docMk/>
            <pc:sldMk cId="4215925312" sldId="1852"/>
            <ac:spMk id="29" creationId="{C54DB264-9467-4730-B9E9-C9A97DD66920}"/>
          </ac:spMkLst>
        </pc:spChg>
        <pc:spChg chg="add del">
          <ac:chgData name="Clarissa Polidori" userId="0d354c7c-4e36-4ec3-904e-aa113771c35d" providerId="ADAL" clId="{DB73634F-3A35-4174-AC47-B39C312A519B}" dt="2021-04-01T14:03:46.757" v="137" actId="26606"/>
          <ac:spMkLst>
            <pc:docMk/>
            <pc:sldMk cId="4215925312" sldId="1852"/>
            <ac:spMk id="30" creationId="{BB097F88-2120-47B4-B891-5B28F66BBD4A}"/>
          </ac:spMkLst>
        </pc:spChg>
        <pc:spChg chg="add del">
          <ac:chgData name="Clarissa Polidori" userId="0d354c7c-4e36-4ec3-904e-aa113771c35d" providerId="ADAL" clId="{DB73634F-3A35-4174-AC47-B39C312A519B}" dt="2021-04-01T14:03:46.757" v="137" actId="26606"/>
          <ac:spMkLst>
            <pc:docMk/>
            <pc:sldMk cId="4215925312" sldId="1852"/>
            <ac:spMk id="31" creationId="{BF9338F5-05AB-4DC5-BD1C-1A9F26C38A7A}"/>
          </ac:spMkLst>
        </pc:spChg>
        <pc:spChg chg="add del">
          <ac:chgData name="Clarissa Polidori" userId="0d354c7c-4e36-4ec3-904e-aa113771c35d" providerId="ADAL" clId="{DB73634F-3A35-4174-AC47-B39C312A519B}" dt="2021-04-01T14:04:38.550" v="143" actId="26606"/>
          <ac:spMkLst>
            <pc:docMk/>
            <pc:sldMk cId="4215925312" sldId="1852"/>
            <ac:spMk id="34" creationId="{E383CC5D-71E8-4CB2-8E4A-F1E4FF6DC9D6}"/>
          </ac:spMkLst>
        </pc:spChg>
        <pc:spChg chg="add del">
          <ac:chgData name="Clarissa Polidori" userId="0d354c7c-4e36-4ec3-904e-aa113771c35d" providerId="ADAL" clId="{DB73634F-3A35-4174-AC47-B39C312A519B}" dt="2021-04-01T14:04:38.550" v="143" actId="26606"/>
          <ac:spMkLst>
            <pc:docMk/>
            <pc:sldMk cId="4215925312" sldId="1852"/>
            <ac:spMk id="35" creationId="{E2DA5AC1-43C5-4243-9028-07DBB80D0C95}"/>
          </ac:spMkLst>
        </pc:spChg>
        <pc:spChg chg="add del">
          <ac:chgData name="Clarissa Polidori" userId="0d354c7c-4e36-4ec3-904e-aa113771c35d" providerId="ADAL" clId="{DB73634F-3A35-4174-AC47-B39C312A519B}" dt="2021-04-01T14:04:38.550" v="143" actId="26606"/>
          <ac:spMkLst>
            <pc:docMk/>
            <pc:sldMk cId="4215925312" sldId="1852"/>
            <ac:spMk id="36" creationId="{8A4EDA1C-27A1-4C83-ACE4-6675EC9245B1}"/>
          </ac:spMkLst>
        </pc:spChg>
        <pc:spChg chg="add del">
          <ac:chgData name="Clarissa Polidori" userId="0d354c7c-4e36-4ec3-904e-aa113771c35d" providerId="ADAL" clId="{DB73634F-3A35-4174-AC47-B39C312A519B}" dt="2021-04-01T14:04:38.550" v="143" actId="26606"/>
          <ac:spMkLst>
            <pc:docMk/>
            <pc:sldMk cId="4215925312" sldId="1852"/>
            <ac:spMk id="37" creationId="{1C2185E4-B584-4B9D-9440-DEA0FB9D94DF}"/>
          </ac:spMkLst>
        </pc:spChg>
        <pc:spChg chg="add del">
          <ac:chgData name="Clarissa Polidori" userId="0d354c7c-4e36-4ec3-904e-aa113771c35d" providerId="ADAL" clId="{DB73634F-3A35-4174-AC47-B39C312A519B}" dt="2021-04-01T14:04:38.550" v="143" actId="26606"/>
          <ac:spMkLst>
            <pc:docMk/>
            <pc:sldMk cId="4215925312" sldId="1852"/>
            <ac:spMk id="38" creationId="{FF33EC8A-EE0A-4395-97E2-DAD467CF734C}"/>
          </ac:spMkLst>
        </pc:spChg>
        <pc:spChg chg="add del">
          <ac:chgData name="Clarissa Polidori" userId="0d354c7c-4e36-4ec3-904e-aa113771c35d" providerId="ADAL" clId="{DB73634F-3A35-4174-AC47-B39C312A519B}" dt="2021-04-01T14:04:38.550" v="143" actId="26606"/>
          <ac:spMkLst>
            <pc:docMk/>
            <pc:sldMk cId="4215925312" sldId="1852"/>
            <ac:spMk id="39" creationId="{FF85DA95-16A4-404E-9BFF-27F8E4FC78AA}"/>
          </ac:spMkLst>
        </pc:spChg>
        <pc:spChg chg="add del">
          <ac:chgData name="Clarissa Polidori" userId="0d354c7c-4e36-4ec3-904e-aa113771c35d" providerId="ADAL" clId="{DB73634F-3A35-4174-AC47-B39C312A519B}" dt="2021-04-01T14:04:23.499" v="140" actId="26606"/>
          <ac:spMkLst>
            <pc:docMk/>
            <pc:sldMk cId="4215925312" sldId="1852"/>
            <ac:spMk id="45" creationId="{E383CC5D-71E8-4CB2-8E4A-F1E4FF6DC9D6}"/>
          </ac:spMkLst>
        </pc:spChg>
        <pc:spChg chg="add del">
          <ac:chgData name="Clarissa Polidori" userId="0d354c7c-4e36-4ec3-904e-aa113771c35d" providerId="ADAL" clId="{DB73634F-3A35-4174-AC47-B39C312A519B}" dt="2021-04-01T14:04:23.499" v="140" actId="26606"/>
          <ac:spMkLst>
            <pc:docMk/>
            <pc:sldMk cId="4215925312" sldId="1852"/>
            <ac:spMk id="47" creationId="{E2DA5AC1-43C5-4243-9028-07DBB80D0C95}"/>
          </ac:spMkLst>
        </pc:spChg>
        <pc:spChg chg="add del">
          <ac:chgData name="Clarissa Polidori" userId="0d354c7c-4e36-4ec3-904e-aa113771c35d" providerId="ADAL" clId="{DB73634F-3A35-4174-AC47-B39C312A519B}" dt="2021-04-01T14:04:23.499" v="140" actId="26606"/>
          <ac:spMkLst>
            <pc:docMk/>
            <pc:sldMk cId="4215925312" sldId="1852"/>
            <ac:spMk id="49" creationId="{8A4EDA1C-27A1-4C83-ACE4-6675EC9245B1}"/>
          </ac:spMkLst>
        </pc:spChg>
        <pc:spChg chg="add del">
          <ac:chgData name="Clarissa Polidori" userId="0d354c7c-4e36-4ec3-904e-aa113771c35d" providerId="ADAL" clId="{DB73634F-3A35-4174-AC47-B39C312A519B}" dt="2021-04-01T14:04:23.499" v="140" actId="26606"/>
          <ac:spMkLst>
            <pc:docMk/>
            <pc:sldMk cId="4215925312" sldId="1852"/>
            <ac:spMk id="51" creationId="{1C2185E4-B584-4B9D-9440-DEA0FB9D94DF}"/>
          </ac:spMkLst>
        </pc:spChg>
        <pc:spChg chg="add del">
          <ac:chgData name="Clarissa Polidori" userId="0d354c7c-4e36-4ec3-904e-aa113771c35d" providerId="ADAL" clId="{DB73634F-3A35-4174-AC47-B39C312A519B}" dt="2021-04-01T14:04:23.499" v="140" actId="26606"/>
          <ac:spMkLst>
            <pc:docMk/>
            <pc:sldMk cId="4215925312" sldId="1852"/>
            <ac:spMk id="53" creationId="{FF33EC8A-EE0A-4395-97E2-DAD467CF734C}"/>
          </ac:spMkLst>
        </pc:spChg>
        <pc:spChg chg="add del">
          <ac:chgData name="Clarissa Polidori" userId="0d354c7c-4e36-4ec3-904e-aa113771c35d" providerId="ADAL" clId="{DB73634F-3A35-4174-AC47-B39C312A519B}" dt="2021-04-01T14:04:23.499" v="140" actId="26606"/>
          <ac:spMkLst>
            <pc:docMk/>
            <pc:sldMk cId="4215925312" sldId="1852"/>
            <ac:spMk id="55" creationId="{FF85DA95-16A4-404E-9BFF-27F8E4FC78AA}"/>
          </ac:spMkLst>
        </pc:spChg>
        <pc:spChg chg="add del">
          <ac:chgData name="Clarissa Polidori" userId="0d354c7c-4e36-4ec3-904e-aa113771c35d" providerId="ADAL" clId="{DB73634F-3A35-4174-AC47-B39C312A519B}" dt="2021-04-01T14:04:38.478" v="142" actId="26606"/>
          <ac:spMkLst>
            <pc:docMk/>
            <pc:sldMk cId="4215925312" sldId="1852"/>
            <ac:spMk id="57" creationId="{06E6C0C3-A448-4D8B-86C7-3C83B7E4A600}"/>
          </ac:spMkLst>
        </pc:spChg>
        <pc:spChg chg="add del">
          <ac:chgData name="Clarissa Polidori" userId="0d354c7c-4e36-4ec3-904e-aa113771c35d" providerId="ADAL" clId="{DB73634F-3A35-4174-AC47-B39C312A519B}" dt="2021-04-01T14:04:38.478" v="142" actId="26606"/>
          <ac:spMkLst>
            <pc:docMk/>
            <pc:sldMk cId="4215925312" sldId="1852"/>
            <ac:spMk id="58" creationId="{EF1326A3-CBDD-4503-8C40-806B4ABF4F2A}"/>
          </ac:spMkLst>
        </pc:spChg>
        <pc:spChg chg="add del">
          <ac:chgData name="Clarissa Polidori" userId="0d354c7c-4e36-4ec3-904e-aa113771c35d" providerId="ADAL" clId="{DB73634F-3A35-4174-AC47-B39C312A519B}" dt="2021-04-01T14:04:38.478" v="142" actId="26606"/>
          <ac:spMkLst>
            <pc:docMk/>
            <pc:sldMk cId="4215925312" sldId="1852"/>
            <ac:spMk id="59" creationId="{5910698D-E436-464E-9DE4-F9FB349FD9E6}"/>
          </ac:spMkLst>
        </pc:spChg>
        <pc:spChg chg="add del">
          <ac:chgData name="Clarissa Polidori" userId="0d354c7c-4e36-4ec3-904e-aa113771c35d" providerId="ADAL" clId="{DB73634F-3A35-4174-AC47-B39C312A519B}" dt="2021-04-01T14:04:49.054" v="144" actId="26606"/>
          <ac:spMkLst>
            <pc:docMk/>
            <pc:sldMk cId="4215925312" sldId="1852"/>
            <ac:spMk id="61" creationId="{E383CC5D-71E8-4CB2-8E4A-F1E4FF6DC9D6}"/>
          </ac:spMkLst>
        </pc:spChg>
        <pc:spChg chg="add del">
          <ac:chgData name="Clarissa Polidori" userId="0d354c7c-4e36-4ec3-904e-aa113771c35d" providerId="ADAL" clId="{DB73634F-3A35-4174-AC47-B39C312A519B}" dt="2021-04-01T14:04:49.054" v="144" actId="26606"/>
          <ac:spMkLst>
            <pc:docMk/>
            <pc:sldMk cId="4215925312" sldId="1852"/>
            <ac:spMk id="62" creationId="{E2DA5AC1-43C5-4243-9028-07DBB80D0C95}"/>
          </ac:spMkLst>
        </pc:spChg>
        <pc:spChg chg="add del">
          <ac:chgData name="Clarissa Polidori" userId="0d354c7c-4e36-4ec3-904e-aa113771c35d" providerId="ADAL" clId="{DB73634F-3A35-4174-AC47-B39C312A519B}" dt="2021-04-01T14:04:49.054" v="144" actId="26606"/>
          <ac:spMkLst>
            <pc:docMk/>
            <pc:sldMk cId="4215925312" sldId="1852"/>
            <ac:spMk id="63" creationId="{8A4EDA1C-27A1-4C83-ACE4-6675EC9245B1}"/>
          </ac:spMkLst>
        </pc:spChg>
        <pc:spChg chg="add del">
          <ac:chgData name="Clarissa Polidori" userId="0d354c7c-4e36-4ec3-904e-aa113771c35d" providerId="ADAL" clId="{DB73634F-3A35-4174-AC47-B39C312A519B}" dt="2021-04-01T14:04:49.054" v="144" actId="26606"/>
          <ac:spMkLst>
            <pc:docMk/>
            <pc:sldMk cId="4215925312" sldId="1852"/>
            <ac:spMk id="64" creationId="{1C2185E4-B584-4B9D-9440-DEA0FB9D94DF}"/>
          </ac:spMkLst>
        </pc:spChg>
        <pc:spChg chg="add del">
          <ac:chgData name="Clarissa Polidori" userId="0d354c7c-4e36-4ec3-904e-aa113771c35d" providerId="ADAL" clId="{DB73634F-3A35-4174-AC47-B39C312A519B}" dt="2021-04-01T14:04:49.054" v="144" actId="26606"/>
          <ac:spMkLst>
            <pc:docMk/>
            <pc:sldMk cId="4215925312" sldId="1852"/>
            <ac:spMk id="65" creationId="{FF33EC8A-EE0A-4395-97E2-DAD467CF734C}"/>
          </ac:spMkLst>
        </pc:spChg>
        <pc:spChg chg="add del">
          <ac:chgData name="Clarissa Polidori" userId="0d354c7c-4e36-4ec3-904e-aa113771c35d" providerId="ADAL" clId="{DB73634F-3A35-4174-AC47-B39C312A519B}" dt="2021-04-01T14:04:49.054" v="144" actId="26606"/>
          <ac:spMkLst>
            <pc:docMk/>
            <pc:sldMk cId="4215925312" sldId="1852"/>
            <ac:spMk id="66" creationId="{FF85DA95-16A4-404E-9BFF-27F8E4FC78AA}"/>
          </ac:spMkLst>
        </pc:spChg>
        <pc:spChg chg="add del">
          <ac:chgData name="Clarissa Polidori" userId="0d354c7c-4e36-4ec3-904e-aa113771c35d" providerId="ADAL" clId="{DB73634F-3A35-4174-AC47-B39C312A519B}" dt="2021-04-01T14:08:48.989" v="149" actId="26606"/>
          <ac:spMkLst>
            <pc:docMk/>
            <pc:sldMk cId="4215925312" sldId="1852"/>
            <ac:spMk id="71" creationId="{E383CC5D-71E8-4CB2-8E4A-F1E4FF6DC9D6}"/>
          </ac:spMkLst>
        </pc:spChg>
        <pc:spChg chg="add del">
          <ac:chgData name="Clarissa Polidori" userId="0d354c7c-4e36-4ec3-904e-aa113771c35d" providerId="ADAL" clId="{DB73634F-3A35-4174-AC47-B39C312A519B}" dt="2021-04-01T14:08:48.989" v="149" actId="26606"/>
          <ac:spMkLst>
            <pc:docMk/>
            <pc:sldMk cId="4215925312" sldId="1852"/>
            <ac:spMk id="73" creationId="{E2DA5AC1-43C5-4243-9028-07DBB80D0C95}"/>
          </ac:spMkLst>
        </pc:spChg>
        <pc:spChg chg="add del">
          <ac:chgData name="Clarissa Polidori" userId="0d354c7c-4e36-4ec3-904e-aa113771c35d" providerId="ADAL" clId="{DB73634F-3A35-4174-AC47-B39C312A519B}" dt="2021-04-01T14:08:48.989" v="149" actId="26606"/>
          <ac:spMkLst>
            <pc:docMk/>
            <pc:sldMk cId="4215925312" sldId="1852"/>
            <ac:spMk id="75" creationId="{8A4EDA1C-27A1-4C83-ACE4-6675EC9245B1}"/>
          </ac:spMkLst>
        </pc:spChg>
        <pc:spChg chg="add del">
          <ac:chgData name="Clarissa Polidori" userId="0d354c7c-4e36-4ec3-904e-aa113771c35d" providerId="ADAL" clId="{DB73634F-3A35-4174-AC47-B39C312A519B}" dt="2021-04-01T14:08:48.989" v="149" actId="26606"/>
          <ac:spMkLst>
            <pc:docMk/>
            <pc:sldMk cId="4215925312" sldId="1852"/>
            <ac:spMk id="77" creationId="{1C2185E4-B584-4B9D-9440-DEA0FB9D94DF}"/>
          </ac:spMkLst>
        </pc:spChg>
        <pc:spChg chg="add del">
          <ac:chgData name="Clarissa Polidori" userId="0d354c7c-4e36-4ec3-904e-aa113771c35d" providerId="ADAL" clId="{DB73634F-3A35-4174-AC47-B39C312A519B}" dt="2021-04-01T14:08:48.989" v="149" actId="26606"/>
          <ac:spMkLst>
            <pc:docMk/>
            <pc:sldMk cId="4215925312" sldId="1852"/>
            <ac:spMk id="79" creationId="{FF33EC8A-EE0A-4395-97E2-DAD467CF734C}"/>
          </ac:spMkLst>
        </pc:spChg>
        <pc:spChg chg="add del">
          <ac:chgData name="Clarissa Polidori" userId="0d354c7c-4e36-4ec3-904e-aa113771c35d" providerId="ADAL" clId="{DB73634F-3A35-4174-AC47-B39C312A519B}" dt="2021-04-01T14:08:48.989" v="149" actId="26606"/>
          <ac:spMkLst>
            <pc:docMk/>
            <pc:sldMk cId="4215925312" sldId="1852"/>
            <ac:spMk id="81" creationId="{FF85DA95-16A4-404E-9BFF-27F8E4FC78AA}"/>
          </ac:spMkLst>
        </pc:spChg>
        <pc:spChg chg="add del">
          <ac:chgData name="Clarissa Polidori" userId="0d354c7c-4e36-4ec3-904e-aa113771c35d" providerId="ADAL" clId="{DB73634F-3A35-4174-AC47-B39C312A519B}" dt="2021-04-01T14:08:41.248" v="146" actId="26606"/>
          <ac:spMkLst>
            <pc:docMk/>
            <pc:sldMk cId="4215925312" sldId="1852"/>
            <ac:spMk id="86" creationId="{E383CC5D-71E8-4CB2-8E4A-F1E4FF6DC9D6}"/>
          </ac:spMkLst>
        </pc:spChg>
        <pc:spChg chg="add del">
          <ac:chgData name="Clarissa Polidori" userId="0d354c7c-4e36-4ec3-904e-aa113771c35d" providerId="ADAL" clId="{DB73634F-3A35-4174-AC47-B39C312A519B}" dt="2021-04-01T14:08:41.248" v="146" actId="26606"/>
          <ac:spMkLst>
            <pc:docMk/>
            <pc:sldMk cId="4215925312" sldId="1852"/>
            <ac:spMk id="88" creationId="{E2DA5AC1-43C5-4243-9028-07DBB80D0C95}"/>
          </ac:spMkLst>
        </pc:spChg>
        <pc:spChg chg="add del">
          <ac:chgData name="Clarissa Polidori" userId="0d354c7c-4e36-4ec3-904e-aa113771c35d" providerId="ADAL" clId="{DB73634F-3A35-4174-AC47-B39C312A519B}" dt="2021-04-01T14:08:41.248" v="146" actId="26606"/>
          <ac:spMkLst>
            <pc:docMk/>
            <pc:sldMk cId="4215925312" sldId="1852"/>
            <ac:spMk id="90" creationId="{8A4EDA1C-27A1-4C83-ACE4-6675EC9245B1}"/>
          </ac:spMkLst>
        </pc:spChg>
        <pc:spChg chg="add del">
          <ac:chgData name="Clarissa Polidori" userId="0d354c7c-4e36-4ec3-904e-aa113771c35d" providerId="ADAL" clId="{DB73634F-3A35-4174-AC47-B39C312A519B}" dt="2021-04-01T14:08:41.248" v="146" actId="26606"/>
          <ac:spMkLst>
            <pc:docMk/>
            <pc:sldMk cId="4215925312" sldId="1852"/>
            <ac:spMk id="92" creationId="{1C2185E4-B584-4B9D-9440-DEA0FB9D94DF}"/>
          </ac:spMkLst>
        </pc:spChg>
        <pc:spChg chg="add del">
          <ac:chgData name="Clarissa Polidori" userId="0d354c7c-4e36-4ec3-904e-aa113771c35d" providerId="ADAL" clId="{DB73634F-3A35-4174-AC47-B39C312A519B}" dt="2021-04-01T14:08:41.248" v="146" actId="26606"/>
          <ac:spMkLst>
            <pc:docMk/>
            <pc:sldMk cId="4215925312" sldId="1852"/>
            <ac:spMk id="94" creationId="{FF33EC8A-EE0A-4395-97E2-DAD467CF734C}"/>
          </ac:spMkLst>
        </pc:spChg>
        <pc:spChg chg="add del">
          <ac:chgData name="Clarissa Polidori" userId="0d354c7c-4e36-4ec3-904e-aa113771c35d" providerId="ADAL" clId="{DB73634F-3A35-4174-AC47-B39C312A519B}" dt="2021-04-01T14:08:41.248" v="146" actId="26606"/>
          <ac:spMkLst>
            <pc:docMk/>
            <pc:sldMk cId="4215925312" sldId="1852"/>
            <ac:spMk id="96" creationId="{FF85DA95-16A4-404E-9BFF-27F8E4FC78AA}"/>
          </ac:spMkLst>
        </pc:spChg>
        <pc:spChg chg="add del">
          <ac:chgData name="Clarissa Polidori" userId="0d354c7c-4e36-4ec3-904e-aa113771c35d" providerId="ADAL" clId="{DB73634F-3A35-4174-AC47-B39C312A519B}" dt="2021-04-01T14:08:48.959" v="148" actId="26606"/>
          <ac:spMkLst>
            <pc:docMk/>
            <pc:sldMk cId="4215925312" sldId="1852"/>
            <ac:spMk id="98" creationId="{BACC6370-2D7E-4714-9D71-7542949D7D5D}"/>
          </ac:spMkLst>
        </pc:spChg>
        <pc:spChg chg="add del">
          <ac:chgData name="Clarissa Polidori" userId="0d354c7c-4e36-4ec3-904e-aa113771c35d" providerId="ADAL" clId="{DB73634F-3A35-4174-AC47-B39C312A519B}" dt="2021-04-01T14:08:48.959" v="148" actId="26606"/>
          <ac:spMkLst>
            <pc:docMk/>
            <pc:sldMk cId="4215925312" sldId="1852"/>
            <ac:spMk id="99" creationId="{E2DA5AC1-43C5-4243-9028-07DBB80D0C95}"/>
          </ac:spMkLst>
        </pc:spChg>
        <pc:spChg chg="add del">
          <ac:chgData name="Clarissa Polidori" userId="0d354c7c-4e36-4ec3-904e-aa113771c35d" providerId="ADAL" clId="{DB73634F-3A35-4174-AC47-B39C312A519B}" dt="2021-04-01T14:08:48.959" v="148" actId="26606"/>
          <ac:spMkLst>
            <pc:docMk/>
            <pc:sldMk cId="4215925312" sldId="1852"/>
            <ac:spMk id="100" creationId="{8A4EDA1C-27A1-4C83-ACE4-6675EC9245B1}"/>
          </ac:spMkLst>
        </pc:spChg>
        <pc:spChg chg="add del">
          <ac:chgData name="Clarissa Polidori" userId="0d354c7c-4e36-4ec3-904e-aa113771c35d" providerId="ADAL" clId="{DB73634F-3A35-4174-AC47-B39C312A519B}" dt="2021-04-01T14:08:48.959" v="148" actId="26606"/>
          <ac:spMkLst>
            <pc:docMk/>
            <pc:sldMk cId="4215925312" sldId="1852"/>
            <ac:spMk id="101" creationId="{FF33EC8A-EE0A-4395-97E2-DAD467CF734C}"/>
          </ac:spMkLst>
        </pc:spChg>
        <pc:spChg chg="add del">
          <ac:chgData name="Clarissa Polidori" userId="0d354c7c-4e36-4ec3-904e-aa113771c35d" providerId="ADAL" clId="{DB73634F-3A35-4174-AC47-B39C312A519B}" dt="2021-04-01T14:08:48.959" v="148" actId="26606"/>
          <ac:spMkLst>
            <pc:docMk/>
            <pc:sldMk cId="4215925312" sldId="1852"/>
            <ac:spMk id="102" creationId="{FF85DA95-16A4-404E-9BFF-27F8E4FC78AA}"/>
          </ac:spMkLst>
        </pc:spChg>
        <pc:spChg chg="add">
          <ac:chgData name="Clarissa Polidori" userId="0d354c7c-4e36-4ec3-904e-aa113771c35d" providerId="ADAL" clId="{DB73634F-3A35-4174-AC47-B39C312A519B}" dt="2021-04-01T14:08:48.989" v="149" actId="26606"/>
          <ac:spMkLst>
            <pc:docMk/>
            <pc:sldMk cId="4215925312" sldId="1852"/>
            <ac:spMk id="104" creationId="{E383CC5D-71E8-4CB2-8E4A-F1E4FF6DC9D6}"/>
          </ac:spMkLst>
        </pc:spChg>
        <pc:spChg chg="add">
          <ac:chgData name="Clarissa Polidori" userId="0d354c7c-4e36-4ec3-904e-aa113771c35d" providerId="ADAL" clId="{DB73634F-3A35-4174-AC47-B39C312A519B}" dt="2021-04-01T14:08:48.989" v="149" actId="26606"/>
          <ac:spMkLst>
            <pc:docMk/>
            <pc:sldMk cId="4215925312" sldId="1852"/>
            <ac:spMk id="105" creationId="{E2DA5AC1-43C5-4243-9028-07DBB80D0C95}"/>
          </ac:spMkLst>
        </pc:spChg>
        <pc:spChg chg="add">
          <ac:chgData name="Clarissa Polidori" userId="0d354c7c-4e36-4ec3-904e-aa113771c35d" providerId="ADAL" clId="{DB73634F-3A35-4174-AC47-B39C312A519B}" dt="2021-04-01T14:08:48.989" v="149" actId="26606"/>
          <ac:spMkLst>
            <pc:docMk/>
            <pc:sldMk cId="4215925312" sldId="1852"/>
            <ac:spMk id="106" creationId="{8A4EDA1C-27A1-4C83-ACE4-6675EC9245B1}"/>
          </ac:spMkLst>
        </pc:spChg>
        <pc:spChg chg="add">
          <ac:chgData name="Clarissa Polidori" userId="0d354c7c-4e36-4ec3-904e-aa113771c35d" providerId="ADAL" clId="{DB73634F-3A35-4174-AC47-B39C312A519B}" dt="2021-04-01T14:08:48.989" v="149" actId="26606"/>
          <ac:spMkLst>
            <pc:docMk/>
            <pc:sldMk cId="4215925312" sldId="1852"/>
            <ac:spMk id="107" creationId="{1C2185E4-B584-4B9D-9440-DEA0FB9D94DF}"/>
          </ac:spMkLst>
        </pc:spChg>
        <pc:spChg chg="add">
          <ac:chgData name="Clarissa Polidori" userId="0d354c7c-4e36-4ec3-904e-aa113771c35d" providerId="ADAL" clId="{DB73634F-3A35-4174-AC47-B39C312A519B}" dt="2021-04-01T14:08:48.989" v="149" actId="26606"/>
          <ac:spMkLst>
            <pc:docMk/>
            <pc:sldMk cId="4215925312" sldId="1852"/>
            <ac:spMk id="108" creationId="{FF33EC8A-EE0A-4395-97E2-DAD467CF734C}"/>
          </ac:spMkLst>
        </pc:spChg>
        <pc:spChg chg="add">
          <ac:chgData name="Clarissa Polidori" userId="0d354c7c-4e36-4ec3-904e-aa113771c35d" providerId="ADAL" clId="{DB73634F-3A35-4174-AC47-B39C312A519B}" dt="2021-04-01T14:08:48.989" v="149" actId="26606"/>
          <ac:spMkLst>
            <pc:docMk/>
            <pc:sldMk cId="4215925312" sldId="1852"/>
            <ac:spMk id="109" creationId="{FF85DA95-16A4-404E-9BFF-27F8E4FC78AA}"/>
          </ac:spMkLst>
        </pc:spChg>
        <pc:graphicFrameChg chg="add del">
          <ac:chgData name="Clarissa Polidori" userId="0d354c7c-4e36-4ec3-904e-aa113771c35d" providerId="ADAL" clId="{DB73634F-3A35-4174-AC47-B39C312A519B}" dt="2021-04-01T14:03:31.370" v="133" actId="26606"/>
          <ac:graphicFrameMkLst>
            <pc:docMk/>
            <pc:sldMk cId="4215925312" sldId="1852"/>
            <ac:graphicFrameMk id="5" creationId="{F6362264-51FC-45B4-B9A0-5E318E1A37A2}"/>
          </ac:graphicFrameMkLst>
        </pc:graphicFrameChg>
        <pc:graphicFrameChg chg="add del">
          <ac:chgData name="Clarissa Polidori" userId="0d354c7c-4e36-4ec3-904e-aa113771c35d" providerId="ADAL" clId="{DB73634F-3A35-4174-AC47-B39C312A519B}" dt="2021-04-01T14:03:34.568" v="135" actId="26606"/>
          <ac:graphicFrameMkLst>
            <pc:docMk/>
            <pc:sldMk cId="4215925312" sldId="1852"/>
            <ac:graphicFrameMk id="25" creationId="{5B23A777-6072-4241-99A8-F1E52C6AD753}"/>
          </ac:graphicFrameMkLst>
        </pc:graphicFrameChg>
        <pc:graphicFrameChg chg="add del">
          <ac:chgData name="Clarissa Polidori" userId="0d354c7c-4e36-4ec3-904e-aa113771c35d" providerId="ADAL" clId="{DB73634F-3A35-4174-AC47-B39C312A519B}" dt="2021-04-01T14:03:46.757" v="137" actId="26606"/>
          <ac:graphicFrameMkLst>
            <pc:docMk/>
            <pc:sldMk cId="4215925312" sldId="1852"/>
            <ac:graphicFrameMk id="32" creationId="{F6362264-51FC-45B4-B9A0-5E318E1A37A2}"/>
          </ac:graphicFrameMkLst>
        </pc:graphicFrameChg>
        <pc:graphicFrameChg chg="add mod modGraphic">
          <ac:chgData name="Clarissa Polidori" userId="0d354c7c-4e36-4ec3-904e-aa113771c35d" providerId="ADAL" clId="{DB73634F-3A35-4174-AC47-B39C312A519B}" dt="2021-04-07T16:00:21.634" v="1223" actId="688"/>
          <ac:graphicFrameMkLst>
            <pc:docMk/>
            <pc:sldMk cId="4215925312" sldId="1852"/>
            <ac:graphicFrameMk id="40" creationId="{5B23A777-6072-4241-99A8-F1E52C6AD753}"/>
          </ac:graphicFrameMkLst>
        </pc:graphicFrameChg>
      </pc:sldChg>
      <pc:sldChg chg="addSp delSp modSp new add del mod ord modNotesTx">
        <pc:chgData name="Clarissa Polidori" userId="0d354c7c-4e36-4ec3-904e-aa113771c35d" providerId="ADAL" clId="{DB73634F-3A35-4174-AC47-B39C312A519B}" dt="2021-04-09T11:19:00.356" v="7264"/>
        <pc:sldMkLst>
          <pc:docMk/>
          <pc:sldMk cId="163101622" sldId="1853"/>
        </pc:sldMkLst>
        <pc:spChg chg="mod">
          <ac:chgData name="Clarissa Polidori" userId="0d354c7c-4e36-4ec3-904e-aa113771c35d" providerId="ADAL" clId="{DB73634F-3A35-4174-AC47-B39C312A519B}" dt="2021-04-01T19:14:09.689" v="1041" actId="1076"/>
          <ac:spMkLst>
            <pc:docMk/>
            <pc:sldMk cId="163101622" sldId="1853"/>
            <ac:spMk id="2" creationId="{A0EC8CAA-77D3-4175-AC97-26D77FFFAE57}"/>
          </ac:spMkLst>
        </pc:spChg>
        <pc:spChg chg="mod">
          <ac:chgData name="Clarissa Polidori" userId="0d354c7c-4e36-4ec3-904e-aa113771c35d" providerId="ADAL" clId="{DB73634F-3A35-4174-AC47-B39C312A519B}" dt="2021-04-07T16:00:39.189" v="1224" actId="2711"/>
          <ac:spMkLst>
            <pc:docMk/>
            <pc:sldMk cId="163101622" sldId="1853"/>
            <ac:spMk id="3" creationId="{3EAC34DE-CFFF-405D-B0DE-757E400D4D74}"/>
          </ac:spMkLst>
        </pc:spChg>
        <pc:spChg chg="add del mod">
          <ac:chgData name="Clarissa Polidori" userId="0d354c7c-4e36-4ec3-904e-aa113771c35d" providerId="ADAL" clId="{DB73634F-3A35-4174-AC47-B39C312A519B}" dt="2021-04-01T17:46:34.803" v="718" actId="478"/>
          <ac:spMkLst>
            <pc:docMk/>
            <pc:sldMk cId="163101622" sldId="1853"/>
            <ac:spMk id="4" creationId="{5FF0B992-27FA-4DF9-9C72-9DB83258075C}"/>
          </ac:spMkLst>
        </pc:spChg>
        <pc:spChg chg="add mod">
          <ac:chgData name="Clarissa Polidori" userId="0d354c7c-4e36-4ec3-904e-aa113771c35d" providerId="ADAL" clId="{DB73634F-3A35-4174-AC47-B39C312A519B}" dt="2021-04-01T19:14:21.505" v="1042" actId="1076"/>
          <ac:spMkLst>
            <pc:docMk/>
            <pc:sldMk cId="163101622" sldId="1853"/>
            <ac:spMk id="5" creationId="{3E9E0E7B-E7AC-4A1B-BF81-C3DAAF5F2028}"/>
          </ac:spMkLst>
        </pc:spChg>
      </pc:sldChg>
      <pc:sldChg chg="addSp delSp modSp">
        <pc:chgData name="Clarissa Polidori" userId="0d354c7c-4e36-4ec3-904e-aa113771c35d" providerId="ADAL" clId="{DB73634F-3A35-4174-AC47-B39C312A519B}" dt="2021-03-29T10:53:02.875" v="89"/>
        <pc:sldMkLst>
          <pc:docMk/>
          <pc:sldMk cId="2557046762" sldId="1853"/>
        </pc:sldMkLst>
        <pc:spChg chg="del">
          <ac:chgData name="Clarissa Polidori" userId="0d354c7c-4e36-4ec3-904e-aa113771c35d" providerId="ADAL" clId="{DB73634F-3A35-4174-AC47-B39C312A519B}" dt="2021-03-29T10:53:02.875" v="89"/>
          <ac:spMkLst>
            <pc:docMk/>
            <pc:sldMk cId="2557046762" sldId="1853"/>
            <ac:spMk id="2" creationId="{A0EC8CAA-77D3-4175-AC97-26D77FFFAE57}"/>
          </ac:spMkLst>
        </pc:spChg>
        <pc:spChg chg="add mod">
          <ac:chgData name="Clarissa Polidori" userId="0d354c7c-4e36-4ec3-904e-aa113771c35d" providerId="ADAL" clId="{DB73634F-3A35-4174-AC47-B39C312A519B}" dt="2021-03-29T10:53:02.875" v="89"/>
          <ac:spMkLst>
            <pc:docMk/>
            <pc:sldMk cId="2557046762" sldId="1853"/>
            <ac:spMk id="4" creationId="{8CCB127E-F8B7-4CC2-AC33-4D43C7982F10}"/>
          </ac:spMkLst>
        </pc:spChg>
      </pc:sldChg>
      <pc:sldChg chg="new del">
        <pc:chgData name="Clarissa Polidori" userId="0d354c7c-4e36-4ec3-904e-aa113771c35d" providerId="ADAL" clId="{DB73634F-3A35-4174-AC47-B39C312A519B}" dt="2021-04-01T16:20:08.845" v="463" actId="680"/>
        <pc:sldMkLst>
          <pc:docMk/>
          <pc:sldMk cId="706460442" sldId="1854"/>
        </pc:sldMkLst>
      </pc:sldChg>
      <pc:sldChg chg="addSp delSp modSp mod ord">
        <pc:chgData name="Clarissa Polidori" userId="0d354c7c-4e36-4ec3-904e-aa113771c35d" providerId="ADAL" clId="{DB73634F-3A35-4174-AC47-B39C312A519B}" dt="2021-04-01T19:33:42.322" v="1096"/>
        <pc:sldMkLst>
          <pc:docMk/>
          <pc:sldMk cId="1797110694" sldId="1854"/>
        </pc:sldMkLst>
        <pc:spChg chg="mod">
          <ac:chgData name="Clarissa Polidori" userId="0d354c7c-4e36-4ec3-904e-aa113771c35d" providerId="ADAL" clId="{DB73634F-3A35-4174-AC47-B39C312A519B}" dt="2021-04-01T16:28:43.039" v="479" actId="1076"/>
          <ac:spMkLst>
            <pc:docMk/>
            <pc:sldMk cId="1797110694" sldId="1854"/>
            <ac:spMk id="2" creationId="{96B77716-9D1C-473C-9E67-86E523E812D5}"/>
          </ac:spMkLst>
        </pc:spChg>
        <pc:spChg chg="add del">
          <ac:chgData name="Clarissa Polidori" userId="0d354c7c-4e36-4ec3-904e-aa113771c35d" providerId="ADAL" clId="{DB73634F-3A35-4174-AC47-B39C312A519B}" dt="2021-04-01T16:26:44.905" v="471" actId="26606"/>
          <ac:spMkLst>
            <pc:docMk/>
            <pc:sldMk cId="1797110694" sldId="1854"/>
            <ac:spMk id="28" creationId="{06E6C0C3-A448-4D8B-86C7-3C83B7E4A600}"/>
          </ac:spMkLst>
        </pc:spChg>
        <pc:spChg chg="add del">
          <ac:chgData name="Clarissa Polidori" userId="0d354c7c-4e36-4ec3-904e-aa113771c35d" providerId="ADAL" clId="{DB73634F-3A35-4174-AC47-B39C312A519B}" dt="2021-04-01T16:26:44.905" v="471" actId="26606"/>
          <ac:spMkLst>
            <pc:docMk/>
            <pc:sldMk cId="1797110694" sldId="1854"/>
            <ac:spMk id="30" creationId="{EF1326A3-CBDD-4503-8C40-806B4ABF4F2A}"/>
          </ac:spMkLst>
        </pc:spChg>
        <pc:spChg chg="add del">
          <ac:chgData name="Clarissa Polidori" userId="0d354c7c-4e36-4ec3-904e-aa113771c35d" providerId="ADAL" clId="{DB73634F-3A35-4174-AC47-B39C312A519B}" dt="2021-04-01T16:26:44.905" v="471" actId="26606"/>
          <ac:spMkLst>
            <pc:docMk/>
            <pc:sldMk cId="1797110694" sldId="1854"/>
            <ac:spMk id="32" creationId="{5910698D-E436-464E-9DE4-F9FB349FD9E6}"/>
          </ac:spMkLst>
        </pc:spChg>
        <pc:spChg chg="add del">
          <ac:chgData name="Clarissa Polidori" userId="0d354c7c-4e36-4ec3-904e-aa113771c35d" providerId="ADAL" clId="{DB73634F-3A35-4174-AC47-B39C312A519B}" dt="2021-04-01T16:26:44.839" v="470" actId="26606"/>
          <ac:spMkLst>
            <pc:docMk/>
            <pc:sldMk cId="1797110694" sldId="1854"/>
            <ac:spMk id="37" creationId="{E383CC5D-71E8-4CB2-8E4A-F1E4FF6DC9D6}"/>
          </ac:spMkLst>
        </pc:spChg>
        <pc:spChg chg="add del">
          <ac:chgData name="Clarissa Polidori" userId="0d354c7c-4e36-4ec3-904e-aa113771c35d" providerId="ADAL" clId="{DB73634F-3A35-4174-AC47-B39C312A519B}" dt="2021-04-01T16:26:44.839" v="470" actId="26606"/>
          <ac:spMkLst>
            <pc:docMk/>
            <pc:sldMk cId="1797110694" sldId="1854"/>
            <ac:spMk id="39" creationId="{E2DA5AC1-43C5-4243-9028-07DBB80D0C95}"/>
          </ac:spMkLst>
        </pc:spChg>
        <pc:spChg chg="add del">
          <ac:chgData name="Clarissa Polidori" userId="0d354c7c-4e36-4ec3-904e-aa113771c35d" providerId="ADAL" clId="{DB73634F-3A35-4174-AC47-B39C312A519B}" dt="2021-04-01T16:26:44.839" v="470" actId="26606"/>
          <ac:spMkLst>
            <pc:docMk/>
            <pc:sldMk cId="1797110694" sldId="1854"/>
            <ac:spMk id="41" creationId="{8A4EDA1C-27A1-4C83-ACE4-6675EC9245B1}"/>
          </ac:spMkLst>
        </pc:spChg>
        <pc:spChg chg="add del">
          <ac:chgData name="Clarissa Polidori" userId="0d354c7c-4e36-4ec3-904e-aa113771c35d" providerId="ADAL" clId="{DB73634F-3A35-4174-AC47-B39C312A519B}" dt="2021-04-01T16:26:44.839" v="470" actId="26606"/>
          <ac:spMkLst>
            <pc:docMk/>
            <pc:sldMk cId="1797110694" sldId="1854"/>
            <ac:spMk id="43" creationId="{1C2185E4-B584-4B9D-9440-DEA0FB9D94DF}"/>
          </ac:spMkLst>
        </pc:spChg>
        <pc:spChg chg="add del">
          <ac:chgData name="Clarissa Polidori" userId="0d354c7c-4e36-4ec3-904e-aa113771c35d" providerId="ADAL" clId="{DB73634F-3A35-4174-AC47-B39C312A519B}" dt="2021-04-01T16:26:44.839" v="470" actId="26606"/>
          <ac:spMkLst>
            <pc:docMk/>
            <pc:sldMk cId="1797110694" sldId="1854"/>
            <ac:spMk id="45" creationId="{FF33EC8A-EE0A-4395-97E2-DAD467CF734C}"/>
          </ac:spMkLst>
        </pc:spChg>
        <pc:spChg chg="add del">
          <ac:chgData name="Clarissa Polidori" userId="0d354c7c-4e36-4ec3-904e-aa113771c35d" providerId="ADAL" clId="{DB73634F-3A35-4174-AC47-B39C312A519B}" dt="2021-04-01T16:26:44.839" v="470" actId="26606"/>
          <ac:spMkLst>
            <pc:docMk/>
            <pc:sldMk cId="1797110694" sldId="1854"/>
            <ac:spMk id="47" creationId="{FF85DA95-16A4-404E-9BFF-27F8E4FC78AA}"/>
          </ac:spMkLst>
        </pc:spChg>
        <pc:spChg chg="add del">
          <ac:chgData name="Clarissa Polidori" userId="0d354c7c-4e36-4ec3-904e-aa113771c35d" providerId="ADAL" clId="{DB73634F-3A35-4174-AC47-B39C312A519B}" dt="2021-04-01T16:26:59.539" v="472" actId="26606"/>
          <ac:spMkLst>
            <pc:docMk/>
            <pc:sldMk cId="1797110694" sldId="1854"/>
            <ac:spMk id="49" creationId="{BACC6370-2D7E-4714-9D71-7542949D7D5D}"/>
          </ac:spMkLst>
        </pc:spChg>
        <pc:spChg chg="add del">
          <ac:chgData name="Clarissa Polidori" userId="0d354c7c-4e36-4ec3-904e-aa113771c35d" providerId="ADAL" clId="{DB73634F-3A35-4174-AC47-B39C312A519B}" dt="2021-04-01T16:26:59.539" v="472" actId="26606"/>
          <ac:spMkLst>
            <pc:docMk/>
            <pc:sldMk cId="1797110694" sldId="1854"/>
            <ac:spMk id="50" creationId="{E2DA5AC1-43C5-4243-9028-07DBB80D0C95}"/>
          </ac:spMkLst>
        </pc:spChg>
        <pc:spChg chg="add del">
          <ac:chgData name="Clarissa Polidori" userId="0d354c7c-4e36-4ec3-904e-aa113771c35d" providerId="ADAL" clId="{DB73634F-3A35-4174-AC47-B39C312A519B}" dt="2021-04-01T16:26:59.539" v="472" actId="26606"/>
          <ac:spMkLst>
            <pc:docMk/>
            <pc:sldMk cId="1797110694" sldId="1854"/>
            <ac:spMk id="51" creationId="{8A4EDA1C-27A1-4C83-ACE4-6675EC9245B1}"/>
          </ac:spMkLst>
        </pc:spChg>
        <pc:spChg chg="add del">
          <ac:chgData name="Clarissa Polidori" userId="0d354c7c-4e36-4ec3-904e-aa113771c35d" providerId="ADAL" clId="{DB73634F-3A35-4174-AC47-B39C312A519B}" dt="2021-04-01T16:26:59.539" v="472" actId="26606"/>
          <ac:spMkLst>
            <pc:docMk/>
            <pc:sldMk cId="1797110694" sldId="1854"/>
            <ac:spMk id="52" creationId="{FF33EC8A-EE0A-4395-97E2-DAD467CF734C}"/>
          </ac:spMkLst>
        </pc:spChg>
        <pc:spChg chg="add del">
          <ac:chgData name="Clarissa Polidori" userId="0d354c7c-4e36-4ec3-904e-aa113771c35d" providerId="ADAL" clId="{DB73634F-3A35-4174-AC47-B39C312A519B}" dt="2021-04-01T16:26:59.539" v="472" actId="26606"/>
          <ac:spMkLst>
            <pc:docMk/>
            <pc:sldMk cId="1797110694" sldId="1854"/>
            <ac:spMk id="53" creationId="{FF85DA95-16A4-404E-9BFF-27F8E4FC78AA}"/>
          </ac:spMkLst>
        </pc:spChg>
        <pc:spChg chg="add del">
          <ac:chgData name="Clarissa Polidori" userId="0d354c7c-4e36-4ec3-904e-aa113771c35d" providerId="ADAL" clId="{DB73634F-3A35-4174-AC47-B39C312A519B}" dt="2021-04-01T16:27:30.619" v="473" actId="26606"/>
          <ac:spMkLst>
            <pc:docMk/>
            <pc:sldMk cId="1797110694" sldId="1854"/>
            <ac:spMk id="58" creationId="{E383CC5D-71E8-4CB2-8E4A-F1E4FF6DC9D6}"/>
          </ac:spMkLst>
        </pc:spChg>
        <pc:spChg chg="add del">
          <ac:chgData name="Clarissa Polidori" userId="0d354c7c-4e36-4ec3-904e-aa113771c35d" providerId="ADAL" clId="{DB73634F-3A35-4174-AC47-B39C312A519B}" dt="2021-04-01T16:27:30.619" v="473" actId="26606"/>
          <ac:spMkLst>
            <pc:docMk/>
            <pc:sldMk cId="1797110694" sldId="1854"/>
            <ac:spMk id="60" creationId="{E2DA5AC1-43C5-4243-9028-07DBB80D0C95}"/>
          </ac:spMkLst>
        </pc:spChg>
        <pc:spChg chg="add del">
          <ac:chgData name="Clarissa Polidori" userId="0d354c7c-4e36-4ec3-904e-aa113771c35d" providerId="ADAL" clId="{DB73634F-3A35-4174-AC47-B39C312A519B}" dt="2021-04-01T16:27:30.619" v="473" actId="26606"/>
          <ac:spMkLst>
            <pc:docMk/>
            <pc:sldMk cId="1797110694" sldId="1854"/>
            <ac:spMk id="62" creationId="{8A4EDA1C-27A1-4C83-ACE4-6675EC9245B1}"/>
          </ac:spMkLst>
        </pc:spChg>
        <pc:spChg chg="add del">
          <ac:chgData name="Clarissa Polidori" userId="0d354c7c-4e36-4ec3-904e-aa113771c35d" providerId="ADAL" clId="{DB73634F-3A35-4174-AC47-B39C312A519B}" dt="2021-04-01T16:27:30.619" v="473" actId="26606"/>
          <ac:spMkLst>
            <pc:docMk/>
            <pc:sldMk cId="1797110694" sldId="1854"/>
            <ac:spMk id="64" creationId="{1C2185E4-B584-4B9D-9440-DEA0FB9D94DF}"/>
          </ac:spMkLst>
        </pc:spChg>
        <pc:spChg chg="add del">
          <ac:chgData name="Clarissa Polidori" userId="0d354c7c-4e36-4ec3-904e-aa113771c35d" providerId="ADAL" clId="{DB73634F-3A35-4174-AC47-B39C312A519B}" dt="2021-04-01T16:27:30.619" v="473" actId="26606"/>
          <ac:spMkLst>
            <pc:docMk/>
            <pc:sldMk cId="1797110694" sldId="1854"/>
            <ac:spMk id="66" creationId="{FF33EC8A-EE0A-4395-97E2-DAD467CF734C}"/>
          </ac:spMkLst>
        </pc:spChg>
        <pc:spChg chg="add del">
          <ac:chgData name="Clarissa Polidori" userId="0d354c7c-4e36-4ec3-904e-aa113771c35d" providerId="ADAL" clId="{DB73634F-3A35-4174-AC47-B39C312A519B}" dt="2021-04-01T16:27:30.619" v="473" actId="26606"/>
          <ac:spMkLst>
            <pc:docMk/>
            <pc:sldMk cId="1797110694" sldId="1854"/>
            <ac:spMk id="68" creationId="{FF85DA95-16A4-404E-9BFF-27F8E4FC78AA}"/>
          </ac:spMkLst>
        </pc:spChg>
        <pc:spChg chg="add">
          <ac:chgData name="Clarissa Polidori" userId="0d354c7c-4e36-4ec3-904e-aa113771c35d" providerId="ADAL" clId="{DB73634F-3A35-4174-AC47-B39C312A519B}" dt="2021-04-01T16:27:30.619" v="473" actId="26606"/>
          <ac:spMkLst>
            <pc:docMk/>
            <pc:sldMk cId="1797110694" sldId="1854"/>
            <ac:spMk id="73" creationId="{06E6C0C3-A448-4D8B-86C7-3C83B7E4A600}"/>
          </ac:spMkLst>
        </pc:spChg>
        <pc:spChg chg="add">
          <ac:chgData name="Clarissa Polidori" userId="0d354c7c-4e36-4ec3-904e-aa113771c35d" providerId="ADAL" clId="{DB73634F-3A35-4174-AC47-B39C312A519B}" dt="2021-04-01T16:27:30.619" v="473" actId="26606"/>
          <ac:spMkLst>
            <pc:docMk/>
            <pc:sldMk cId="1797110694" sldId="1854"/>
            <ac:spMk id="75" creationId="{EF1326A3-CBDD-4503-8C40-806B4ABF4F2A}"/>
          </ac:spMkLst>
        </pc:spChg>
        <pc:spChg chg="add">
          <ac:chgData name="Clarissa Polidori" userId="0d354c7c-4e36-4ec3-904e-aa113771c35d" providerId="ADAL" clId="{DB73634F-3A35-4174-AC47-B39C312A519B}" dt="2021-04-01T16:27:30.619" v="473" actId="26606"/>
          <ac:spMkLst>
            <pc:docMk/>
            <pc:sldMk cId="1797110694" sldId="1854"/>
            <ac:spMk id="77" creationId="{5910698D-E436-464E-9DE4-F9FB349FD9E6}"/>
          </ac:spMkLst>
        </pc:spChg>
        <pc:graphicFrameChg chg="mod modGraphic">
          <ac:chgData name="Clarissa Polidori" userId="0d354c7c-4e36-4ec3-904e-aa113771c35d" providerId="ADAL" clId="{DB73634F-3A35-4174-AC47-B39C312A519B}" dt="2021-04-01T16:28:21.798" v="475"/>
          <ac:graphicFrameMkLst>
            <pc:docMk/>
            <pc:sldMk cId="1797110694" sldId="1854"/>
            <ac:graphicFrameMk id="23" creationId="{F847C971-9510-4188-96D5-2775CC658F66}"/>
          </ac:graphicFrameMkLst>
        </pc:graphicFrameChg>
      </pc:sldChg>
      <pc:sldChg chg="addSp delSp modSp add del mod ord">
        <pc:chgData name="Clarissa Polidori" userId="0d354c7c-4e36-4ec3-904e-aa113771c35d" providerId="ADAL" clId="{DB73634F-3A35-4174-AC47-B39C312A519B}" dt="2021-04-01T16:33:32.110" v="506" actId="47"/>
        <pc:sldMkLst>
          <pc:docMk/>
          <pc:sldMk cId="2983062259" sldId="1855"/>
        </pc:sldMkLst>
        <pc:spChg chg="del">
          <ac:chgData name="Clarissa Polidori" userId="0d354c7c-4e36-4ec3-904e-aa113771c35d" providerId="ADAL" clId="{DB73634F-3A35-4174-AC47-B39C312A519B}" dt="2021-04-01T16:30:29.397" v="483" actId="478"/>
          <ac:spMkLst>
            <pc:docMk/>
            <pc:sldMk cId="2983062259" sldId="1855"/>
            <ac:spMk id="4" creationId="{DB6D8D3D-A20E-4D5C-8305-0822E781C708}"/>
          </ac:spMkLst>
        </pc:spChg>
        <pc:spChg chg="add mod">
          <ac:chgData name="Clarissa Polidori" userId="0d354c7c-4e36-4ec3-904e-aa113771c35d" providerId="ADAL" clId="{DB73634F-3A35-4174-AC47-B39C312A519B}" dt="2021-04-01T16:31:05.182" v="490" actId="1076"/>
          <ac:spMkLst>
            <pc:docMk/>
            <pc:sldMk cId="2983062259" sldId="1855"/>
            <ac:spMk id="10" creationId="{DFA2772F-7D3D-4A17-B5F9-EB23F327BA5E}"/>
          </ac:spMkLst>
        </pc:spChg>
      </pc:sldChg>
      <pc:sldChg chg="addSp delSp modSp add del mod ord">
        <pc:chgData name="Clarissa Polidori" userId="0d354c7c-4e36-4ec3-904e-aa113771c35d" providerId="ADAL" clId="{DB73634F-3A35-4174-AC47-B39C312A519B}" dt="2021-04-01T16:33:31.037" v="505" actId="47"/>
        <pc:sldMkLst>
          <pc:docMk/>
          <pc:sldMk cId="3081171336" sldId="1856"/>
        </pc:sldMkLst>
        <pc:spChg chg="del">
          <ac:chgData name="Clarissa Polidori" userId="0d354c7c-4e36-4ec3-904e-aa113771c35d" providerId="ADAL" clId="{DB73634F-3A35-4174-AC47-B39C312A519B}" dt="2021-04-01T16:32:22.681" v="494" actId="478"/>
          <ac:spMkLst>
            <pc:docMk/>
            <pc:sldMk cId="3081171336" sldId="1856"/>
            <ac:spMk id="2" creationId="{7096EF4A-A561-4F34-9802-D4338C6F45F2}"/>
          </ac:spMkLst>
        </pc:spChg>
        <pc:spChg chg="add del mod">
          <ac:chgData name="Clarissa Polidori" userId="0d354c7c-4e36-4ec3-904e-aa113771c35d" providerId="ADAL" clId="{DB73634F-3A35-4174-AC47-B39C312A519B}" dt="2021-04-01T16:32:31.311" v="496" actId="478"/>
          <ac:spMkLst>
            <pc:docMk/>
            <pc:sldMk cId="3081171336" sldId="1856"/>
            <ac:spMk id="4" creationId="{B5AA6D8A-4EC2-4EB4-8780-70530D84FF53}"/>
          </ac:spMkLst>
        </pc:spChg>
        <pc:spChg chg="add mod">
          <ac:chgData name="Clarissa Polidori" userId="0d354c7c-4e36-4ec3-904e-aa113771c35d" providerId="ADAL" clId="{DB73634F-3A35-4174-AC47-B39C312A519B}" dt="2021-04-01T16:32:25.644" v="495"/>
          <ac:spMkLst>
            <pc:docMk/>
            <pc:sldMk cId="3081171336" sldId="1856"/>
            <ac:spMk id="12" creationId="{CFB3914C-1C6A-453B-A91B-ECE2CD935191}"/>
          </ac:spMkLst>
        </pc:spChg>
      </pc:sldChg>
      <pc:sldChg chg="addSp delSp modSp add mod ord setBg">
        <pc:chgData name="Clarissa Polidori" userId="0d354c7c-4e36-4ec3-904e-aa113771c35d" providerId="ADAL" clId="{DB73634F-3A35-4174-AC47-B39C312A519B}" dt="2021-04-01T19:33:42.322" v="1096"/>
        <pc:sldMkLst>
          <pc:docMk/>
          <pc:sldMk cId="1818280402" sldId="1857"/>
        </pc:sldMkLst>
        <pc:spChg chg="add del mod">
          <ac:chgData name="Clarissa Polidori" userId="0d354c7c-4e36-4ec3-904e-aa113771c35d" providerId="ADAL" clId="{DB73634F-3A35-4174-AC47-B39C312A519B}" dt="2021-04-01T16:33:21.738" v="503" actId="478"/>
          <ac:spMkLst>
            <pc:docMk/>
            <pc:sldMk cId="1818280402" sldId="1857"/>
            <ac:spMk id="3" creationId="{2FEE681D-6650-4A84-B413-CBCE33DCAEF7}"/>
          </ac:spMkLst>
        </pc:spChg>
        <pc:spChg chg="add mod">
          <ac:chgData name="Clarissa Polidori" userId="0d354c7c-4e36-4ec3-904e-aa113771c35d" providerId="ADAL" clId="{DB73634F-3A35-4174-AC47-B39C312A519B}" dt="2021-04-01T16:34:36.710" v="516" actId="1076"/>
          <ac:spMkLst>
            <pc:docMk/>
            <pc:sldMk cId="1818280402" sldId="1857"/>
            <ac:spMk id="4" creationId="{124EF869-B8B9-4384-9081-04743B30F2B8}"/>
          </ac:spMkLst>
        </pc:spChg>
        <pc:spChg chg="del">
          <ac:chgData name="Clarissa Polidori" userId="0d354c7c-4e36-4ec3-904e-aa113771c35d" providerId="ADAL" clId="{DB73634F-3A35-4174-AC47-B39C312A519B}" dt="2021-04-01T16:33:25.309" v="504" actId="478"/>
          <ac:spMkLst>
            <pc:docMk/>
            <pc:sldMk cId="1818280402" sldId="1857"/>
            <ac:spMk id="12" creationId="{C3C0E4C7-26F2-4419-A026-27F615E69738}"/>
          </ac:spMkLst>
        </pc:spChg>
        <pc:spChg chg="add mod">
          <ac:chgData name="Clarissa Polidori" userId="0d354c7c-4e36-4ec3-904e-aa113771c35d" providerId="ADAL" clId="{DB73634F-3A35-4174-AC47-B39C312A519B}" dt="2021-04-01T16:34:45.198" v="517" actId="1076"/>
          <ac:spMkLst>
            <pc:docMk/>
            <pc:sldMk cId="1818280402" sldId="1857"/>
            <ac:spMk id="14" creationId="{9B90598D-CED7-4E8F-8196-E406F64619EC}"/>
          </ac:spMkLst>
        </pc:spChg>
        <pc:spChg chg="del">
          <ac:chgData name="Clarissa Polidori" userId="0d354c7c-4e36-4ec3-904e-aa113771c35d" providerId="ADAL" clId="{DB73634F-3A35-4174-AC47-B39C312A519B}" dt="2021-04-01T16:33:14.851" v="500" actId="478"/>
          <ac:spMkLst>
            <pc:docMk/>
            <pc:sldMk cId="1818280402" sldId="1857"/>
            <ac:spMk id="16" creationId="{9BD1191B-CDD1-4635-A4B1-7F4C602C4A24}"/>
          </ac:spMkLst>
        </pc:spChg>
        <pc:spChg chg="mod">
          <ac:chgData name="Clarissa Polidori" userId="0d354c7c-4e36-4ec3-904e-aa113771c35d" providerId="ADAL" clId="{DB73634F-3A35-4174-AC47-B39C312A519B}" dt="2021-04-01T16:33:54.625" v="507" actId="20577"/>
          <ac:spMkLst>
            <pc:docMk/>
            <pc:sldMk cId="1818280402" sldId="1857"/>
            <ac:spMk id="22" creationId="{1DDEAE80-38A5-4373-9805-1E74A8358CD5}"/>
          </ac:spMkLst>
        </pc:spChg>
      </pc:sldChg>
      <pc:sldChg chg="modSp modNotesTx">
        <pc:chgData name="Clarissa Polidori" userId="0d354c7c-4e36-4ec3-904e-aa113771c35d" providerId="ADAL" clId="{DB73634F-3A35-4174-AC47-B39C312A519B}" dt="2021-04-07T18:15:25.417" v="7207" actId="20577"/>
        <pc:sldMkLst>
          <pc:docMk/>
          <pc:sldMk cId="4226491595" sldId="1861"/>
        </pc:sldMkLst>
        <pc:graphicFrameChg chg="mod">
          <ac:chgData name="Clarissa Polidori" userId="0d354c7c-4e36-4ec3-904e-aa113771c35d" providerId="ADAL" clId="{DB73634F-3A35-4174-AC47-B39C312A519B}" dt="2021-04-03T08:01:39.966" v="1134"/>
          <ac:graphicFrameMkLst>
            <pc:docMk/>
            <pc:sldMk cId="4226491595" sldId="1861"/>
            <ac:graphicFrameMk id="11" creationId="{98F81576-17AF-41E5-B1D5-A55FE0EC8BF2}"/>
          </ac:graphicFrameMkLst>
        </pc:graphicFrameChg>
      </pc:sldChg>
      <pc:sldChg chg="addSp modSp new mod ord modNotesTx">
        <pc:chgData name="Clarissa Polidori" userId="0d354c7c-4e36-4ec3-904e-aa113771c35d" providerId="ADAL" clId="{DB73634F-3A35-4174-AC47-B39C312A519B}" dt="2021-04-09T11:23:29.221" v="7306" actId="115"/>
        <pc:sldMkLst>
          <pc:docMk/>
          <pc:sldMk cId="750550300" sldId="1862"/>
        </pc:sldMkLst>
        <pc:spChg chg="mod">
          <ac:chgData name="Clarissa Polidori" userId="0d354c7c-4e36-4ec3-904e-aa113771c35d" providerId="ADAL" clId="{DB73634F-3A35-4174-AC47-B39C312A519B}" dt="2021-04-07T17:28:11.290" v="5847" actId="1076"/>
          <ac:spMkLst>
            <pc:docMk/>
            <pc:sldMk cId="750550300" sldId="1862"/>
            <ac:spMk id="2" creationId="{80982EC5-A19E-40EB-9236-B898F1418B36}"/>
          </ac:spMkLst>
        </pc:spChg>
        <pc:spChg chg="mod">
          <ac:chgData name="Clarissa Polidori" userId="0d354c7c-4e36-4ec3-904e-aa113771c35d" providerId="ADAL" clId="{DB73634F-3A35-4174-AC47-B39C312A519B}" dt="2021-04-03T08:00:41.122" v="1132" actId="20577"/>
          <ac:spMkLst>
            <pc:docMk/>
            <pc:sldMk cId="750550300" sldId="1862"/>
            <ac:spMk id="3" creationId="{DCD566B7-7F84-43F1-BD46-C9C34E117B0E}"/>
          </ac:spMkLst>
        </pc:spChg>
        <pc:spChg chg="add mod">
          <ac:chgData name="Clarissa Polidori" userId="0d354c7c-4e36-4ec3-904e-aa113771c35d" providerId="ADAL" clId="{DB73634F-3A35-4174-AC47-B39C312A519B}" dt="2021-04-01T19:13:41.112" v="1037" actId="1076"/>
          <ac:spMkLst>
            <pc:docMk/>
            <pc:sldMk cId="750550300" sldId="1862"/>
            <ac:spMk id="4" creationId="{4358BC55-D5B4-4D18-B92F-CABB66B95624}"/>
          </ac:spMkLst>
        </pc:spChg>
      </pc:sldChg>
      <pc:sldChg chg="modNotesTx">
        <pc:chgData name="Clarissa Polidori" userId="0d354c7c-4e36-4ec3-904e-aa113771c35d" providerId="ADAL" clId="{DB73634F-3A35-4174-AC47-B39C312A519B}" dt="2021-04-03T08:40:46.946" v="1180" actId="115"/>
        <pc:sldMkLst>
          <pc:docMk/>
          <pc:sldMk cId="2986106066" sldId="1863"/>
        </pc:sldMkLst>
      </pc:sldChg>
    </pc:docChg>
  </pc:docChgLst>
  <pc:docChgLst>
    <pc:chgData name="Leonardo Poggiani" userId="ff67da84-6f77-46ee-93f7-47eea6374e37" providerId="ADAL" clId="{735B8D3B-ECE3-41F1-9A1D-7119A4F762C8}"/>
    <pc:docChg chg="undo custSel addSld delSld modSld sldOrd">
      <pc:chgData name="Leonardo Poggiani" userId="ff67da84-6f77-46ee-93f7-47eea6374e37" providerId="ADAL" clId="{735B8D3B-ECE3-41F1-9A1D-7119A4F762C8}" dt="2021-03-29T10:41:20.410" v="333" actId="20577"/>
      <pc:docMkLst>
        <pc:docMk/>
      </pc:docMkLst>
      <pc:sldChg chg="addSp delSp modSp mod modNotesTx">
        <pc:chgData name="Leonardo Poggiani" userId="ff67da84-6f77-46ee-93f7-47eea6374e37" providerId="ADAL" clId="{735B8D3B-ECE3-41F1-9A1D-7119A4F762C8}" dt="2021-03-29T10:34:28.265" v="209" actId="478"/>
        <pc:sldMkLst>
          <pc:docMk/>
          <pc:sldMk cId="2618046149" sldId="1815"/>
        </pc:sldMkLst>
        <pc:spChg chg="add del mod">
          <ac:chgData name="Leonardo Poggiani" userId="ff67da84-6f77-46ee-93f7-47eea6374e37" providerId="ADAL" clId="{735B8D3B-ECE3-41F1-9A1D-7119A4F762C8}" dt="2021-03-29T09:07:26.385" v="46" actId="21"/>
          <ac:spMkLst>
            <pc:docMk/>
            <pc:sldMk cId="2618046149" sldId="1815"/>
            <ac:spMk id="3" creationId="{8D3A5C00-0187-45BC-8B07-9BBC146E811D}"/>
          </ac:spMkLst>
        </pc:spChg>
        <pc:spChg chg="add del mod">
          <ac:chgData name="Leonardo Poggiani" userId="ff67da84-6f77-46ee-93f7-47eea6374e37" providerId="ADAL" clId="{735B8D3B-ECE3-41F1-9A1D-7119A4F762C8}" dt="2021-03-29T09:07:28.645" v="47" actId="21"/>
          <ac:spMkLst>
            <pc:docMk/>
            <pc:sldMk cId="2618046149" sldId="1815"/>
            <ac:spMk id="4" creationId="{DCBD410E-3FA4-4BF3-9A52-376EC5AB15A3}"/>
          </ac:spMkLst>
        </pc:spChg>
        <pc:spChg chg="add del mod">
          <ac:chgData name="Leonardo Poggiani" userId="ff67da84-6f77-46ee-93f7-47eea6374e37" providerId="ADAL" clId="{735B8D3B-ECE3-41F1-9A1D-7119A4F762C8}" dt="2021-03-29T09:07:30.981" v="48" actId="478"/>
          <ac:spMkLst>
            <pc:docMk/>
            <pc:sldMk cId="2618046149" sldId="1815"/>
            <ac:spMk id="6" creationId="{DD643C81-091D-42B7-A26C-56E132FC3425}"/>
          </ac:spMkLst>
        </pc:spChg>
        <pc:spChg chg="add del mod">
          <ac:chgData name="Leonardo Poggiani" userId="ff67da84-6f77-46ee-93f7-47eea6374e37" providerId="ADAL" clId="{735B8D3B-ECE3-41F1-9A1D-7119A4F762C8}" dt="2021-03-29T10:34:28.265" v="209" actId="478"/>
          <ac:spMkLst>
            <pc:docMk/>
            <pc:sldMk cId="2618046149" sldId="1815"/>
            <ac:spMk id="9" creationId="{676D3D00-64FF-4ACA-B844-C610E494279D}"/>
          </ac:spMkLst>
        </pc:spChg>
        <pc:spChg chg="add del mod">
          <ac:chgData name="Leonardo Poggiani" userId="ff67da84-6f77-46ee-93f7-47eea6374e37" providerId="ADAL" clId="{735B8D3B-ECE3-41F1-9A1D-7119A4F762C8}" dt="2021-03-29T09:07:47.830" v="51" actId="478"/>
          <ac:spMkLst>
            <pc:docMk/>
            <pc:sldMk cId="2618046149" sldId="1815"/>
            <ac:spMk id="11" creationId="{4A328CED-2230-46B7-B410-6C450C1CF193}"/>
          </ac:spMkLst>
        </pc:spChg>
        <pc:spChg chg="add mod">
          <ac:chgData name="Leonardo Poggiani" userId="ff67da84-6f77-46ee-93f7-47eea6374e37" providerId="ADAL" clId="{735B8D3B-ECE3-41F1-9A1D-7119A4F762C8}" dt="2021-03-29T10:33:53.877" v="203" actId="1076"/>
          <ac:spMkLst>
            <pc:docMk/>
            <pc:sldMk cId="2618046149" sldId="1815"/>
            <ac:spMk id="16" creationId="{9BD1191B-CDD1-4635-A4B1-7F4C602C4A24}"/>
          </ac:spMkLst>
        </pc:spChg>
        <pc:spChg chg="add del mod">
          <ac:chgData name="Leonardo Poggiani" userId="ff67da84-6f77-46ee-93f7-47eea6374e37" providerId="ADAL" clId="{735B8D3B-ECE3-41F1-9A1D-7119A4F762C8}" dt="2021-03-29T09:09:09.603" v="55" actId="21"/>
          <ac:spMkLst>
            <pc:docMk/>
            <pc:sldMk cId="2618046149" sldId="1815"/>
            <ac:spMk id="18" creationId="{23767523-B976-4DC3-A69F-10E3726A08CA}"/>
          </ac:spMkLst>
        </pc:spChg>
        <pc:spChg chg="add del mod">
          <ac:chgData name="Leonardo Poggiani" userId="ff67da84-6f77-46ee-93f7-47eea6374e37" providerId="ADAL" clId="{735B8D3B-ECE3-41F1-9A1D-7119A4F762C8}" dt="2021-03-29T09:09:18.512" v="59" actId="478"/>
          <ac:spMkLst>
            <pc:docMk/>
            <pc:sldMk cId="2618046149" sldId="1815"/>
            <ac:spMk id="19" creationId="{241D814D-851C-4425-8977-982B31B835E7}"/>
          </ac:spMkLst>
        </pc:spChg>
        <pc:spChg chg="add mod">
          <ac:chgData name="Leonardo Poggiani" userId="ff67da84-6f77-46ee-93f7-47eea6374e37" providerId="ADAL" clId="{735B8D3B-ECE3-41F1-9A1D-7119A4F762C8}" dt="2021-03-29T10:34:25.852" v="208"/>
          <ac:spMkLst>
            <pc:docMk/>
            <pc:sldMk cId="2618046149" sldId="1815"/>
            <ac:spMk id="22" creationId="{1DDEAE80-38A5-4373-9805-1E74A8358CD5}"/>
          </ac:spMkLst>
        </pc:spChg>
        <pc:spChg chg="del">
          <ac:chgData name="Leonardo Poggiani" userId="ff67da84-6f77-46ee-93f7-47eea6374e37" providerId="ADAL" clId="{735B8D3B-ECE3-41F1-9A1D-7119A4F762C8}" dt="2021-03-29T10:34:15.445" v="205" actId="21"/>
          <ac:spMkLst>
            <pc:docMk/>
            <pc:sldMk cId="2618046149" sldId="1815"/>
            <ac:spMk id="50" creationId="{9FB1C089-8F4D-4FB1-AD71-099EE07894D8}"/>
          </ac:spMkLst>
        </pc:spChg>
      </pc:sldChg>
      <pc:sldChg chg="addSp delSp modSp">
        <pc:chgData name="Leonardo Poggiani" userId="ff67da84-6f77-46ee-93f7-47eea6374e37" providerId="ADAL" clId="{735B8D3B-ECE3-41F1-9A1D-7119A4F762C8}" dt="2021-03-29T10:31:07.957" v="201" actId="1076"/>
        <pc:sldMkLst>
          <pc:docMk/>
          <pc:sldMk cId="3746977146" sldId="1830"/>
        </pc:sldMkLst>
        <pc:picChg chg="add mod">
          <ac:chgData name="Leonardo Poggiani" userId="ff67da84-6f77-46ee-93f7-47eea6374e37" providerId="ADAL" clId="{735B8D3B-ECE3-41F1-9A1D-7119A4F762C8}" dt="2021-03-29T10:31:07.957" v="201" actId="1076"/>
          <ac:picMkLst>
            <pc:docMk/>
            <pc:sldMk cId="3746977146" sldId="1830"/>
            <ac:picMk id="5" creationId="{168A4E93-9767-42C1-87C1-696F93BEC243}"/>
          </ac:picMkLst>
        </pc:picChg>
        <pc:picChg chg="del">
          <ac:chgData name="Leonardo Poggiani" userId="ff67da84-6f77-46ee-93f7-47eea6374e37" providerId="ADAL" clId="{735B8D3B-ECE3-41F1-9A1D-7119A4F762C8}" dt="2021-03-29T10:31:03.335" v="200" actId="478"/>
          <ac:picMkLst>
            <pc:docMk/>
            <pc:sldMk cId="3746977146" sldId="1830"/>
            <ac:picMk id="1026" creationId="{66E7B639-CE3B-4558-8F18-CC852377130A}"/>
          </ac:picMkLst>
        </pc:picChg>
      </pc:sldChg>
      <pc:sldChg chg="modNotesTx">
        <pc:chgData name="Leonardo Poggiani" userId="ff67da84-6f77-46ee-93f7-47eea6374e37" providerId="ADAL" clId="{735B8D3B-ECE3-41F1-9A1D-7119A4F762C8}" dt="2021-03-29T09:47:59.915" v="197" actId="20577"/>
        <pc:sldMkLst>
          <pc:docMk/>
          <pc:sldMk cId="2752965366" sldId="1833"/>
        </pc:sldMkLst>
      </pc:sldChg>
      <pc:sldChg chg="modNotesTx">
        <pc:chgData name="Leonardo Poggiani" userId="ff67da84-6f77-46ee-93f7-47eea6374e37" providerId="ADAL" clId="{735B8D3B-ECE3-41F1-9A1D-7119A4F762C8}" dt="2021-03-29T09:24:44.205" v="95" actId="20577"/>
        <pc:sldMkLst>
          <pc:docMk/>
          <pc:sldMk cId="549028622" sldId="1835"/>
        </pc:sldMkLst>
      </pc:sldChg>
      <pc:sldChg chg="modNotesTx">
        <pc:chgData name="Leonardo Poggiani" userId="ff67da84-6f77-46ee-93f7-47eea6374e37" providerId="ADAL" clId="{735B8D3B-ECE3-41F1-9A1D-7119A4F762C8}" dt="2021-03-29T09:47:37.920" v="194" actId="20577"/>
        <pc:sldMkLst>
          <pc:docMk/>
          <pc:sldMk cId="218343034" sldId="1843"/>
        </pc:sldMkLst>
      </pc:sldChg>
      <pc:sldChg chg="delSp del ord">
        <pc:chgData name="Leonardo Poggiani" userId="ff67da84-6f77-46ee-93f7-47eea6374e37" providerId="ADAL" clId="{735B8D3B-ECE3-41F1-9A1D-7119A4F762C8}" dt="2021-03-29T10:31:13.538" v="202" actId="2696"/>
        <pc:sldMkLst>
          <pc:docMk/>
          <pc:sldMk cId="1388607954" sldId="1844"/>
        </pc:sldMkLst>
        <pc:picChg chg="del">
          <ac:chgData name="Leonardo Poggiani" userId="ff67da84-6f77-46ee-93f7-47eea6374e37" providerId="ADAL" clId="{735B8D3B-ECE3-41F1-9A1D-7119A4F762C8}" dt="2021-03-29T10:30:59.933" v="198" actId="21"/>
          <ac:picMkLst>
            <pc:docMk/>
            <pc:sldMk cId="1388607954" sldId="1844"/>
            <ac:picMk id="2050" creationId="{A6A238BF-25E0-4FF9-863B-0015978F5ED7}"/>
          </ac:picMkLst>
        </pc:picChg>
      </pc:sldChg>
      <pc:sldChg chg="modSp mod modNotesTx">
        <pc:chgData name="Leonardo Poggiani" userId="ff67da84-6f77-46ee-93f7-47eea6374e37" providerId="ADAL" clId="{735B8D3B-ECE3-41F1-9A1D-7119A4F762C8}" dt="2021-03-29T09:35:38.989" v="187" actId="20577"/>
        <pc:sldMkLst>
          <pc:docMk/>
          <pc:sldMk cId="4082920726" sldId="1847"/>
        </pc:sldMkLst>
        <pc:spChg chg="mod">
          <ac:chgData name="Leonardo Poggiani" userId="ff67da84-6f77-46ee-93f7-47eea6374e37" providerId="ADAL" clId="{735B8D3B-ECE3-41F1-9A1D-7119A4F762C8}" dt="2021-03-29T09:35:07.838" v="125" actId="14100"/>
          <ac:spMkLst>
            <pc:docMk/>
            <pc:sldMk cId="4082920726" sldId="1847"/>
            <ac:spMk id="6" creationId="{1876D3F6-B437-4C32-B804-7C917EF9125E}"/>
          </ac:spMkLst>
        </pc:spChg>
      </pc:sldChg>
      <pc:sldChg chg="modSp mod">
        <pc:chgData name="Leonardo Poggiani" userId="ff67da84-6f77-46ee-93f7-47eea6374e37" providerId="ADAL" clId="{735B8D3B-ECE3-41F1-9A1D-7119A4F762C8}" dt="2021-03-29T10:41:20.410" v="333" actId="20577"/>
        <pc:sldMkLst>
          <pc:docMk/>
          <pc:sldMk cId="4089405152" sldId="1851"/>
        </pc:sldMkLst>
        <pc:spChg chg="mod">
          <ac:chgData name="Leonardo Poggiani" userId="ff67da84-6f77-46ee-93f7-47eea6374e37" providerId="ADAL" clId="{735B8D3B-ECE3-41F1-9A1D-7119A4F762C8}" dt="2021-03-29T10:41:20.410" v="333" actId="20577"/>
          <ac:spMkLst>
            <pc:docMk/>
            <pc:sldMk cId="4089405152" sldId="1851"/>
            <ac:spMk id="3" creationId="{07895EC8-D0E4-453A-9B6F-E85FFE81C217}"/>
          </ac:spMkLst>
        </pc:spChg>
      </pc:sldChg>
      <pc:sldChg chg="addSp delSp modSp new mod ord">
        <pc:chgData name="Leonardo Poggiani" userId="ff67da84-6f77-46ee-93f7-47eea6374e37" providerId="ADAL" clId="{735B8D3B-ECE3-41F1-9A1D-7119A4F762C8}" dt="2021-03-29T10:41:00.467" v="332" actId="1076"/>
        <pc:sldMkLst>
          <pc:docMk/>
          <pc:sldMk cId="4215925312" sldId="1852"/>
        </pc:sldMkLst>
        <pc:spChg chg="mod">
          <ac:chgData name="Leonardo Poggiani" userId="ff67da84-6f77-46ee-93f7-47eea6374e37" providerId="ADAL" clId="{735B8D3B-ECE3-41F1-9A1D-7119A4F762C8}" dt="2021-03-29T10:36:47.844" v="260" actId="14100"/>
          <ac:spMkLst>
            <pc:docMk/>
            <pc:sldMk cId="4215925312" sldId="1852"/>
            <ac:spMk id="2" creationId="{22E7306D-D8DA-4CFD-964E-45726462F960}"/>
          </ac:spMkLst>
        </pc:spChg>
        <pc:spChg chg="add del mod">
          <ac:chgData name="Leonardo Poggiani" userId="ff67da84-6f77-46ee-93f7-47eea6374e37" providerId="ADAL" clId="{735B8D3B-ECE3-41F1-9A1D-7119A4F762C8}" dt="2021-03-29T10:41:00.467" v="332" actId="1076"/>
          <ac:spMkLst>
            <pc:docMk/>
            <pc:sldMk cId="4215925312" sldId="1852"/>
            <ac:spMk id="3" creationId="{36B2A5FB-41FD-4FA0-9287-A42FBFACCB8E}"/>
          </ac:spMkLst>
        </pc:spChg>
        <pc:spChg chg="add del mod">
          <ac:chgData name="Leonardo Poggiani" userId="ff67da84-6f77-46ee-93f7-47eea6374e37" providerId="ADAL" clId="{735B8D3B-ECE3-41F1-9A1D-7119A4F762C8}" dt="2021-03-29T10:34:23.844" v="207"/>
          <ac:spMkLst>
            <pc:docMk/>
            <pc:sldMk cId="4215925312" sldId="1852"/>
            <ac:spMk id="4" creationId="{24D5F1B2-1DD4-428A-AF70-EE1ABAF3D323}"/>
          </ac:spMkLst>
        </pc:spChg>
      </pc:sldChg>
    </pc:docChg>
  </pc:docChgLst>
  <pc:docChgLst>
    <pc:chgData name="Leonardo Poggiani" userId="ff67da84-6f77-46ee-93f7-47eea6374e37" providerId="ADAL" clId="{740DFF7E-665F-4198-A882-B17E40B4C7E6}"/>
    <pc:docChg chg="undo custSel modSld">
      <pc:chgData name="Leonardo Poggiani" userId="ff67da84-6f77-46ee-93f7-47eea6374e37" providerId="ADAL" clId="{740DFF7E-665F-4198-A882-B17E40B4C7E6}" dt="2021-04-03T14:43:32.058" v="1055" actId="20577"/>
      <pc:docMkLst>
        <pc:docMk/>
      </pc:docMkLst>
      <pc:sldChg chg="modNotesTx">
        <pc:chgData name="Leonardo Poggiani" userId="ff67da84-6f77-46ee-93f7-47eea6374e37" providerId="ADAL" clId="{740DFF7E-665F-4198-A882-B17E40B4C7E6}" dt="2021-04-03T14:22:42.787" v="988" actId="20577"/>
        <pc:sldMkLst>
          <pc:docMk/>
          <pc:sldMk cId="2618046149" sldId="1815"/>
        </pc:sldMkLst>
      </pc:sldChg>
      <pc:sldChg chg="modNotesTx">
        <pc:chgData name="Leonardo Poggiani" userId="ff67da84-6f77-46ee-93f7-47eea6374e37" providerId="ADAL" clId="{740DFF7E-665F-4198-A882-B17E40B4C7E6}" dt="2021-04-03T14:43:32.058" v="1055" actId="20577"/>
        <pc:sldMkLst>
          <pc:docMk/>
          <pc:sldMk cId="2077925838" sldId="1821"/>
        </pc:sldMkLst>
      </pc:sldChg>
      <pc:sldChg chg="modNotesTx">
        <pc:chgData name="Leonardo Poggiani" userId="ff67da84-6f77-46ee-93f7-47eea6374e37" providerId="ADAL" clId="{740DFF7E-665F-4198-A882-B17E40B4C7E6}" dt="2021-04-03T14:34:58.912" v="994"/>
        <pc:sldMkLst>
          <pc:docMk/>
          <pc:sldMk cId="2503721452" sldId="1824"/>
        </pc:sldMkLst>
      </pc:sldChg>
      <pc:sldChg chg="modNotesTx">
        <pc:chgData name="Leonardo Poggiani" userId="ff67da84-6f77-46ee-93f7-47eea6374e37" providerId="ADAL" clId="{740DFF7E-665F-4198-A882-B17E40B4C7E6}" dt="2021-04-03T14:20:16.790" v="986" actId="20577"/>
        <pc:sldMkLst>
          <pc:docMk/>
          <pc:sldMk cId="4215925312" sldId="1852"/>
        </pc:sldMkLst>
      </pc:sldChg>
      <pc:sldChg chg="modSp mod modNotesTx">
        <pc:chgData name="Leonardo Poggiani" userId="ff67da84-6f77-46ee-93f7-47eea6374e37" providerId="ADAL" clId="{740DFF7E-665F-4198-A882-B17E40B4C7E6}" dt="2021-04-03T14:24:32.647" v="990"/>
        <pc:sldMkLst>
          <pc:docMk/>
          <pc:sldMk cId="163101622" sldId="1853"/>
        </pc:sldMkLst>
        <pc:spChg chg="mod">
          <ac:chgData name="Leonardo Poggiani" userId="ff67da84-6f77-46ee-93f7-47eea6374e37" providerId="ADAL" clId="{740DFF7E-665F-4198-A882-B17E40B4C7E6}" dt="2021-04-03T14:22:29.797" v="987" actId="20577"/>
          <ac:spMkLst>
            <pc:docMk/>
            <pc:sldMk cId="163101622" sldId="1853"/>
            <ac:spMk id="3" creationId="{3EAC34DE-CFFF-405D-B0DE-757E400D4D7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5" Type="http://schemas.openxmlformats.org/officeDocument/2006/relationships/image" Target="../media/image21.svg"/><Relationship Id="rId4" Type="http://schemas.openxmlformats.org/officeDocument/2006/relationships/image" Target="../media/image20.png"/></Relationships>
</file>

<file path=ppt/diagrams/_rels/data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5" Type="http://schemas.openxmlformats.org/officeDocument/2006/relationships/image" Target="../media/image21.svg"/><Relationship Id="rId4" Type="http://schemas.openxmlformats.org/officeDocument/2006/relationships/image" Target="../media/image20.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A2E1FD9-4218-4B91-B986-32531FA1A957}" type="doc">
      <dgm:prSet loTypeId="urn:microsoft.com/office/officeart/2018/5/layout/IconCircleLabel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C78BB6AC-A87F-4EA5-8608-A82771F2F4DA}">
      <dgm:prSet/>
      <dgm:spPr/>
      <dgm:t>
        <a:bodyPr/>
        <a:lstStyle/>
        <a:p>
          <a:pPr>
            <a:lnSpc>
              <a:spcPct val="100000"/>
            </a:lnSpc>
            <a:defRPr cap="all"/>
          </a:pPr>
          <a:r>
            <a:rPr lang="en-US"/>
            <a:t>Who are the main actors?</a:t>
          </a:r>
        </a:p>
      </dgm:t>
    </dgm:pt>
    <dgm:pt modelId="{CAF23A75-87B9-48D4-82ED-1C0862A7E148}" type="parTrans" cxnId="{D6DCF0BD-E38A-4E51-89E4-2EBE1FDC1A46}">
      <dgm:prSet/>
      <dgm:spPr/>
      <dgm:t>
        <a:bodyPr/>
        <a:lstStyle/>
        <a:p>
          <a:endParaRPr lang="en-US"/>
        </a:p>
      </dgm:t>
    </dgm:pt>
    <dgm:pt modelId="{29E9E147-AE0E-40DF-BA98-F5A1DBEF567E}" type="sibTrans" cxnId="{D6DCF0BD-E38A-4E51-89E4-2EBE1FDC1A46}">
      <dgm:prSet/>
      <dgm:spPr/>
      <dgm:t>
        <a:bodyPr/>
        <a:lstStyle/>
        <a:p>
          <a:endParaRPr lang="en-US"/>
        </a:p>
      </dgm:t>
    </dgm:pt>
    <dgm:pt modelId="{EE87AE6E-4DFC-4EED-B71C-8C83C6509E9E}">
      <dgm:prSet/>
      <dgm:spPr/>
      <dgm:t>
        <a:bodyPr/>
        <a:lstStyle/>
        <a:p>
          <a:pPr rtl="0">
            <a:lnSpc>
              <a:spcPct val="100000"/>
            </a:lnSpc>
            <a:defRPr cap="all"/>
          </a:pPr>
          <a:r>
            <a:rPr lang="en-US"/>
            <a:t>How much secure</a:t>
          </a:r>
          <a:r>
            <a:rPr lang="en-US">
              <a:latin typeface="Avenir Next LT Pro"/>
            </a:rPr>
            <a:t> are hardware technologies</a:t>
          </a:r>
          <a:r>
            <a:rPr lang="en-US"/>
            <a:t>?</a:t>
          </a:r>
          <a:r>
            <a:rPr lang="en-US">
              <a:latin typeface="Avenir Next LT Pro"/>
            </a:rPr>
            <a:t> </a:t>
          </a:r>
          <a:endParaRPr lang="en-US"/>
        </a:p>
      </dgm:t>
    </dgm:pt>
    <dgm:pt modelId="{60B23C84-2135-408C-BE5B-894A3680ABE3}" type="parTrans" cxnId="{2422EEFF-2ED6-447C-91BB-E62BEE07EB45}">
      <dgm:prSet/>
      <dgm:spPr/>
      <dgm:t>
        <a:bodyPr/>
        <a:lstStyle/>
        <a:p>
          <a:endParaRPr lang="en-US"/>
        </a:p>
      </dgm:t>
    </dgm:pt>
    <dgm:pt modelId="{C38DAB75-5D3F-420D-9273-B10C8A9FDAD0}" type="sibTrans" cxnId="{2422EEFF-2ED6-447C-91BB-E62BEE07EB45}">
      <dgm:prSet/>
      <dgm:spPr/>
      <dgm:t>
        <a:bodyPr/>
        <a:lstStyle/>
        <a:p>
          <a:endParaRPr lang="en-US"/>
        </a:p>
      </dgm:t>
    </dgm:pt>
    <dgm:pt modelId="{D9C07E06-A942-446D-8C90-A0921C015FEE}">
      <dgm:prSet/>
      <dgm:spPr/>
      <dgm:t>
        <a:bodyPr/>
        <a:lstStyle/>
        <a:p>
          <a:pPr>
            <a:lnSpc>
              <a:spcPct val="100000"/>
            </a:lnSpc>
            <a:defRPr cap="all"/>
          </a:pPr>
          <a:r>
            <a:rPr lang="en-US"/>
            <a:t>What is the impact on performance?</a:t>
          </a:r>
        </a:p>
      </dgm:t>
    </dgm:pt>
    <dgm:pt modelId="{FE809300-6F90-4D30-A29E-0AE6C8A2FAC6}" type="parTrans" cxnId="{2B9EADD8-5A4F-4227-878B-F3B2C570171E}">
      <dgm:prSet/>
      <dgm:spPr/>
      <dgm:t>
        <a:bodyPr/>
        <a:lstStyle/>
        <a:p>
          <a:endParaRPr lang="en-US"/>
        </a:p>
      </dgm:t>
    </dgm:pt>
    <dgm:pt modelId="{62C839DC-E16F-45F2-BF12-4EF72D4CF39D}" type="sibTrans" cxnId="{2B9EADD8-5A4F-4227-878B-F3B2C570171E}">
      <dgm:prSet/>
      <dgm:spPr/>
      <dgm:t>
        <a:bodyPr/>
        <a:lstStyle/>
        <a:p>
          <a:endParaRPr lang="en-US"/>
        </a:p>
      </dgm:t>
    </dgm:pt>
    <dgm:pt modelId="{B9E420F2-B0CA-41C2-8614-04519F4A01E0}">
      <dgm:prSet/>
      <dgm:spPr/>
      <dgm:t>
        <a:bodyPr/>
        <a:lstStyle/>
        <a:p>
          <a:pPr>
            <a:lnSpc>
              <a:spcPct val="100000"/>
            </a:lnSpc>
            <a:defRPr cap="all"/>
          </a:pPr>
          <a:r>
            <a:rPr lang="en-US"/>
            <a:t>Why is hardware security no longer a choice but a requirement?</a:t>
          </a:r>
        </a:p>
      </dgm:t>
    </dgm:pt>
    <dgm:pt modelId="{F79A15AA-86FF-4165-99D2-7E4EE09BDD5D}" type="sibTrans" cxnId="{3D105995-03CF-40CC-AA7E-6CAAC14C209F}">
      <dgm:prSet/>
      <dgm:spPr/>
      <dgm:t>
        <a:bodyPr/>
        <a:lstStyle/>
        <a:p>
          <a:endParaRPr lang="en-US"/>
        </a:p>
      </dgm:t>
    </dgm:pt>
    <dgm:pt modelId="{01B145D2-2D20-4024-8A2A-7FFDC35AED48}" type="parTrans" cxnId="{3D105995-03CF-40CC-AA7E-6CAAC14C209F}">
      <dgm:prSet/>
      <dgm:spPr/>
      <dgm:t>
        <a:bodyPr/>
        <a:lstStyle/>
        <a:p>
          <a:endParaRPr lang="en-US"/>
        </a:p>
      </dgm:t>
    </dgm:pt>
    <dgm:pt modelId="{B1438BAA-9B6D-482E-B5A6-F1B7E596AD45}" type="pres">
      <dgm:prSet presAssocID="{2A2E1FD9-4218-4B91-B986-32531FA1A957}" presName="root" presStyleCnt="0">
        <dgm:presLayoutVars>
          <dgm:dir/>
          <dgm:resizeHandles val="exact"/>
        </dgm:presLayoutVars>
      </dgm:prSet>
      <dgm:spPr/>
    </dgm:pt>
    <dgm:pt modelId="{20184F89-8408-4038-A670-35625768AC73}" type="pres">
      <dgm:prSet presAssocID="{B9E420F2-B0CA-41C2-8614-04519F4A01E0}" presName="compNode" presStyleCnt="0"/>
      <dgm:spPr/>
    </dgm:pt>
    <dgm:pt modelId="{390E0A78-71EE-42E0-8289-4AF1045437F3}" type="pres">
      <dgm:prSet presAssocID="{B9E420F2-B0CA-41C2-8614-04519F4A01E0}" presName="iconBgRect" presStyleLbl="bgShp" presStyleIdx="0" presStyleCnt="4"/>
      <dgm:spPr/>
    </dgm:pt>
    <dgm:pt modelId="{8C538963-FEC3-4777-A4EF-FAF0E231AC67}" type="pres">
      <dgm:prSet presAssocID="{B9E420F2-B0CA-41C2-8614-04519F4A01E0}" presName="iconRect" presStyleLbl="node1" presStyleIdx="0" presStyleCnt="4" custAng="108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9B5FF8D2-2C3B-42BB-A8A0-3128E792ABF5}" type="pres">
      <dgm:prSet presAssocID="{B9E420F2-B0CA-41C2-8614-04519F4A01E0}" presName="spaceRect" presStyleCnt="0"/>
      <dgm:spPr/>
    </dgm:pt>
    <dgm:pt modelId="{FF0DF1A7-4270-4DB7-B008-96785C2CF4A8}" type="pres">
      <dgm:prSet presAssocID="{B9E420F2-B0CA-41C2-8614-04519F4A01E0}" presName="textRect" presStyleLbl="revTx" presStyleIdx="0" presStyleCnt="4">
        <dgm:presLayoutVars>
          <dgm:chMax val="1"/>
          <dgm:chPref val="1"/>
        </dgm:presLayoutVars>
      </dgm:prSet>
      <dgm:spPr/>
    </dgm:pt>
    <dgm:pt modelId="{90ACDDBC-5A2B-4F1C-A7A7-0FB5E4C35428}" type="pres">
      <dgm:prSet presAssocID="{F79A15AA-86FF-4165-99D2-7E4EE09BDD5D}" presName="sibTrans" presStyleCnt="0"/>
      <dgm:spPr/>
    </dgm:pt>
    <dgm:pt modelId="{06063F3D-4EB5-446D-A152-AD37BFA1F0AE}" type="pres">
      <dgm:prSet presAssocID="{C78BB6AC-A87F-4EA5-8608-A82771F2F4DA}" presName="compNode" presStyleCnt="0"/>
      <dgm:spPr/>
    </dgm:pt>
    <dgm:pt modelId="{078484B1-A3E4-451C-9678-B3F2611CDDF9}" type="pres">
      <dgm:prSet presAssocID="{C78BB6AC-A87F-4EA5-8608-A82771F2F4DA}" presName="iconBgRect" presStyleLbl="bgShp" presStyleIdx="1" presStyleCnt="4"/>
      <dgm:spPr/>
    </dgm:pt>
    <dgm:pt modelId="{76A9925B-6042-442D-9BF0-73AC05A50488}" type="pres">
      <dgm:prSet presAssocID="{C78BB6AC-A87F-4EA5-8608-A82771F2F4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ma"/>
        </a:ext>
      </dgm:extLst>
    </dgm:pt>
    <dgm:pt modelId="{DDED1BBD-0509-4C33-8409-24C9E3206718}" type="pres">
      <dgm:prSet presAssocID="{C78BB6AC-A87F-4EA5-8608-A82771F2F4DA}" presName="spaceRect" presStyleCnt="0"/>
      <dgm:spPr/>
    </dgm:pt>
    <dgm:pt modelId="{AB9502CB-769C-41E1-B2BE-43E306A2FAA5}" type="pres">
      <dgm:prSet presAssocID="{C78BB6AC-A87F-4EA5-8608-A82771F2F4DA}" presName="textRect" presStyleLbl="revTx" presStyleIdx="1" presStyleCnt="4">
        <dgm:presLayoutVars>
          <dgm:chMax val="1"/>
          <dgm:chPref val="1"/>
        </dgm:presLayoutVars>
      </dgm:prSet>
      <dgm:spPr/>
    </dgm:pt>
    <dgm:pt modelId="{E1F9F373-918F-4CCE-B330-3B337F1FA073}" type="pres">
      <dgm:prSet presAssocID="{29E9E147-AE0E-40DF-BA98-F5A1DBEF567E}" presName="sibTrans" presStyleCnt="0"/>
      <dgm:spPr/>
    </dgm:pt>
    <dgm:pt modelId="{9BD3A913-FCCE-4F7B-A585-B1E512330B3C}" type="pres">
      <dgm:prSet presAssocID="{EE87AE6E-4DFC-4EED-B71C-8C83C6509E9E}" presName="compNode" presStyleCnt="0"/>
      <dgm:spPr/>
    </dgm:pt>
    <dgm:pt modelId="{40D03DB7-798B-4E8C-B254-E785CB3E55A5}" type="pres">
      <dgm:prSet presAssocID="{EE87AE6E-4DFC-4EED-B71C-8C83C6509E9E}" presName="iconBgRect" presStyleLbl="bgShp" presStyleIdx="2" presStyleCnt="4"/>
      <dgm:spPr/>
    </dgm:pt>
    <dgm:pt modelId="{EF926143-2E28-40EA-A7DA-6DA22C86AF39}" type="pres">
      <dgm:prSet presAssocID="{EE87AE6E-4DFC-4EED-B71C-8C83C6509E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cca"/>
        </a:ext>
      </dgm:extLst>
    </dgm:pt>
    <dgm:pt modelId="{E31C66E1-2BC8-4E01-95AB-AB17CB114596}" type="pres">
      <dgm:prSet presAssocID="{EE87AE6E-4DFC-4EED-B71C-8C83C6509E9E}" presName="spaceRect" presStyleCnt="0"/>
      <dgm:spPr/>
    </dgm:pt>
    <dgm:pt modelId="{1478DD57-224E-4E7F-84A9-8619E4BFA8A7}" type="pres">
      <dgm:prSet presAssocID="{EE87AE6E-4DFC-4EED-B71C-8C83C6509E9E}" presName="textRect" presStyleLbl="revTx" presStyleIdx="2" presStyleCnt="4">
        <dgm:presLayoutVars>
          <dgm:chMax val="1"/>
          <dgm:chPref val="1"/>
        </dgm:presLayoutVars>
      </dgm:prSet>
      <dgm:spPr/>
    </dgm:pt>
    <dgm:pt modelId="{7FF7EA3C-B74C-418D-9395-67EEE224170B}" type="pres">
      <dgm:prSet presAssocID="{C38DAB75-5D3F-420D-9273-B10C8A9FDAD0}" presName="sibTrans" presStyleCnt="0"/>
      <dgm:spPr/>
    </dgm:pt>
    <dgm:pt modelId="{52FCE3CB-9778-4F6C-8709-1683572B5749}" type="pres">
      <dgm:prSet presAssocID="{D9C07E06-A942-446D-8C90-A0921C015FEE}" presName="compNode" presStyleCnt="0"/>
      <dgm:spPr/>
    </dgm:pt>
    <dgm:pt modelId="{19750C10-6FAB-41BB-A1A8-0132A9CCEA42}" type="pres">
      <dgm:prSet presAssocID="{D9C07E06-A942-446D-8C90-A0921C015FEE}" presName="iconBgRect" presStyleLbl="bgShp" presStyleIdx="3" presStyleCnt="4"/>
      <dgm:spPr/>
    </dgm:pt>
    <dgm:pt modelId="{92534198-F53C-4E12-B76E-465D661775B5}" type="pres">
      <dgm:prSet presAssocID="{D9C07E06-A942-446D-8C90-A0921C015F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mande"/>
        </a:ext>
      </dgm:extLst>
    </dgm:pt>
    <dgm:pt modelId="{65DA3EBD-C6E9-4B87-9E52-67C200D5C32A}" type="pres">
      <dgm:prSet presAssocID="{D9C07E06-A942-446D-8C90-A0921C015FEE}" presName="spaceRect" presStyleCnt="0"/>
      <dgm:spPr/>
    </dgm:pt>
    <dgm:pt modelId="{F2C8C8F4-CA01-4D4C-97E4-132A3D2CF51D}" type="pres">
      <dgm:prSet presAssocID="{D9C07E06-A942-446D-8C90-A0921C015FEE}" presName="textRect" presStyleLbl="revTx" presStyleIdx="3" presStyleCnt="4">
        <dgm:presLayoutVars>
          <dgm:chMax val="1"/>
          <dgm:chPref val="1"/>
        </dgm:presLayoutVars>
      </dgm:prSet>
      <dgm:spPr/>
    </dgm:pt>
  </dgm:ptLst>
  <dgm:cxnLst>
    <dgm:cxn modelId="{FA128D09-9587-48FF-9FBA-06F4223B007A}" type="presOf" srcId="{D9C07E06-A942-446D-8C90-A0921C015FEE}" destId="{F2C8C8F4-CA01-4D4C-97E4-132A3D2CF51D}" srcOrd="0" destOrd="0" presId="urn:microsoft.com/office/officeart/2018/5/layout/IconCircleLabelList"/>
    <dgm:cxn modelId="{764CBC26-74F2-4F83-A4C2-448714E74131}" type="presOf" srcId="{C78BB6AC-A87F-4EA5-8608-A82771F2F4DA}" destId="{AB9502CB-769C-41E1-B2BE-43E306A2FAA5}" srcOrd="0" destOrd="0" presId="urn:microsoft.com/office/officeart/2018/5/layout/IconCircleLabelList"/>
    <dgm:cxn modelId="{75D7DD39-54EC-4FAE-AE3E-FD1248857625}" type="presOf" srcId="{2A2E1FD9-4218-4B91-B986-32531FA1A957}" destId="{B1438BAA-9B6D-482E-B5A6-F1B7E596AD45}" srcOrd="0" destOrd="0" presId="urn:microsoft.com/office/officeart/2018/5/layout/IconCircleLabelList"/>
    <dgm:cxn modelId="{3D105995-03CF-40CC-AA7E-6CAAC14C209F}" srcId="{2A2E1FD9-4218-4B91-B986-32531FA1A957}" destId="{B9E420F2-B0CA-41C2-8614-04519F4A01E0}" srcOrd="0" destOrd="0" parTransId="{01B145D2-2D20-4024-8A2A-7FFDC35AED48}" sibTransId="{F79A15AA-86FF-4165-99D2-7E4EE09BDD5D}"/>
    <dgm:cxn modelId="{F3586896-3480-4D33-BED3-8C39A9B19551}" type="presOf" srcId="{B9E420F2-B0CA-41C2-8614-04519F4A01E0}" destId="{FF0DF1A7-4270-4DB7-B008-96785C2CF4A8}" srcOrd="0" destOrd="0" presId="urn:microsoft.com/office/officeart/2018/5/layout/IconCircleLabelList"/>
    <dgm:cxn modelId="{D6DCF0BD-E38A-4E51-89E4-2EBE1FDC1A46}" srcId="{2A2E1FD9-4218-4B91-B986-32531FA1A957}" destId="{C78BB6AC-A87F-4EA5-8608-A82771F2F4DA}" srcOrd="1" destOrd="0" parTransId="{CAF23A75-87B9-48D4-82ED-1C0862A7E148}" sibTransId="{29E9E147-AE0E-40DF-BA98-F5A1DBEF567E}"/>
    <dgm:cxn modelId="{2B9EADD8-5A4F-4227-878B-F3B2C570171E}" srcId="{2A2E1FD9-4218-4B91-B986-32531FA1A957}" destId="{D9C07E06-A942-446D-8C90-A0921C015FEE}" srcOrd="3" destOrd="0" parTransId="{FE809300-6F90-4D30-A29E-0AE6C8A2FAC6}" sibTransId="{62C839DC-E16F-45F2-BF12-4EF72D4CF39D}"/>
    <dgm:cxn modelId="{48FF5FE5-B226-479F-98F1-0A3F57CC1AA1}" type="presOf" srcId="{EE87AE6E-4DFC-4EED-B71C-8C83C6509E9E}" destId="{1478DD57-224E-4E7F-84A9-8619E4BFA8A7}" srcOrd="0" destOrd="0" presId="urn:microsoft.com/office/officeart/2018/5/layout/IconCircleLabelList"/>
    <dgm:cxn modelId="{2422EEFF-2ED6-447C-91BB-E62BEE07EB45}" srcId="{2A2E1FD9-4218-4B91-B986-32531FA1A957}" destId="{EE87AE6E-4DFC-4EED-B71C-8C83C6509E9E}" srcOrd="2" destOrd="0" parTransId="{60B23C84-2135-408C-BE5B-894A3680ABE3}" sibTransId="{C38DAB75-5D3F-420D-9273-B10C8A9FDAD0}"/>
    <dgm:cxn modelId="{5185A8C6-2EDE-4BED-A651-05995FAF6505}" type="presParOf" srcId="{B1438BAA-9B6D-482E-B5A6-F1B7E596AD45}" destId="{20184F89-8408-4038-A670-35625768AC73}" srcOrd="0" destOrd="0" presId="urn:microsoft.com/office/officeart/2018/5/layout/IconCircleLabelList"/>
    <dgm:cxn modelId="{002D911C-5D4C-4482-B2E0-DF9C675C11F5}" type="presParOf" srcId="{20184F89-8408-4038-A670-35625768AC73}" destId="{390E0A78-71EE-42E0-8289-4AF1045437F3}" srcOrd="0" destOrd="0" presId="urn:microsoft.com/office/officeart/2018/5/layout/IconCircleLabelList"/>
    <dgm:cxn modelId="{FCD0B054-7AC6-4A7B-BB8D-90373A62E846}" type="presParOf" srcId="{20184F89-8408-4038-A670-35625768AC73}" destId="{8C538963-FEC3-4777-A4EF-FAF0E231AC67}" srcOrd="1" destOrd="0" presId="urn:microsoft.com/office/officeart/2018/5/layout/IconCircleLabelList"/>
    <dgm:cxn modelId="{53620465-00D6-4F4C-9427-BE54D19E5671}" type="presParOf" srcId="{20184F89-8408-4038-A670-35625768AC73}" destId="{9B5FF8D2-2C3B-42BB-A8A0-3128E792ABF5}" srcOrd="2" destOrd="0" presId="urn:microsoft.com/office/officeart/2018/5/layout/IconCircleLabelList"/>
    <dgm:cxn modelId="{10BBC5A1-03A7-4772-BB44-057EBEFDB306}" type="presParOf" srcId="{20184F89-8408-4038-A670-35625768AC73}" destId="{FF0DF1A7-4270-4DB7-B008-96785C2CF4A8}" srcOrd="3" destOrd="0" presId="urn:microsoft.com/office/officeart/2018/5/layout/IconCircleLabelList"/>
    <dgm:cxn modelId="{4551A9EE-B08E-4812-A376-87E4B41EB111}" type="presParOf" srcId="{B1438BAA-9B6D-482E-B5A6-F1B7E596AD45}" destId="{90ACDDBC-5A2B-4F1C-A7A7-0FB5E4C35428}" srcOrd="1" destOrd="0" presId="urn:microsoft.com/office/officeart/2018/5/layout/IconCircleLabelList"/>
    <dgm:cxn modelId="{FE9010CF-E2C6-4C6A-BD52-6D3B77A3BEA8}" type="presParOf" srcId="{B1438BAA-9B6D-482E-B5A6-F1B7E596AD45}" destId="{06063F3D-4EB5-446D-A152-AD37BFA1F0AE}" srcOrd="2" destOrd="0" presId="urn:microsoft.com/office/officeart/2018/5/layout/IconCircleLabelList"/>
    <dgm:cxn modelId="{E5882409-885C-4223-B9B7-B29F5D33B620}" type="presParOf" srcId="{06063F3D-4EB5-446D-A152-AD37BFA1F0AE}" destId="{078484B1-A3E4-451C-9678-B3F2611CDDF9}" srcOrd="0" destOrd="0" presId="urn:microsoft.com/office/officeart/2018/5/layout/IconCircleLabelList"/>
    <dgm:cxn modelId="{4CAD00B6-CEAA-4829-A8DC-34DB2BBCA053}" type="presParOf" srcId="{06063F3D-4EB5-446D-A152-AD37BFA1F0AE}" destId="{76A9925B-6042-442D-9BF0-73AC05A50488}" srcOrd="1" destOrd="0" presId="urn:microsoft.com/office/officeart/2018/5/layout/IconCircleLabelList"/>
    <dgm:cxn modelId="{62CA36F4-0CC7-48C3-968C-9FB6CB6A1351}" type="presParOf" srcId="{06063F3D-4EB5-446D-A152-AD37BFA1F0AE}" destId="{DDED1BBD-0509-4C33-8409-24C9E3206718}" srcOrd="2" destOrd="0" presId="urn:microsoft.com/office/officeart/2018/5/layout/IconCircleLabelList"/>
    <dgm:cxn modelId="{B63685FE-B2C1-48B0-80A0-7AA42E7A14CC}" type="presParOf" srcId="{06063F3D-4EB5-446D-A152-AD37BFA1F0AE}" destId="{AB9502CB-769C-41E1-B2BE-43E306A2FAA5}" srcOrd="3" destOrd="0" presId="urn:microsoft.com/office/officeart/2018/5/layout/IconCircleLabelList"/>
    <dgm:cxn modelId="{2AAB9116-0FDB-4714-AB81-5E9F4CDF3AB0}" type="presParOf" srcId="{B1438BAA-9B6D-482E-B5A6-F1B7E596AD45}" destId="{E1F9F373-918F-4CCE-B330-3B337F1FA073}" srcOrd="3" destOrd="0" presId="urn:microsoft.com/office/officeart/2018/5/layout/IconCircleLabelList"/>
    <dgm:cxn modelId="{C663D43D-5190-4421-B50E-35994ADFCF2B}" type="presParOf" srcId="{B1438BAA-9B6D-482E-B5A6-F1B7E596AD45}" destId="{9BD3A913-FCCE-4F7B-A585-B1E512330B3C}" srcOrd="4" destOrd="0" presId="urn:microsoft.com/office/officeart/2018/5/layout/IconCircleLabelList"/>
    <dgm:cxn modelId="{10979819-7932-4B3A-86D2-67FCC43F61F6}" type="presParOf" srcId="{9BD3A913-FCCE-4F7B-A585-B1E512330B3C}" destId="{40D03DB7-798B-4E8C-B254-E785CB3E55A5}" srcOrd="0" destOrd="0" presId="urn:microsoft.com/office/officeart/2018/5/layout/IconCircleLabelList"/>
    <dgm:cxn modelId="{E6D3A026-6D76-493F-A9D4-110767DD7FFC}" type="presParOf" srcId="{9BD3A913-FCCE-4F7B-A585-B1E512330B3C}" destId="{EF926143-2E28-40EA-A7DA-6DA22C86AF39}" srcOrd="1" destOrd="0" presId="urn:microsoft.com/office/officeart/2018/5/layout/IconCircleLabelList"/>
    <dgm:cxn modelId="{2E943574-2CE1-4D53-A53F-EFCC0F5EF0D7}" type="presParOf" srcId="{9BD3A913-FCCE-4F7B-A585-B1E512330B3C}" destId="{E31C66E1-2BC8-4E01-95AB-AB17CB114596}" srcOrd="2" destOrd="0" presId="urn:microsoft.com/office/officeart/2018/5/layout/IconCircleLabelList"/>
    <dgm:cxn modelId="{2C464A60-0ADC-4590-BC75-DBDD40FDBD15}" type="presParOf" srcId="{9BD3A913-FCCE-4F7B-A585-B1E512330B3C}" destId="{1478DD57-224E-4E7F-84A9-8619E4BFA8A7}" srcOrd="3" destOrd="0" presId="urn:microsoft.com/office/officeart/2018/5/layout/IconCircleLabelList"/>
    <dgm:cxn modelId="{4297161C-C996-4C7F-989F-896E682DA31A}" type="presParOf" srcId="{B1438BAA-9B6D-482E-B5A6-F1B7E596AD45}" destId="{7FF7EA3C-B74C-418D-9395-67EEE224170B}" srcOrd="5" destOrd="0" presId="urn:microsoft.com/office/officeart/2018/5/layout/IconCircleLabelList"/>
    <dgm:cxn modelId="{A957A715-4608-463E-84E9-7220CDDFDE2E}" type="presParOf" srcId="{B1438BAA-9B6D-482E-B5A6-F1B7E596AD45}" destId="{52FCE3CB-9778-4F6C-8709-1683572B5749}" srcOrd="6" destOrd="0" presId="urn:microsoft.com/office/officeart/2018/5/layout/IconCircleLabelList"/>
    <dgm:cxn modelId="{94559D5A-662F-4F74-A8DB-C01DD6EA47B5}" type="presParOf" srcId="{52FCE3CB-9778-4F6C-8709-1683572B5749}" destId="{19750C10-6FAB-41BB-A1A8-0132A9CCEA42}" srcOrd="0" destOrd="0" presId="urn:microsoft.com/office/officeart/2018/5/layout/IconCircleLabelList"/>
    <dgm:cxn modelId="{A8329BF9-B54B-4993-84F6-52705299BAB7}" type="presParOf" srcId="{52FCE3CB-9778-4F6C-8709-1683572B5749}" destId="{92534198-F53C-4E12-B76E-465D661775B5}" srcOrd="1" destOrd="0" presId="urn:microsoft.com/office/officeart/2018/5/layout/IconCircleLabelList"/>
    <dgm:cxn modelId="{70DFF094-DAC5-4429-B05E-62F9960893E7}" type="presParOf" srcId="{52FCE3CB-9778-4F6C-8709-1683572B5749}" destId="{65DA3EBD-C6E9-4B87-9E52-67C200D5C32A}" srcOrd="2" destOrd="0" presId="urn:microsoft.com/office/officeart/2018/5/layout/IconCircleLabelList"/>
    <dgm:cxn modelId="{16B1EA19-615A-4BC6-958D-DDC7E28E2186}" type="presParOf" srcId="{52FCE3CB-9778-4F6C-8709-1683572B5749}" destId="{F2C8C8F4-CA01-4D4C-97E4-132A3D2CF51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30960B-3A79-4CA6-86C2-67C373F8696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19763E0-A952-410C-92F0-9D377E2AB1F3}">
      <dgm:prSet/>
      <dgm:spPr>
        <a:solidFill>
          <a:schemeClr val="accent6"/>
        </a:solidFill>
      </dgm:spPr>
      <dgm:t>
        <a:bodyPr/>
        <a:lstStyle/>
        <a:p>
          <a:r>
            <a:rPr lang="it-IT" b="1" err="1"/>
            <a:t>Trusted</a:t>
          </a:r>
          <a:r>
            <a:rPr lang="it-IT" b="1"/>
            <a:t> </a:t>
          </a:r>
          <a:r>
            <a:rPr lang="it-IT" b="1" err="1"/>
            <a:t>Execution</a:t>
          </a:r>
          <a:r>
            <a:rPr lang="it-IT" b="1"/>
            <a:t> Environment (TEE)</a:t>
          </a:r>
          <a:endParaRPr lang="en-US"/>
        </a:p>
      </dgm:t>
    </dgm:pt>
    <dgm:pt modelId="{AF92622D-5EF5-46A6-AA8F-1829838664C2}" type="parTrans" cxnId="{53C2BBCA-D9BC-4617-AA29-F476143F8F4A}">
      <dgm:prSet/>
      <dgm:spPr/>
      <dgm:t>
        <a:bodyPr/>
        <a:lstStyle/>
        <a:p>
          <a:endParaRPr lang="en-US"/>
        </a:p>
      </dgm:t>
    </dgm:pt>
    <dgm:pt modelId="{4425E0C0-55E0-40F4-A466-AB3C3C51C964}" type="sibTrans" cxnId="{53C2BBCA-D9BC-4617-AA29-F476143F8F4A}">
      <dgm:prSet/>
      <dgm:spPr/>
      <dgm:t>
        <a:bodyPr/>
        <a:lstStyle/>
        <a:p>
          <a:endParaRPr lang="en-US"/>
        </a:p>
      </dgm:t>
    </dgm:pt>
    <dgm:pt modelId="{2B438756-75BE-492A-A101-9BF4085C4888}">
      <dgm:prSet/>
      <dgm:spPr>
        <a:solidFill>
          <a:schemeClr val="accent5"/>
        </a:solidFill>
      </dgm:spPr>
      <dgm:t>
        <a:bodyPr/>
        <a:lstStyle/>
        <a:p>
          <a:r>
            <a:rPr lang="it-IT" b="1"/>
            <a:t>Secure Booting</a:t>
          </a:r>
          <a:endParaRPr lang="en-US"/>
        </a:p>
      </dgm:t>
    </dgm:pt>
    <dgm:pt modelId="{D04BB4ED-00EB-485B-BA6B-1B35B1E5A0FF}" type="parTrans" cxnId="{311E6709-326C-4E24-BB7D-3F43C6000D39}">
      <dgm:prSet/>
      <dgm:spPr/>
      <dgm:t>
        <a:bodyPr/>
        <a:lstStyle/>
        <a:p>
          <a:endParaRPr lang="en-US"/>
        </a:p>
      </dgm:t>
    </dgm:pt>
    <dgm:pt modelId="{17AEF628-7E56-4A91-A013-99417A1E5747}" type="sibTrans" cxnId="{311E6709-326C-4E24-BB7D-3F43C6000D39}">
      <dgm:prSet/>
      <dgm:spPr/>
      <dgm:t>
        <a:bodyPr/>
        <a:lstStyle/>
        <a:p>
          <a:endParaRPr lang="en-US"/>
        </a:p>
      </dgm:t>
    </dgm:pt>
    <dgm:pt modelId="{C04957F7-2AA7-473C-A39A-99345023A126}">
      <dgm:prSet/>
      <dgm:spPr>
        <a:solidFill>
          <a:schemeClr val="accent4"/>
        </a:solidFill>
      </dgm:spPr>
      <dgm:t>
        <a:bodyPr/>
        <a:lstStyle/>
        <a:p>
          <a:r>
            <a:rPr lang="it-IT" b="1"/>
            <a:t>Posture Checking</a:t>
          </a:r>
          <a:endParaRPr lang="en-US"/>
        </a:p>
      </dgm:t>
    </dgm:pt>
    <dgm:pt modelId="{D94888A4-C591-41BB-A0C5-E60E9858BA6E}" type="parTrans" cxnId="{936FA367-7D75-44EA-AEF1-BA40DFD99944}">
      <dgm:prSet/>
      <dgm:spPr/>
      <dgm:t>
        <a:bodyPr/>
        <a:lstStyle/>
        <a:p>
          <a:endParaRPr lang="en-US"/>
        </a:p>
      </dgm:t>
    </dgm:pt>
    <dgm:pt modelId="{2AAC2755-C183-4F63-915A-772DC257A6FB}" type="sibTrans" cxnId="{936FA367-7D75-44EA-AEF1-BA40DFD99944}">
      <dgm:prSet/>
      <dgm:spPr/>
      <dgm:t>
        <a:bodyPr/>
        <a:lstStyle/>
        <a:p>
          <a:endParaRPr lang="en-US"/>
        </a:p>
      </dgm:t>
    </dgm:pt>
    <dgm:pt modelId="{7CCC30B0-06D8-4BD8-B07C-0BDB62E44C6B}" type="pres">
      <dgm:prSet presAssocID="{B930960B-3A79-4CA6-86C2-67C373F8696C}" presName="linear" presStyleCnt="0">
        <dgm:presLayoutVars>
          <dgm:animLvl val="lvl"/>
          <dgm:resizeHandles val="exact"/>
        </dgm:presLayoutVars>
      </dgm:prSet>
      <dgm:spPr/>
    </dgm:pt>
    <dgm:pt modelId="{27EA6A84-3A8C-4A51-848A-E732D7DDF7AC}" type="pres">
      <dgm:prSet presAssocID="{719763E0-A952-410C-92F0-9D377E2AB1F3}" presName="parentText" presStyleLbl="node1" presStyleIdx="0" presStyleCnt="3">
        <dgm:presLayoutVars>
          <dgm:chMax val="0"/>
          <dgm:bulletEnabled val="1"/>
        </dgm:presLayoutVars>
      </dgm:prSet>
      <dgm:spPr/>
    </dgm:pt>
    <dgm:pt modelId="{844A4D73-40AD-4627-9F07-5BDCAE5A9199}" type="pres">
      <dgm:prSet presAssocID="{4425E0C0-55E0-40F4-A466-AB3C3C51C964}" presName="spacer" presStyleCnt="0"/>
      <dgm:spPr/>
    </dgm:pt>
    <dgm:pt modelId="{51232F12-8F3A-401F-AE84-4110130A0562}" type="pres">
      <dgm:prSet presAssocID="{2B438756-75BE-492A-A101-9BF4085C4888}" presName="parentText" presStyleLbl="node1" presStyleIdx="1" presStyleCnt="3">
        <dgm:presLayoutVars>
          <dgm:chMax val="0"/>
          <dgm:bulletEnabled val="1"/>
        </dgm:presLayoutVars>
      </dgm:prSet>
      <dgm:spPr/>
    </dgm:pt>
    <dgm:pt modelId="{A50234C9-7398-4CA9-8428-E9890D40CC17}" type="pres">
      <dgm:prSet presAssocID="{17AEF628-7E56-4A91-A013-99417A1E5747}" presName="spacer" presStyleCnt="0"/>
      <dgm:spPr/>
    </dgm:pt>
    <dgm:pt modelId="{B36FE3E6-1166-4AAD-9A07-EBBDF3DF3614}" type="pres">
      <dgm:prSet presAssocID="{C04957F7-2AA7-473C-A39A-99345023A126}" presName="parentText" presStyleLbl="node1" presStyleIdx="2" presStyleCnt="3">
        <dgm:presLayoutVars>
          <dgm:chMax val="0"/>
          <dgm:bulletEnabled val="1"/>
        </dgm:presLayoutVars>
      </dgm:prSet>
      <dgm:spPr/>
    </dgm:pt>
  </dgm:ptLst>
  <dgm:cxnLst>
    <dgm:cxn modelId="{311E6709-326C-4E24-BB7D-3F43C6000D39}" srcId="{B930960B-3A79-4CA6-86C2-67C373F8696C}" destId="{2B438756-75BE-492A-A101-9BF4085C4888}" srcOrd="1" destOrd="0" parTransId="{D04BB4ED-00EB-485B-BA6B-1B35B1E5A0FF}" sibTransId="{17AEF628-7E56-4A91-A013-99417A1E5747}"/>
    <dgm:cxn modelId="{20C87A21-9B42-48C2-8CCF-BD048E18957D}" type="presOf" srcId="{B930960B-3A79-4CA6-86C2-67C373F8696C}" destId="{7CCC30B0-06D8-4BD8-B07C-0BDB62E44C6B}" srcOrd="0" destOrd="0" presId="urn:microsoft.com/office/officeart/2005/8/layout/vList2"/>
    <dgm:cxn modelId="{719A0945-6903-4A29-85ED-C4B73945325D}" type="presOf" srcId="{2B438756-75BE-492A-A101-9BF4085C4888}" destId="{51232F12-8F3A-401F-AE84-4110130A0562}" srcOrd="0" destOrd="0" presId="urn:microsoft.com/office/officeart/2005/8/layout/vList2"/>
    <dgm:cxn modelId="{936FA367-7D75-44EA-AEF1-BA40DFD99944}" srcId="{B930960B-3A79-4CA6-86C2-67C373F8696C}" destId="{C04957F7-2AA7-473C-A39A-99345023A126}" srcOrd="2" destOrd="0" parTransId="{D94888A4-C591-41BB-A0C5-E60E9858BA6E}" sibTransId="{2AAC2755-C183-4F63-915A-772DC257A6FB}"/>
    <dgm:cxn modelId="{7511DA81-D7E8-47FC-9D9C-2AF133583410}" type="presOf" srcId="{C04957F7-2AA7-473C-A39A-99345023A126}" destId="{B36FE3E6-1166-4AAD-9A07-EBBDF3DF3614}" srcOrd="0" destOrd="0" presId="urn:microsoft.com/office/officeart/2005/8/layout/vList2"/>
    <dgm:cxn modelId="{53C2BBCA-D9BC-4617-AA29-F476143F8F4A}" srcId="{B930960B-3A79-4CA6-86C2-67C373F8696C}" destId="{719763E0-A952-410C-92F0-9D377E2AB1F3}" srcOrd="0" destOrd="0" parTransId="{AF92622D-5EF5-46A6-AA8F-1829838664C2}" sibTransId="{4425E0C0-55E0-40F4-A466-AB3C3C51C964}"/>
    <dgm:cxn modelId="{215D8FD3-B356-41BF-B2A9-4154DFBD4270}" type="presOf" srcId="{719763E0-A952-410C-92F0-9D377E2AB1F3}" destId="{27EA6A84-3A8C-4A51-848A-E732D7DDF7AC}" srcOrd="0" destOrd="0" presId="urn:microsoft.com/office/officeart/2005/8/layout/vList2"/>
    <dgm:cxn modelId="{83C29B71-D056-4C39-A700-31F232A25FD3}" type="presParOf" srcId="{7CCC30B0-06D8-4BD8-B07C-0BDB62E44C6B}" destId="{27EA6A84-3A8C-4A51-848A-E732D7DDF7AC}" srcOrd="0" destOrd="0" presId="urn:microsoft.com/office/officeart/2005/8/layout/vList2"/>
    <dgm:cxn modelId="{1DDA5B0B-8636-49B4-9A83-20B3874CAF41}" type="presParOf" srcId="{7CCC30B0-06D8-4BD8-B07C-0BDB62E44C6B}" destId="{844A4D73-40AD-4627-9F07-5BDCAE5A9199}" srcOrd="1" destOrd="0" presId="urn:microsoft.com/office/officeart/2005/8/layout/vList2"/>
    <dgm:cxn modelId="{0C457D37-0A3D-444C-ABAF-CA83FA11FB21}" type="presParOf" srcId="{7CCC30B0-06D8-4BD8-B07C-0BDB62E44C6B}" destId="{51232F12-8F3A-401F-AE84-4110130A0562}" srcOrd="2" destOrd="0" presId="urn:microsoft.com/office/officeart/2005/8/layout/vList2"/>
    <dgm:cxn modelId="{2D98F78B-A102-460E-80FD-5AB34B50F7C1}" type="presParOf" srcId="{7CCC30B0-06D8-4BD8-B07C-0BDB62E44C6B}" destId="{A50234C9-7398-4CA9-8428-E9890D40CC17}" srcOrd="3" destOrd="0" presId="urn:microsoft.com/office/officeart/2005/8/layout/vList2"/>
    <dgm:cxn modelId="{52A6E5C1-82AE-4B1B-9D6A-94EC2F03645A}" type="presParOf" srcId="{7CCC30B0-06D8-4BD8-B07C-0BDB62E44C6B}" destId="{B36FE3E6-1166-4AAD-9A07-EBBDF3DF361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B88E2C-CB38-4A14-B7A8-D597F0B77CF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8DE9186-BE4B-4879-A357-49C58C5AC762}">
      <dgm:prSet/>
      <dgm:spPr/>
      <dgm:t>
        <a:bodyPr/>
        <a:lstStyle/>
        <a:p>
          <a:pPr>
            <a:lnSpc>
              <a:spcPct val="100000"/>
            </a:lnSpc>
          </a:pPr>
          <a:r>
            <a:rPr lang="en-US" b="1" i="0"/>
            <a:t>Apple Secure Enclave </a:t>
          </a:r>
          <a:r>
            <a:rPr lang="en-US" b="0" i="0"/>
            <a:t>is directly integrated into Apple's A-series </a:t>
          </a:r>
          <a:r>
            <a:rPr lang="en-US" b="0" i="0" err="1"/>
            <a:t>SoC.</a:t>
          </a:r>
          <a:endParaRPr lang="en-US"/>
        </a:p>
      </dgm:t>
    </dgm:pt>
    <dgm:pt modelId="{F8273BB6-7A10-4055-9B64-72E2C58428BE}" type="parTrans" cxnId="{45D8D34C-B39A-464B-A634-B33A382B12D8}">
      <dgm:prSet/>
      <dgm:spPr/>
      <dgm:t>
        <a:bodyPr/>
        <a:lstStyle/>
        <a:p>
          <a:endParaRPr lang="en-US"/>
        </a:p>
      </dgm:t>
    </dgm:pt>
    <dgm:pt modelId="{74A43545-AB52-4A23-8708-AD6DADDC50F0}" type="sibTrans" cxnId="{45D8D34C-B39A-464B-A634-B33A382B12D8}">
      <dgm:prSet/>
      <dgm:spPr/>
      <dgm:t>
        <a:bodyPr/>
        <a:lstStyle/>
        <a:p>
          <a:endParaRPr lang="en-US"/>
        </a:p>
      </dgm:t>
    </dgm:pt>
    <dgm:pt modelId="{40A6CE51-2D52-4D8C-9D80-A61DC3EAA2F1}">
      <dgm:prSet/>
      <dgm:spPr/>
      <dgm:t>
        <a:bodyPr/>
        <a:lstStyle/>
        <a:p>
          <a:pPr>
            <a:lnSpc>
              <a:spcPct val="100000"/>
            </a:lnSpc>
          </a:pPr>
          <a:r>
            <a:rPr lang="en-US" b="1" i="0"/>
            <a:t>ARM’s TrustZone </a:t>
          </a:r>
          <a:r>
            <a:rPr lang="en-US"/>
            <a:t>is</a:t>
          </a:r>
          <a:r>
            <a:rPr lang="en-US" b="0" i="0"/>
            <a:t> a stand-alone processor integrated directly into the device's main SoC. </a:t>
          </a:r>
          <a:endParaRPr lang="en-US"/>
        </a:p>
      </dgm:t>
    </dgm:pt>
    <dgm:pt modelId="{BD44C4E3-2FFA-456A-AA96-E6DFAE09DD16}" type="parTrans" cxnId="{41727098-5E3B-4373-A147-7DB103405D05}">
      <dgm:prSet/>
      <dgm:spPr/>
      <dgm:t>
        <a:bodyPr/>
        <a:lstStyle/>
        <a:p>
          <a:endParaRPr lang="en-US"/>
        </a:p>
      </dgm:t>
    </dgm:pt>
    <dgm:pt modelId="{48BC58F8-47CF-4219-B3F7-06B568FAFC12}" type="sibTrans" cxnId="{41727098-5E3B-4373-A147-7DB103405D05}">
      <dgm:prSet/>
      <dgm:spPr/>
      <dgm:t>
        <a:bodyPr/>
        <a:lstStyle/>
        <a:p>
          <a:endParaRPr lang="en-US"/>
        </a:p>
      </dgm:t>
    </dgm:pt>
    <dgm:pt modelId="{B4F67B17-89B8-4953-A967-4CB83EE28C4C}" type="pres">
      <dgm:prSet presAssocID="{F2B88E2C-CB38-4A14-B7A8-D597F0B77CF4}" presName="root" presStyleCnt="0">
        <dgm:presLayoutVars>
          <dgm:dir/>
          <dgm:resizeHandles val="exact"/>
        </dgm:presLayoutVars>
      </dgm:prSet>
      <dgm:spPr/>
    </dgm:pt>
    <dgm:pt modelId="{B86CADBE-B445-4774-AB78-018443746085}" type="pres">
      <dgm:prSet presAssocID="{48DE9186-BE4B-4879-A357-49C58C5AC762}" presName="compNode" presStyleCnt="0"/>
      <dgm:spPr/>
    </dgm:pt>
    <dgm:pt modelId="{9D2A69C6-D712-42FD-BDF5-B0C34CB8E38E}" type="pres">
      <dgm:prSet presAssocID="{48DE9186-BE4B-4879-A357-49C58C5AC762}" presName="bgRect" presStyleLbl="bgShp" presStyleIdx="0" presStyleCnt="2"/>
      <dgm:spPr/>
    </dgm:pt>
    <dgm:pt modelId="{38009D56-C409-459A-A144-08F5650C6DF3}" type="pres">
      <dgm:prSet presAssocID="{48DE9186-BE4B-4879-A357-49C58C5AC762}" presName="iconRect" presStyleLbl="node1" presStyleIdx="0" presStyleCnt="2" custLinFactNeighborX="-1976" custLinFactNeighborY="-11494"/>
      <dgm:spPr>
        <a:prstGeom prst="ellipse">
          <a:avLst/>
        </a:prstGeom>
        <a:blipFill rotWithShape="1">
          <a:blip xmlns:r="http://schemas.openxmlformats.org/officeDocument/2006/relationships" r:embed="rId1" cstate="hqprint">
            <a:extLst>
              <a:ext uri="{28A0092B-C50C-407E-A947-70E740481C1C}">
                <a14:useLocalDpi xmlns:a14="http://schemas.microsoft.com/office/drawing/2010/main" val="0"/>
              </a:ext>
            </a:extLst>
          </a:blip>
          <a:srcRect/>
          <a:stretch>
            <a:fillRect/>
          </a:stretch>
        </a:blipFill>
        <a:ln>
          <a:noFill/>
        </a:ln>
      </dgm:spPr>
    </dgm:pt>
    <dgm:pt modelId="{03E4716E-B169-4E97-A2F3-6751730A2546}" type="pres">
      <dgm:prSet presAssocID="{48DE9186-BE4B-4879-A357-49C58C5AC762}" presName="spaceRect" presStyleCnt="0"/>
      <dgm:spPr/>
    </dgm:pt>
    <dgm:pt modelId="{5B566311-8874-4A21-9855-CF3DAFC959FF}" type="pres">
      <dgm:prSet presAssocID="{48DE9186-BE4B-4879-A357-49C58C5AC762}" presName="parTx" presStyleLbl="revTx" presStyleIdx="0" presStyleCnt="2">
        <dgm:presLayoutVars>
          <dgm:chMax val="0"/>
          <dgm:chPref val="0"/>
        </dgm:presLayoutVars>
      </dgm:prSet>
      <dgm:spPr/>
    </dgm:pt>
    <dgm:pt modelId="{81B15FC1-A1FB-417B-A3EA-66C9B8267762}" type="pres">
      <dgm:prSet presAssocID="{74A43545-AB52-4A23-8708-AD6DADDC50F0}" presName="sibTrans" presStyleCnt="0"/>
      <dgm:spPr/>
    </dgm:pt>
    <dgm:pt modelId="{EE80793E-2FEF-4BEF-B60B-A7F38FD2BD74}" type="pres">
      <dgm:prSet presAssocID="{40A6CE51-2D52-4D8C-9D80-A61DC3EAA2F1}" presName="compNode" presStyleCnt="0"/>
      <dgm:spPr/>
    </dgm:pt>
    <dgm:pt modelId="{11339941-4507-4C7E-A2E5-CC0B4340B969}" type="pres">
      <dgm:prSet presAssocID="{40A6CE51-2D52-4D8C-9D80-A61DC3EAA2F1}" presName="bgRect" presStyleLbl="bgShp" presStyleIdx="1" presStyleCnt="2"/>
      <dgm:spPr/>
    </dgm:pt>
    <dgm:pt modelId="{93A85B49-56F4-4DE8-8C25-A78CC37DCEA0}" type="pres">
      <dgm:prSet presAssocID="{40A6CE51-2D52-4D8C-9D80-A61DC3EAA2F1}" presName="iconRect" presStyleLbl="node1" presStyleIdx="1" presStyleCnt="2" custScaleX="115717" custScaleY="112817" custLinFactNeighborX="-3355" custLinFactNeighborY="3718"/>
      <dgm:spPr>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a:noFill/>
        </a:ln>
      </dgm:spPr>
    </dgm:pt>
    <dgm:pt modelId="{987D4551-DCBE-45C2-B882-2EF1A8A51008}" type="pres">
      <dgm:prSet presAssocID="{40A6CE51-2D52-4D8C-9D80-A61DC3EAA2F1}" presName="spaceRect" presStyleCnt="0"/>
      <dgm:spPr/>
    </dgm:pt>
    <dgm:pt modelId="{D67A377A-8586-4522-BBE6-2ADD26B27C89}" type="pres">
      <dgm:prSet presAssocID="{40A6CE51-2D52-4D8C-9D80-A61DC3EAA2F1}" presName="parTx" presStyleLbl="revTx" presStyleIdx="1" presStyleCnt="2">
        <dgm:presLayoutVars>
          <dgm:chMax val="0"/>
          <dgm:chPref val="0"/>
        </dgm:presLayoutVars>
      </dgm:prSet>
      <dgm:spPr/>
    </dgm:pt>
  </dgm:ptLst>
  <dgm:cxnLst>
    <dgm:cxn modelId="{2CE28362-FC61-4439-89D2-92AFA6C1DF57}" type="presOf" srcId="{F2B88E2C-CB38-4A14-B7A8-D597F0B77CF4}" destId="{B4F67B17-89B8-4953-A967-4CB83EE28C4C}" srcOrd="0" destOrd="0" presId="urn:microsoft.com/office/officeart/2018/2/layout/IconVerticalSolidList"/>
    <dgm:cxn modelId="{45D8D34C-B39A-464B-A634-B33A382B12D8}" srcId="{F2B88E2C-CB38-4A14-B7A8-D597F0B77CF4}" destId="{48DE9186-BE4B-4879-A357-49C58C5AC762}" srcOrd="0" destOrd="0" parTransId="{F8273BB6-7A10-4055-9B64-72E2C58428BE}" sibTransId="{74A43545-AB52-4A23-8708-AD6DADDC50F0}"/>
    <dgm:cxn modelId="{39FBD579-BD31-4E78-84CC-0DDE4962E5A0}" type="presOf" srcId="{48DE9186-BE4B-4879-A357-49C58C5AC762}" destId="{5B566311-8874-4A21-9855-CF3DAFC959FF}" srcOrd="0" destOrd="0" presId="urn:microsoft.com/office/officeart/2018/2/layout/IconVerticalSolidList"/>
    <dgm:cxn modelId="{41727098-5E3B-4373-A147-7DB103405D05}" srcId="{F2B88E2C-CB38-4A14-B7A8-D597F0B77CF4}" destId="{40A6CE51-2D52-4D8C-9D80-A61DC3EAA2F1}" srcOrd="1" destOrd="0" parTransId="{BD44C4E3-2FFA-456A-AA96-E6DFAE09DD16}" sibTransId="{48BC58F8-47CF-4219-B3F7-06B568FAFC12}"/>
    <dgm:cxn modelId="{65DD02C0-E346-4907-BB50-0BB0721FC589}" type="presOf" srcId="{40A6CE51-2D52-4D8C-9D80-A61DC3EAA2F1}" destId="{D67A377A-8586-4522-BBE6-2ADD26B27C89}" srcOrd="0" destOrd="0" presId="urn:microsoft.com/office/officeart/2018/2/layout/IconVerticalSolidList"/>
    <dgm:cxn modelId="{F934FD82-E3A6-4345-AC9C-E17ACA14408F}" type="presParOf" srcId="{B4F67B17-89B8-4953-A967-4CB83EE28C4C}" destId="{B86CADBE-B445-4774-AB78-018443746085}" srcOrd="0" destOrd="0" presId="urn:microsoft.com/office/officeart/2018/2/layout/IconVerticalSolidList"/>
    <dgm:cxn modelId="{0B8C0046-1F4C-4723-A4F2-A5C24D2B6543}" type="presParOf" srcId="{B86CADBE-B445-4774-AB78-018443746085}" destId="{9D2A69C6-D712-42FD-BDF5-B0C34CB8E38E}" srcOrd="0" destOrd="0" presId="urn:microsoft.com/office/officeart/2018/2/layout/IconVerticalSolidList"/>
    <dgm:cxn modelId="{83DA8365-4E2C-41C9-9419-CF005322AC66}" type="presParOf" srcId="{B86CADBE-B445-4774-AB78-018443746085}" destId="{38009D56-C409-459A-A144-08F5650C6DF3}" srcOrd="1" destOrd="0" presId="urn:microsoft.com/office/officeart/2018/2/layout/IconVerticalSolidList"/>
    <dgm:cxn modelId="{016F1FBB-9016-4A22-A0A3-2ECB04DC5F47}" type="presParOf" srcId="{B86CADBE-B445-4774-AB78-018443746085}" destId="{03E4716E-B169-4E97-A2F3-6751730A2546}" srcOrd="2" destOrd="0" presId="urn:microsoft.com/office/officeart/2018/2/layout/IconVerticalSolidList"/>
    <dgm:cxn modelId="{ED1F159D-32A5-4A4B-9FAE-E5DAB75F67A6}" type="presParOf" srcId="{B86CADBE-B445-4774-AB78-018443746085}" destId="{5B566311-8874-4A21-9855-CF3DAFC959FF}" srcOrd="3" destOrd="0" presId="urn:microsoft.com/office/officeart/2018/2/layout/IconVerticalSolidList"/>
    <dgm:cxn modelId="{DBBE15E2-E87B-49F7-84A8-0336AC81AD95}" type="presParOf" srcId="{B4F67B17-89B8-4953-A967-4CB83EE28C4C}" destId="{81B15FC1-A1FB-417B-A3EA-66C9B8267762}" srcOrd="1" destOrd="0" presId="urn:microsoft.com/office/officeart/2018/2/layout/IconVerticalSolidList"/>
    <dgm:cxn modelId="{CD19FB9E-A976-49E8-A0D2-74022924B1BD}" type="presParOf" srcId="{B4F67B17-89B8-4953-A967-4CB83EE28C4C}" destId="{EE80793E-2FEF-4BEF-B60B-A7F38FD2BD74}" srcOrd="2" destOrd="0" presId="urn:microsoft.com/office/officeart/2018/2/layout/IconVerticalSolidList"/>
    <dgm:cxn modelId="{B7FFE59B-432A-4FA9-AE3F-3FFAAF19FB45}" type="presParOf" srcId="{EE80793E-2FEF-4BEF-B60B-A7F38FD2BD74}" destId="{11339941-4507-4C7E-A2E5-CC0B4340B969}" srcOrd="0" destOrd="0" presId="urn:microsoft.com/office/officeart/2018/2/layout/IconVerticalSolidList"/>
    <dgm:cxn modelId="{22981740-EA75-4E11-B9B7-68305997DAA6}" type="presParOf" srcId="{EE80793E-2FEF-4BEF-B60B-A7F38FD2BD74}" destId="{93A85B49-56F4-4DE8-8C25-A78CC37DCEA0}" srcOrd="1" destOrd="0" presId="urn:microsoft.com/office/officeart/2018/2/layout/IconVerticalSolidList"/>
    <dgm:cxn modelId="{D7DAA54B-3ED5-4B1A-A5E4-51CD9016CDF9}" type="presParOf" srcId="{EE80793E-2FEF-4BEF-B60B-A7F38FD2BD74}" destId="{987D4551-DCBE-45C2-B882-2EF1A8A51008}" srcOrd="2" destOrd="0" presId="urn:microsoft.com/office/officeart/2018/2/layout/IconVerticalSolidList"/>
    <dgm:cxn modelId="{8F1E0C3A-7BCF-4683-B642-E415E699AC25}" type="presParOf" srcId="{EE80793E-2FEF-4BEF-B60B-A7F38FD2BD74}" destId="{D67A377A-8586-4522-BBE6-2ADD26B27C8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01802B-DB1F-4190-A271-907712FCDA4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63D82B4-FAFF-4DD6-A332-FA807335081E}">
      <dgm:prSet/>
      <dgm:spPr/>
      <dgm:t>
        <a:bodyPr/>
        <a:lstStyle/>
        <a:p>
          <a:pPr>
            <a:lnSpc>
              <a:spcPct val="100000"/>
            </a:lnSpc>
          </a:pPr>
          <a:r>
            <a:rPr lang="it-IT"/>
            <a:t>The Secure Enclave Processor is </a:t>
          </a:r>
          <a:r>
            <a:rPr lang="it-IT" b="1"/>
            <a:t>dedicated solely for Secure Enclave use</a:t>
          </a:r>
          <a:r>
            <a:rPr lang="it-IT"/>
            <a:t>. </a:t>
          </a:r>
          <a:endParaRPr lang="en-US"/>
        </a:p>
      </dgm:t>
    </dgm:pt>
    <dgm:pt modelId="{987E4BE7-5D5F-446A-87DC-8EB12CB241A0}" type="parTrans" cxnId="{E22B9B75-EC25-4BE1-988B-B0E455D95306}">
      <dgm:prSet/>
      <dgm:spPr/>
      <dgm:t>
        <a:bodyPr/>
        <a:lstStyle/>
        <a:p>
          <a:endParaRPr lang="en-US"/>
        </a:p>
      </dgm:t>
    </dgm:pt>
    <dgm:pt modelId="{CC494E95-635C-42F4-A027-A94F088D130F}" type="sibTrans" cxnId="{E22B9B75-EC25-4BE1-988B-B0E455D95306}">
      <dgm:prSet/>
      <dgm:spPr/>
      <dgm:t>
        <a:bodyPr/>
        <a:lstStyle/>
        <a:p>
          <a:endParaRPr lang="en-US"/>
        </a:p>
      </dgm:t>
    </dgm:pt>
    <dgm:pt modelId="{32E00C9B-02FA-446B-A242-DF8A9C6172DC}">
      <dgm:prSet/>
      <dgm:spPr/>
      <dgm:t>
        <a:bodyPr/>
        <a:lstStyle/>
        <a:p>
          <a:pPr>
            <a:lnSpc>
              <a:spcPct val="100000"/>
            </a:lnSpc>
          </a:pPr>
          <a:r>
            <a:rPr lang="it-IT"/>
            <a:t>The Secure Enclave Processor </a:t>
          </a:r>
          <a:r>
            <a:rPr lang="it-IT" b="1" err="1"/>
            <a:t>runs</a:t>
          </a:r>
          <a:r>
            <a:rPr lang="it-IT" b="1"/>
            <a:t> an Apple-</a:t>
          </a:r>
          <a:r>
            <a:rPr lang="it-IT" b="1" err="1"/>
            <a:t>customized</a:t>
          </a:r>
          <a:r>
            <a:rPr lang="it-IT" b="1"/>
            <a:t> </a:t>
          </a:r>
          <a:r>
            <a:rPr lang="it-IT" b="1" err="1"/>
            <a:t>version</a:t>
          </a:r>
          <a:r>
            <a:rPr lang="it-IT" b="1"/>
            <a:t> of the L4 microkernel</a:t>
          </a:r>
          <a:r>
            <a:rPr lang="it-IT"/>
            <a:t>. </a:t>
          </a:r>
          <a:endParaRPr lang="en-US"/>
        </a:p>
      </dgm:t>
    </dgm:pt>
    <dgm:pt modelId="{CB98EA69-F8B3-4771-BBC0-FEF580DA56CB}" type="parTrans" cxnId="{EA1021AD-548C-4903-BB6E-8540109F6434}">
      <dgm:prSet/>
      <dgm:spPr/>
      <dgm:t>
        <a:bodyPr/>
        <a:lstStyle/>
        <a:p>
          <a:endParaRPr lang="en-US"/>
        </a:p>
      </dgm:t>
    </dgm:pt>
    <dgm:pt modelId="{BE078F6B-255D-413F-A87A-DBB05F3027C8}" type="sibTrans" cxnId="{EA1021AD-548C-4903-BB6E-8540109F6434}">
      <dgm:prSet/>
      <dgm:spPr/>
      <dgm:t>
        <a:bodyPr/>
        <a:lstStyle/>
        <a:p>
          <a:endParaRPr lang="en-US"/>
        </a:p>
      </dgm:t>
    </dgm:pt>
    <dgm:pt modelId="{2FE6528A-1D5B-494F-BB09-CDA29E761A2C}">
      <dgm:prSet/>
      <dgm:spPr/>
      <dgm:t>
        <a:bodyPr/>
        <a:lstStyle/>
        <a:p>
          <a:pPr>
            <a:lnSpc>
              <a:spcPct val="100000"/>
            </a:lnSpc>
          </a:pPr>
          <a:r>
            <a:rPr lang="it-IT"/>
            <a:t>Secure Enclave Processor includes a </a:t>
          </a:r>
          <a:r>
            <a:rPr lang="it-IT" b="1"/>
            <a:t>memory-protected engine and encrypted memory.</a:t>
          </a:r>
          <a:endParaRPr lang="en-US"/>
        </a:p>
      </dgm:t>
    </dgm:pt>
    <dgm:pt modelId="{78667320-7761-4CBF-AB08-DC3F2F3B28DD}" type="parTrans" cxnId="{BC0BB471-4867-4265-A018-4DCF1E901D8B}">
      <dgm:prSet/>
      <dgm:spPr/>
      <dgm:t>
        <a:bodyPr/>
        <a:lstStyle/>
        <a:p>
          <a:endParaRPr lang="en-US"/>
        </a:p>
      </dgm:t>
    </dgm:pt>
    <dgm:pt modelId="{309530F9-7B5A-4FC8-8D7E-A0FFA1337E3A}" type="sibTrans" cxnId="{BC0BB471-4867-4265-A018-4DCF1E901D8B}">
      <dgm:prSet/>
      <dgm:spPr/>
      <dgm:t>
        <a:bodyPr/>
        <a:lstStyle/>
        <a:p>
          <a:endParaRPr lang="en-US"/>
        </a:p>
      </dgm:t>
    </dgm:pt>
    <dgm:pt modelId="{AF50FAC3-CF76-42F2-91E5-AF0D20E8ACC8}" type="pres">
      <dgm:prSet presAssocID="{B801802B-DB1F-4190-A271-907712FCDA4B}" presName="root" presStyleCnt="0">
        <dgm:presLayoutVars>
          <dgm:dir/>
          <dgm:resizeHandles val="exact"/>
        </dgm:presLayoutVars>
      </dgm:prSet>
      <dgm:spPr/>
    </dgm:pt>
    <dgm:pt modelId="{B93ED3A9-0047-4817-835B-5207E62E9FF7}" type="pres">
      <dgm:prSet presAssocID="{263D82B4-FAFF-4DD6-A332-FA807335081E}" presName="compNode" presStyleCnt="0"/>
      <dgm:spPr/>
    </dgm:pt>
    <dgm:pt modelId="{18AB28E9-5FC3-4ED2-98AA-73B54259F602}" type="pres">
      <dgm:prSet presAssocID="{263D82B4-FAFF-4DD6-A332-FA80733508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67219DF-0B1D-4C4A-B6CD-3D6FD6C1918E}" type="pres">
      <dgm:prSet presAssocID="{263D82B4-FAFF-4DD6-A332-FA807335081E}" presName="spaceRect" presStyleCnt="0"/>
      <dgm:spPr/>
    </dgm:pt>
    <dgm:pt modelId="{CB16D6ED-C6AC-4316-9618-08B235E161D7}" type="pres">
      <dgm:prSet presAssocID="{263D82B4-FAFF-4DD6-A332-FA807335081E}" presName="textRect" presStyleLbl="revTx" presStyleIdx="0" presStyleCnt="3">
        <dgm:presLayoutVars>
          <dgm:chMax val="1"/>
          <dgm:chPref val="1"/>
        </dgm:presLayoutVars>
      </dgm:prSet>
      <dgm:spPr/>
    </dgm:pt>
    <dgm:pt modelId="{722B5A3B-AE15-4C27-AC68-0A383A6F1692}" type="pres">
      <dgm:prSet presAssocID="{CC494E95-635C-42F4-A027-A94F088D130F}" presName="sibTrans" presStyleCnt="0"/>
      <dgm:spPr/>
    </dgm:pt>
    <dgm:pt modelId="{3FFBF23E-356B-42CE-AC2A-22E12E57DCF7}" type="pres">
      <dgm:prSet presAssocID="{32E00C9B-02FA-446B-A242-DF8A9C6172DC}" presName="compNode" presStyleCnt="0"/>
      <dgm:spPr/>
    </dgm:pt>
    <dgm:pt modelId="{E50B812D-AC9B-4357-B553-71D7BD8472F2}" type="pres">
      <dgm:prSet presAssocID="{32E00C9B-02FA-446B-A242-DF8A9C6172DC}" presName="iconRect" presStyleLbl="node1" presStyleIdx="1" presStyleCnt="3"/>
      <dgm:spPr>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D5DC8552-313A-4BC8-8F0A-1D6AEA25A662}" type="pres">
      <dgm:prSet presAssocID="{32E00C9B-02FA-446B-A242-DF8A9C6172DC}" presName="spaceRect" presStyleCnt="0"/>
      <dgm:spPr/>
    </dgm:pt>
    <dgm:pt modelId="{C895D5A8-3AF2-4473-B23F-CE9E79397849}" type="pres">
      <dgm:prSet presAssocID="{32E00C9B-02FA-446B-A242-DF8A9C6172DC}" presName="textRect" presStyleLbl="revTx" presStyleIdx="1" presStyleCnt="3">
        <dgm:presLayoutVars>
          <dgm:chMax val="1"/>
          <dgm:chPref val="1"/>
        </dgm:presLayoutVars>
      </dgm:prSet>
      <dgm:spPr/>
    </dgm:pt>
    <dgm:pt modelId="{9C4CE300-5652-4BCB-95D3-E3D4559AFC8F}" type="pres">
      <dgm:prSet presAssocID="{BE078F6B-255D-413F-A87A-DBB05F3027C8}" presName="sibTrans" presStyleCnt="0"/>
      <dgm:spPr/>
    </dgm:pt>
    <dgm:pt modelId="{A8E82C7C-582B-436E-98D8-9B3CD7BA497F}" type="pres">
      <dgm:prSet presAssocID="{2FE6528A-1D5B-494F-BB09-CDA29E761A2C}" presName="compNode" presStyleCnt="0"/>
      <dgm:spPr/>
    </dgm:pt>
    <dgm:pt modelId="{4ED6D34A-D7DE-4029-9E39-D2892DDACAAA}" type="pres">
      <dgm:prSet presAssocID="{2FE6528A-1D5B-494F-BB09-CDA29E761A2C}"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1DE16778-7138-4718-B6C8-66912F82F4F2}" type="pres">
      <dgm:prSet presAssocID="{2FE6528A-1D5B-494F-BB09-CDA29E761A2C}" presName="spaceRect" presStyleCnt="0"/>
      <dgm:spPr/>
    </dgm:pt>
    <dgm:pt modelId="{B0156C2F-8792-43DB-A7B3-81068C255F36}" type="pres">
      <dgm:prSet presAssocID="{2FE6528A-1D5B-494F-BB09-CDA29E761A2C}" presName="textRect" presStyleLbl="revTx" presStyleIdx="2" presStyleCnt="3">
        <dgm:presLayoutVars>
          <dgm:chMax val="1"/>
          <dgm:chPref val="1"/>
        </dgm:presLayoutVars>
      </dgm:prSet>
      <dgm:spPr/>
    </dgm:pt>
  </dgm:ptLst>
  <dgm:cxnLst>
    <dgm:cxn modelId="{C33FAB0D-334C-4B09-8E2F-BFAF0B76B49B}" type="presOf" srcId="{32E00C9B-02FA-446B-A242-DF8A9C6172DC}" destId="{C895D5A8-3AF2-4473-B23F-CE9E79397849}" srcOrd="0" destOrd="0" presId="urn:microsoft.com/office/officeart/2018/2/layout/IconLabelList"/>
    <dgm:cxn modelId="{503AC946-FEAC-4201-A0C0-7B9A9C0CC577}" type="presOf" srcId="{263D82B4-FAFF-4DD6-A332-FA807335081E}" destId="{CB16D6ED-C6AC-4316-9618-08B235E161D7}" srcOrd="0" destOrd="0" presId="urn:microsoft.com/office/officeart/2018/2/layout/IconLabelList"/>
    <dgm:cxn modelId="{38BBEA66-DCE9-44E0-BB1E-B5137033C52A}" type="presOf" srcId="{2FE6528A-1D5B-494F-BB09-CDA29E761A2C}" destId="{B0156C2F-8792-43DB-A7B3-81068C255F36}" srcOrd="0" destOrd="0" presId="urn:microsoft.com/office/officeart/2018/2/layout/IconLabelList"/>
    <dgm:cxn modelId="{EB1EA950-33F1-4458-8A6A-4184C993616F}" type="presOf" srcId="{B801802B-DB1F-4190-A271-907712FCDA4B}" destId="{AF50FAC3-CF76-42F2-91E5-AF0D20E8ACC8}" srcOrd="0" destOrd="0" presId="urn:microsoft.com/office/officeart/2018/2/layout/IconLabelList"/>
    <dgm:cxn modelId="{BC0BB471-4867-4265-A018-4DCF1E901D8B}" srcId="{B801802B-DB1F-4190-A271-907712FCDA4B}" destId="{2FE6528A-1D5B-494F-BB09-CDA29E761A2C}" srcOrd="2" destOrd="0" parTransId="{78667320-7761-4CBF-AB08-DC3F2F3B28DD}" sibTransId="{309530F9-7B5A-4FC8-8D7E-A0FFA1337E3A}"/>
    <dgm:cxn modelId="{E22B9B75-EC25-4BE1-988B-B0E455D95306}" srcId="{B801802B-DB1F-4190-A271-907712FCDA4B}" destId="{263D82B4-FAFF-4DD6-A332-FA807335081E}" srcOrd="0" destOrd="0" parTransId="{987E4BE7-5D5F-446A-87DC-8EB12CB241A0}" sibTransId="{CC494E95-635C-42F4-A027-A94F088D130F}"/>
    <dgm:cxn modelId="{EA1021AD-548C-4903-BB6E-8540109F6434}" srcId="{B801802B-DB1F-4190-A271-907712FCDA4B}" destId="{32E00C9B-02FA-446B-A242-DF8A9C6172DC}" srcOrd="1" destOrd="0" parTransId="{CB98EA69-F8B3-4771-BBC0-FEF580DA56CB}" sibTransId="{BE078F6B-255D-413F-A87A-DBB05F3027C8}"/>
    <dgm:cxn modelId="{E9D65101-CDA0-4CA0-AB2A-5D29DF637CE5}" type="presParOf" srcId="{AF50FAC3-CF76-42F2-91E5-AF0D20E8ACC8}" destId="{B93ED3A9-0047-4817-835B-5207E62E9FF7}" srcOrd="0" destOrd="0" presId="urn:microsoft.com/office/officeart/2018/2/layout/IconLabelList"/>
    <dgm:cxn modelId="{6A79AF23-96B0-4CEC-A3D6-0920E7BBD3CE}" type="presParOf" srcId="{B93ED3A9-0047-4817-835B-5207E62E9FF7}" destId="{18AB28E9-5FC3-4ED2-98AA-73B54259F602}" srcOrd="0" destOrd="0" presId="urn:microsoft.com/office/officeart/2018/2/layout/IconLabelList"/>
    <dgm:cxn modelId="{0838A2F2-63B3-4CB7-BF54-200883E6CA4D}" type="presParOf" srcId="{B93ED3A9-0047-4817-835B-5207E62E9FF7}" destId="{D67219DF-0B1D-4C4A-B6CD-3D6FD6C1918E}" srcOrd="1" destOrd="0" presId="urn:microsoft.com/office/officeart/2018/2/layout/IconLabelList"/>
    <dgm:cxn modelId="{DC3DF1F0-6612-4919-8D46-FC3F3E51C6F0}" type="presParOf" srcId="{B93ED3A9-0047-4817-835B-5207E62E9FF7}" destId="{CB16D6ED-C6AC-4316-9618-08B235E161D7}" srcOrd="2" destOrd="0" presId="urn:microsoft.com/office/officeart/2018/2/layout/IconLabelList"/>
    <dgm:cxn modelId="{A0FAAD65-F4EC-434C-BA40-603DD6FA051A}" type="presParOf" srcId="{AF50FAC3-CF76-42F2-91E5-AF0D20E8ACC8}" destId="{722B5A3B-AE15-4C27-AC68-0A383A6F1692}" srcOrd="1" destOrd="0" presId="urn:microsoft.com/office/officeart/2018/2/layout/IconLabelList"/>
    <dgm:cxn modelId="{BB8FF8D8-C938-4EB4-A415-1630302358C9}" type="presParOf" srcId="{AF50FAC3-CF76-42F2-91E5-AF0D20E8ACC8}" destId="{3FFBF23E-356B-42CE-AC2A-22E12E57DCF7}" srcOrd="2" destOrd="0" presId="urn:microsoft.com/office/officeart/2018/2/layout/IconLabelList"/>
    <dgm:cxn modelId="{0653FA33-682F-43C4-AAD1-F7E1AED01254}" type="presParOf" srcId="{3FFBF23E-356B-42CE-AC2A-22E12E57DCF7}" destId="{E50B812D-AC9B-4357-B553-71D7BD8472F2}" srcOrd="0" destOrd="0" presId="urn:microsoft.com/office/officeart/2018/2/layout/IconLabelList"/>
    <dgm:cxn modelId="{AA533BC6-ACB9-4FA7-8ECD-8CE9D4FE9257}" type="presParOf" srcId="{3FFBF23E-356B-42CE-AC2A-22E12E57DCF7}" destId="{D5DC8552-313A-4BC8-8F0A-1D6AEA25A662}" srcOrd="1" destOrd="0" presId="urn:microsoft.com/office/officeart/2018/2/layout/IconLabelList"/>
    <dgm:cxn modelId="{81A1AAC2-A93F-485D-94CF-BA55A5FE2FA4}" type="presParOf" srcId="{3FFBF23E-356B-42CE-AC2A-22E12E57DCF7}" destId="{C895D5A8-3AF2-4473-B23F-CE9E79397849}" srcOrd="2" destOrd="0" presId="urn:microsoft.com/office/officeart/2018/2/layout/IconLabelList"/>
    <dgm:cxn modelId="{103B5578-4FBD-4D53-B8D1-BA64720EE3C0}" type="presParOf" srcId="{AF50FAC3-CF76-42F2-91E5-AF0D20E8ACC8}" destId="{9C4CE300-5652-4BCB-95D3-E3D4559AFC8F}" srcOrd="3" destOrd="0" presId="urn:microsoft.com/office/officeart/2018/2/layout/IconLabelList"/>
    <dgm:cxn modelId="{5AAB85AF-D3FD-419F-B4A8-57C30EE9A011}" type="presParOf" srcId="{AF50FAC3-CF76-42F2-91E5-AF0D20E8ACC8}" destId="{A8E82C7C-582B-436E-98D8-9B3CD7BA497F}" srcOrd="4" destOrd="0" presId="urn:microsoft.com/office/officeart/2018/2/layout/IconLabelList"/>
    <dgm:cxn modelId="{F6004719-F379-4381-BD6F-F0A6073E9AFC}" type="presParOf" srcId="{A8E82C7C-582B-436E-98D8-9B3CD7BA497F}" destId="{4ED6D34A-D7DE-4029-9E39-D2892DDACAAA}" srcOrd="0" destOrd="0" presId="urn:microsoft.com/office/officeart/2018/2/layout/IconLabelList"/>
    <dgm:cxn modelId="{0F3522F6-6BE8-4C08-A75B-DFE44C4DDE27}" type="presParOf" srcId="{A8E82C7C-582B-436E-98D8-9B3CD7BA497F}" destId="{1DE16778-7138-4718-B6C8-66912F82F4F2}" srcOrd="1" destOrd="0" presId="urn:microsoft.com/office/officeart/2018/2/layout/IconLabelList"/>
    <dgm:cxn modelId="{7B6B38CA-D330-4520-A706-43E5CF5FB020}" type="presParOf" srcId="{A8E82C7C-582B-436E-98D8-9B3CD7BA497F}" destId="{B0156C2F-8792-43DB-A7B3-81068C255F3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0CCD0D-0FC3-421F-AEC0-C51DAEA37CEF}" type="doc">
      <dgm:prSet loTypeId="urn:microsoft.com/office/officeart/2005/8/layout/process4" loCatId="list" qsTypeId="urn:microsoft.com/office/officeart/2005/8/quickstyle/simple1" qsCatId="simple" csTypeId="urn:microsoft.com/office/officeart/2005/8/colors/accent5_2" csCatId="accent5"/>
      <dgm:spPr/>
      <dgm:t>
        <a:bodyPr/>
        <a:lstStyle/>
        <a:p>
          <a:endParaRPr lang="en-US"/>
        </a:p>
      </dgm:t>
    </dgm:pt>
    <dgm:pt modelId="{B1E1CA62-B56B-490E-A55C-3972C4B00345}">
      <dgm:prSet custT="1"/>
      <dgm:spPr/>
      <dgm:t>
        <a:bodyPr/>
        <a:lstStyle/>
        <a:p>
          <a:r>
            <a:rPr lang="it-IT" sz="2400" b="1"/>
            <a:t>The current state of the art TEE research still lacks frameworks to verify and/or analyze the secure code</a:t>
          </a:r>
          <a:endParaRPr lang="en-US" sz="2400" b="1"/>
        </a:p>
      </dgm:t>
    </dgm:pt>
    <dgm:pt modelId="{08EA9B1E-457C-4099-88A1-3B0A7990B5A5}" type="parTrans" cxnId="{A06843DB-9503-44FE-8BE2-FF8B4B001685}">
      <dgm:prSet/>
      <dgm:spPr/>
      <dgm:t>
        <a:bodyPr/>
        <a:lstStyle/>
        <a:p>
          <a:endParaRPr lang="en-US"/>
        </a:p>
      </dgm:t>
    </dgm:pt>
    <dgm:pt modelId="{438CA92F-BB15-403C-91BF-0A6A06225278}" type="sibTrans" cxnId="{A06843DB-9503-44FE-8BE2-FF8B4B001685}">
      <dgm:prSet/>
      <dgm:spPr/>
      <dgm:t>
        <a:bodyPr/>
        <a:lstStyle/>
        <a:p>
          <a:endParaRPr lang="en-US"/>
        </a:p>
      </dgm:t>
    </dgm:pt>
    <dgm:pt modelId="{23D1D831-CB75-430E-93B0-D70A4A83AFAD}">
      <dgm:prSet custT="1"/>
      <dgm:spPr/>
      <dgm:t>
        <a:bodyPr/>
        <a:lstStyle/>
        <a:p>
          <a:r>
            <a:rPr lang="it-IT" sz="1800" b="1"/>
            <a:t>Properly defense mechanisms within the </a:t>
          </a:r>
          <a:r>
            <a:rPr lang="it-IT" sz="1800" b="1">
              <a:latin typeface="Avenir Next LT Pro"/>
            </a:rPr>
            <a:t>trusted</a:t>
          </a:r>
          <a:r>
            <a:rPr lang="it-IT" sz="1800" b="1"/>
            <a:t> enviroments</a:t>
          </a:r>
          <a:endParaRPr lang="en-US" sz="1800" b="1"/>
        </a:p>
      </dgm:t>
    </dgm:pt>
    <dgm:pt modelId="{D3ADAAE8-7BFA-4360-A609-18BF6ECECDB5}" type="parTrans" cxnId="{A56BC2BA-14BE-450B-921E-FCE239C151FF}">
      <dgm:prSet/>
      <dgm:spPr/>
      <dgm:t>
        <a:bodyPr/>
        <a:lstStyle/>
        <a:p>
          <a:endParaRPr lang="en-US"/>
        </a:p>
      </dgm:t>
    </dgm:pt>
    <dgm:pt modelId="{50B40B3A-4982-4CFE-B87D-0D212C0F5B2D}" type="sibTrans" cxnId="{A56BC2BA-14BE-450B-921E-FCE239C151FF}">
      <dgm:prSet/>
      <dgm:spPr/>
      <dgm:t>
        <a:bodyPr/>
        <a:lstStyle/>
        <a:p>
          <a:endParaRPr lang="en-US"/>
        </a:p>
      </dgm:t>
    </dgm:pt>
    <dgm:pt modelId="{F62A4E91-90BB-41FD-8B02-0B47E46EB0B3}">
      <dgm:prSet custT="1"/>
      <dgm:spPr/>
      <dgm:t>
        <a:bodyPr/>
        <a:lstStyle/>
        <a:p>
          <a:r>
            <a:rPr lang="it-IT" sz="1800" b="1"/>
            <a:t>Methods for monitoring and detecting compromised TEEs</a:t>
          </a:r>
          <a:endParaRPr lang="en-US" sz="1800" b="1"/>
        </a:p>
      </dgm:t>
    </dgm:pt>
    <dgm:pt modelId="{177F91F0-4F8F-461F-B253-D518AC169B3A}" type="parTrans" cxnId="{E7C0936B-045D-4A6C-8F72-F37A66B8EE62}">
      <dgm:prSet/>
      <dgm:spPr/>
      <dgm:t>
        <a:bodyPr/>
        <a:lstStyle/>
        <a:p>
          <a:endParaRPr lang="en-US"/>
        </a:p>
      </dgm:t>
    </dgm:pt>
    <dgm:pt modelId="{F973E5B1-86A4-4D37-B8DD-404A8C334FE2}" type="sibTrans" cxnId="{E7C0936B-045D-4A6C-8F72-F37A66B8EE62}">
      <dgm:prSet/>
      <dgm:spPr/>
      <dgm:t>
        <a:bodyPr/>
        <a:lstStyle/>
        <a:p>
          <a:endParaRPr lang="en-US"/>
        </a:p>
      </dgm:t>
    </dgm:pt>
    <dgm:pt modelId="{85E6E8BF-6FA1-474D-9729-49BF3E1EF972}">
      <dgm:prSet custT="1"/>
      <dgm:spPr/>
      <dgm:t>
        <a:bodyPr/>
        <a:lstStyle/>
        <a:p>
          <a:r>
            <a:rPr lang="it-IT" sz="1800" b="1"/>
            <a:t>Resilient plans to recover and rejuvenate from attacks</a:t>
          </a:r>
          <a:r>
            <a:rPr lang="it-IT" sz="1800" b="0"/>
            <a:t>.</a:t>
          </a:r>
          <a:endParaRPr lang="en-US" sz="1800" b="0"/>
        </a:p>
      </dgm:t>
    </dgm:pt>
    <dgm:pt modelId="{35D9EF2F-F638-41B3-A6DC-DDF2996D572D}" type="parTrans" cxnId="{06FE6F9A-C800-40D9-A908-0B05FA76AB78}">
      <dgm:prSet/>
      <dgm:spPr/>
      <dgm:t>
        <a:bodyPr/>
        <a:lstStyle/>
        <a:p>
          <a:endParaRPr lang="en-US"/>
        </a:p>
      </dgm:t>
    </dgm:pt>
    <dgm:pt modelId="{04C9CD45-D7EE-4373-B154-B047A133754F}" type="sibTrans" cxnId="{06FE6F9A-C800-40D9-A908-0B05FA76AB78}">
      <dgm:prSet/>
      <dgm:spPr/>
      <dgm:t>
        <a:bodyPr/>
        <a:lstStyle/>
        <a:p>
          <a:endParaRPr lang="en-US"/>
        </a:p>
      </dgm:t>
    </dgm:pt>
    <dgm:pt modelId="{E5685BAB-0DCD-4C43-8E48-76B46FCCA34B}" type="pres">
      <dgm:prSet presAssocID="{540CCD0D-0FC3-421F-AEC0-C51DAEA37CEF}" presName="Name0" presStyleCnt="0">
        <dgm:presLayoutVars>
          <dgm:dir/>
          <dgm:animLvl val="lvl"/>
          <dgm:resizeHandles val="exact"/>
        </dgm:presLayoutVars>
      </dgm:prSet>
      <dgm:spPr/>
    </dgm:pt>
    <dgm:pt modelId="{116F92A5-1162-40AF-B480-1072065B39C9}" type="pres">
      <dgm:prSet presAssocID="{B1E1CA62-B56B-490E-A55C-3972C4B00345}" presName="boxAndChildren" presStyleCnt="0"/>
      <dgm:spPr/>
    </dgm:pt>
    <dgm:pt modelId="{85032FA4-7F1A-4F02-B860-E338976E0C98}" type="pres">
      <dgm:prSet presAssocID="{B1E1CA62-B56B-490E-A55C-3972C4B00345}" presName="parentTextBox" presStyleLbl="node1" presStyleIdx="0" presStyleCnt="1"/>
      <dgm:spPr/>
    </dgm:pt>
    <dgm:pt modelId="{B657CC94-FF21-46A8-BE24-794F97D1A8D7}" type="pres">
      <dgm:prSet presAssocID="{B1E1CA62-B56B-490E-A55C-3972C4B00345}" presName="entireBox" presStyleLbl="node1" presStyleIdx="0" presStyleCnt="1"/>
      <dgm:spPr/>
    </dgm:pt>
    <dgm:pt modelId="{95F95C34-3DF2-421C-AC1C-4B53281CAE67}" type="pres">
      <dgm:prSet presAssocID="{B1E1CA62-B56B-490E-A55C-3972C4B00345}" presName="descendantBox" presStyleCnt="0"/>
      <dgm:spPr/>
    </dgm:pt>
    <dgm:pt modelId="{AFCF949C-6557-418A-BA45-D2571289910F}" type="pres">
      <dgm:prSet presAssocID="{23D1D831-CB75-430E-93B0-D70A4A83AFAD}" presName="childTextBox" presStyleLbl="fgAccFollowNode1" presStyleIdx="0" presStyleCnt="3">
        <dgm:presLayoutVars>
          <dgm:bulletEnabled val="1"/>
        </dgm:presLayoutVars>
      </dgm:prSet>
      <dgm:spPr/>
    </dgm:pt>
    <dgm:pt modelId="{3ED4F9E3-0372-4F6D-8A0D-7B1E14D0F9E3}" type="pres">
      <dgm:prSet presAssocID="{F62A4E91-90BB-41FD-8B02-0B47E46EB0B3}" presName="childTextBox" presStyleLbl="fgAccFollowNode1" presStyleIdx="1" presStyleCnt="3">
        <dgm:presLayoutVars>
          <dgm:bulletEnabled val="1"/>
        </dgm:presLayoutVars>
      </dgm:prSet>
      <dgm:spPr/>
    </dgm:pt>
    <dgm:pt modelId="{916DA9C3-E29D-4C95-B406-887654D3FC5A}" type="pres">
      <dgm:prSet presAssocID="{85E6E8BF-6FA1-474D-9729-49BF3E1EF972}" presName="childTextBox" presStyleLbl="fgAccFollowNode1" presStyleIdx="2" presStyleCnt="3">
        <dgm:presLayoutVars>
          <dgm:bulletEnabled val="1"/>
        </dgm:presLayoutVars>
      </dgm:prSet>
      <dgm:spPr/>
    </dgm:pt>
  </dgm:ptLst>
  <dgm:cxnLst>
    <dgm:cxn modelId="{289D942B-27C4-46CA-8AD6-4AE811CB565E}" type="presOf" srcId="{23D1D831-CB75-430E-93B0-D70A4A83AFAD}" destId="{AFCF949C-6557-418A-BA45-D2571289910F}" srcOrd="0" destOrd="0" presId="urn:microsoft.com/office/officeart/2005/8/layout/process4"/>
    <dgm:cxn modelId="{DAF88130-7D51-49B6-A30C-9AF43495B987}" type="presOf" srcId="{85E6E8BF-6FA1-474D-9729-49BF3E1EF972}" destId="{916DA9C3-E29D-4C95-B406-887654D3FC5A}" srcOrd="0" destOrd="0" presId="urn:microsoft.com/office/officeart/2005/8/layout/process4"/>
    <dgm:cxn modelId="{A03DE43F-5627-4F2E-84F0-B1F8D0706E6E}" type="presOf" srcId="{540CCD0D-0FC3-421F-AEC0-C51DAEA37CEF}" destId="{E5685BAB-0DCD-4C43-8E48-76B46FCCA34B}" srcOrd="0" destOrd="0" presId="urn:microsoft.com/office/officeart/2005/8/layout/process4"/>
    <dgm:cxn modelId="{E7C0936B-045D-4A6C-8F72-F37A66B8EE62}" srcId="{B1E1CA62-B56B-490E-A55C-3972C4B00345}" destId="{F62A4E91-90BB-41FD-8B02-0B47E46EB0B3}" srcOrd="1" destOrd="0" parTransId="{177F91F0-4F8F-461F-B253-D518AC169B3A}" sibTransId="{F973E5B1-86A4-4D37-B8DD-404A8C334FE2}"/>
    <dgm:cxn modelId="{06FE6F9A-C800-40D9-A908-0B05FA76AB78}" srcId="{B1E1CA62-B56B-490E-A55C-3972C4B00345}" destId="{85E6E8BF-6FA1-474D-9729-49BF3E1EF972}" srcOrd="2" destOrd="0" parTransId="{35D9EF2F-F638-41B3-A6DC-DDF2996D572D}" sibTransId="{04C9CD45-D7EE-4373-B154-B047A133754F}"/>
    <dgm:cxn modelId="{855FADB3-5D7E-4507-A535-B1B546551F2C}" type="presOf" srcId="{B1E1CA62-B56B-490E-A55C-3972C4B00345}" destId="{B657CC94-FF21-46A8-BE24-794F97D1A8D7}" srcOrd="1" destOrd="0" presId="urn:microsoft.com/office/officeart/2005/8/layout/process4"/>
    <dgm:cxn modelId="{A56BC2BA-14BE-450B-921E-FCE239C151FF}" srcId="{B1E1CA62-B56B-490E-A55C-3972C4B00345}" destId="{23D1D831-CB75-430E-93B0-D70A4A83AFAD}" srcOrd="0" destOrd="0" parTransId="{D3ADAAE8-7BFA-4360-A609-18BF6ECECDB5}" sibTransId="{50B40B3A-4982-4CFE-B87D-0D212C0F5B2D}"/>
    <dgm:cxn modelId="{592BABCD-4A0F-4972-AAED-18197B983729}" type="presOf" srcId="{F62A4E91-90BB-41FD-8B02-0B47E46EB0B3}" destId="{3ED4F9E3-0372-4F6D-8A0D-7B1E14D0F9E3}" srcOrd="0" destOrd="0" presId="urn:microsoft.com/office/officeart/2005/8/layout/process4"/>
    <dgm:cxn modelId="{A06843DB-9503-44FE-8BE2-FF8B4B001685}" srcId="{540CCD0D-0FC3-421F-AEC0-C51DAEA37CEF}" destId="{B1E1CA62-B56B-490E-A55C-3972C4B00345}" srcOrd="0" destOrd="0" parTransId="{08EA9B1E-457C-4099-88A1-3B0A7990B5A5}" sibTransId="{438CA92F-BB15-403C-91BF-0A6A06225278}"/>
    <dgm:cxn modelId="{BE1D7FEB-FD48-4B16-8EFD-F6C19FADAB6B}" type="presOf" srcId="{B1E1CA62-B56B-490E-A55C-3972C4B00345}" destId="{85032FA4-7F1A-4F02-B860-E338976E0C98}" srcOrd="0" destOrd="0" presId="urn:microsoft.com/office/officeart/2005/8/layout/process4"/>
    <dgm:cxn modelId="{D22C74BC-8BEB-4E41-B438-D0A9B157134E}" type="presParOf" srcId="{E5685BAB-0DCD-4C43-8E48-76B46FCCA34B}" destId="{116F92A5-1162-40AF-B480-1072065B39C9}" srcOrd="0" destOrd="0" presId="urn:microsoft.com/office/officeart/2005/8/layout/process4"/>
    <dgm:cxn modelId="{214F273B-1292-4E80-A189-F5D5E10C9D38}" type="presParOf" srcId="{116F92A5-1162-40AF-B480-1072065B39C9}" destId="{85032FA4-7F1A-4F02-B860-E338976E0C98}" srcOrd="0" destOrd="0" presId="urn:microsoft.com/office/officeart/2005/8/layout/process4"/>
    <dgm:cxn modelId="{275F2664-ABDA-454E-91F8-1E074E25C9D2}" type="presParOf" srcId="{116F92A5-1162-40AF-B480-1072065B39C9}" destId="{B657CC94-FF21-46A8-BE24-794F97D1A8D7}" srcOrd="1" destOrd="0" presId="urn:microsoft.com/office/officeart/2005/8/layout/process4"/>
    <dgm:cxn modelId="{6846937B-5C5A-4F40-A9B6-6378E9FB43CF}" type="presParOf" srcId="{116F92A5-1162-40AF-B480-1072065B39C9}" destId="{95F95C34-3DF2-421C-AC1C-4B53281CAE67}" srcOrd="2" destOrd="0" presId="urn:microsoft.com/office/officeart/2005/8/layout/process4"/>
    <dgm:cxn modelId="{FF37B167-6362-4BDC-8DF3-A06AB764DE21}" type="presParOf" srcId="{95F95C34-3DF2-421C-AC1C-4B53281CAE67}" destId="{AFCF949C-6557-418A-BA45-D2571289910F}" srcOrd="0" destOrd="0" presId="urn:microsoft.com/office/officeart/2005/8/layout/process4"/>
    <dgm:cxn modelId="{88E87E6F-0842-4F1A-A869-EDDB480C53F3}" type="presParOf" srcId="{95F95C34-3DF2-421C-AC1C-4B53281CAE67}" destId="{3ED4F9E3-0372-4F6D-8A0D-7B1E14D0F9E3}" srcOrd="1" destOrd="0" presId="urn:microsoft.com/office/officeart/2005/8/layout/process4"/>
    <dgm:cxn modelId="{7174E157-5D6C-4D14-AFA4-9B642FCF1D4B}" type="presParOf" srcId="{95F95C34-3DF2-421C-AC1C-4B53281CAE67}" destId="{916DA9C3-E29D-4C95-B406-887654D3FC5A}"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DDE482-B1A2-4D07-9EC7-DD05995F8721}"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815EE7F4-F6D4-462D-81D4-316B0EF33B0B}">
      <dgm:prSet/>
      <dgm:spPr/>
      <dgm:t>
        <a:bodyPr/>
        <a:lstStyle/>
        <a:p>
          <a:pPr>
            <a:lnSpc>
              <a:spcPct val="100000"/>
            </a:lnSpc>
          </a:pPr>
          <a:r>
            <a:rPr lang="en-US">
              <a:latin typeface="Avenir Next LT Pro"/>
            </a:rPr>
            <a:t>Root of</a:t>
          </a:r>
          <a:r>
            <a:rPr lang="en-US" b="0" i="0"/>
            <a:t> trust</a:t>
          </a:r>
          <a:endParaRPr lang="en-US"/>
        </a:p>
      </dgm:t>
    </dgm:pt>
    <dgm:pt modelId="{9EDA9D51-17FC-4EEC-84FE-95714B420367}" type="parTrans" cxnId="{E75249C0-E847-4A5C-8D1C-5A4BA81A40BD}">
      <dgm:prSet/>
      <dgm:spPr/>
      <dgm:t>
        <a:bodyPr/>
        <a:lstStyle/>
        <a:p>
          <a:endParaRPr lang="en-US"/>
        </a:p>
      </dgm:t>
    </dgm:pt>
    <dgm:pt modelId="{8F6808F6-088C-4AF3-9C32-6882F7F3F51E}" type="sibTrans" cxnId="{E75249C0-E847-4A5C-8D1C-5A4BA81A40BD}">
      <dgm:prSet/>
      <dgm:spPr/>
      <dgm:t>
        <a:bodyPr/>
        <a:lstStyle/>
        <a:p>
          <a:endParaRPr lang="en-US"/>
        </a:p>
      </dgm:t>
    </dgm:pt>
    <dgm:pt modelId="{90B268AE-1E14-4EC1-8A26-0F8B299A4298}">
      <dgm:prSet/>
      <dgm:spPr/>
      <dgm:t>
        <a:bodyPr/>
        <a:lstStyle/>
        <a:p>
          <a:pPr>
            <a:lnSpc>
              <a:spcPct val="100000"/>
            </a:lnSpc>
          </a:pPr>
          <a:r>
            <a:rPr lang="en-US"/>
            <a:t>C</a:t>
          </a:r>
          <a:r>
            <a:rPr lang="en-US" b="0" i="0"/>
            <a:t>aches </a:t>
          </a:r>
          <a:r>
            <a:rPr lang="en-US" b="0" i="0">
              <a:sym typeface="Wingdings" panose="05000000000000000000" pitchFamily="2" charset="2"/>
            </a:rPr>
            <a:t></a:t>
          </a:r>
          <a:r>
            <a:rPr lang="en-US" b="0" i="0"/>
            <a:t> </a:t>
          </a:r>
          <a:r>
            <a:rPr lang="en-US" b="0" i="0" err="1"/>
            <a:t>CacheKit</a:t>
          </a:r>
          <a:r>
            <a:rPr lang="en-US" b="0" i="0"/>
            <a:t> attack</a:t>
          </a:r>
          <a:endParaRPr lang="en-US"/>
        </a:p>
      </dgm:t>
    </dgm:pt>
    <dgm:pt modelId="{42E9EA35-C2E2-4EA4-9FFC-6E603D32D9E5}" type="parTrans" cxnId="{7C7E4718-231D-4FBB-AC06-0B0505134F8F}">
      <dgm:prSet/>
      <dgm:spPr/>
      <dgm:t>
        <a:bodyPr/>
        <a:lstStyle/>
        <a:p>
          <a:endParaRPr lang="en-US"/>
        </a:p>
      </dgm:t>
    </dgm:pt>
    <dgm:pt modelId="{36A88408-81E9-4DDF-AA0C-DDBE7817F255}" type="sibTrans" cxnId="{7C7E4718-231D-4FBB-AC06-0B0505134F8F}">
      <dgm:prSet/>
      <dgm:spPr/>
      <dgm:t>
        <a:bodyPr/>
        <a:lstStyle/>
        <a:p>
          <a:endParaRPr lang="en-US"/>
        </a:p>
      </dgm:t>
    </dgm:pt>
    <dgm:pt modelId="{E85A3D4B-9FCD-49D5-8016-14FD03B21E95}">
      <dgm:prSet/>
      <dgm:spPr/>
      <dgm:t>
        <a:bodyPr/>
        <a:lstStyle/>
        <a:p>
          <a:pPr>
            <a:lnSpc>
              <a:spcPct val="100000"/>
            </a:lnSpc>
          </a:pPr>
          <a:r>
            <a:rPr lang="it-IT"/>
            <a:t>P</a:t>
          </a:r>
          <a:r>
            <a:rPr lang="it-IT" b="0" i="0"/>
            <a:t>ower management </a:t>
          </a:r>
          <a:r>
            <a:rPr lang="it-IT" b="0" i="0" err="1"/>
            <a:t>mechanism</a:t>
          </a:r>
          <a:r>
            <a:rPr lang="it-IT" b="0" i="0"/>
            <a:t> </a:t>
          </a:r>
          <a:r>
            <a:rPr lang="it-IT" b="0" i="0">
              <a:sym typeface="Wingdings" panose="05000000000000000000" pitchFamily="2" charset="2"/>
            </a:rPr>
            <a:t></a:t>
          </a:r>
          <a:r>
            <a:rPr lang="it-IT" b="0" i="0"/>
            <a:t> </a:t>
          </a:r>
          <a:r>
            <a:rPr lang="en-US" b="0" i="0"/>
            <a:t>CLKSCREW attack  </a:t>
          </a:r>
          <a:endParaRPr lang="en-US"/>
        </a:p>
      </dgm:t>
    </dgm:pt>
    <dgm:pt modelId="{ACC39465-35EA-4C79-AA8C-C5EBDAAB5C0D}" type="parTrans" cxnId="{1AD1240F-E2D7-4283-A6C5-72D0182178C8}">
      <dgm:prSet/>
      <dgm:spPr/>
      <dgm:t>
        <a:bodyPr/>
        <a:lstStyle/>
        <a:p>
          <a:endParaRPr lang="en-US"/>
        </a:p>
      </dgm:t>
    </dgm:pt>
    <dgm:pt modelId="{AE814052-78BE-4D59-A156-79FE1EDF1CCD}" type="sibTrans" cxnId="{1AD1240F-E2D7-4283-A6C5-72D0182178C8}">
      <dgm:prSet/>
      <dgm:spPr/>
      <dgm:t>
        <a:bodyPr/>
        <a:lstStyle/>
        <a:p>
          <a:endParaRPr lang="en-US"/>
        </a:p>
      </dgm:t>
    </dgm:pt>
    <dgm:pt modelId="{18F73E67-9537-4CF1-9210-48198F210653}" type="pres">
      <dgm:prSet presAssocID="{45DDE482-B1A2-4D07-9EC7-DD05995F8721}" presName="root" presStyleCnt="0">
        <dgm:presLayoutVars>
          <dgm:dir/>
          <dgm:resizeHandles val="exact"/>
        </dgm:presLayoutVars>
      </dgm:prSet>
      <dgm:spPr/>
    </dgm:pt>
    <dgm:pt modelId="{9183E083-8AC0-4A43-8DFE-9BD1E2693D15}" type="pres">
      <dgm:prSet presAssocID="{815EE7F4-F6D4-462D-81D4-316B0EF33B0B}" presName="compNode" presStyleCnt="0"/>
      <dgm:spPr/>
    </dgm:pt>
    <dgm:pt modelId="{74966BB1-78EB-4FD7-B7FD-65DBF2379E63}" type="pres">
      <dgm:prSet presAssocID="{815EE7F4-F6D4-462D-81D4-316B0EF33B0B}" presName="bgRect" presStyleLbl="bgShp" presStyleIdx="0" presStyleCnt="3" custLinFactNeighborY="-883"/>
      <dgm:spPr>
        <a:solidFill>
          <a:schemeClr val="accent3">
            <a:lumMod val="50000"/>
          </a:schemeClr>
        </a:solidFill>
      </dgm:spPr>
    </dgm:pt>
    <dgm:pt modelId="{3E051E4B-7AC2-45CB-8D84-2A2053270723}" type="pres">
      <dgm:prSet presAssocID="{815EE7F4-F6D4-462D-81D4-316B0EF33B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2CEBF0ED-2E08-40CD-AB0A-8F5993369FFB}" type="pres">
      <dgm:prSet presAssocID="{815EE7F4-F6D4-462D-81D4-316B0EF33B0B}" presName="spaceRect" presStyleCnt="0"/>
      <dgm:spPr/>
    </dgm:pt>
    <dgm:pt modelId="{7FA854EA-C7D4-484B-B432-20ADE2FC38EF}" type="pres">
      <dgm:prSet presAssocID="{815EE7F4-F6D4-462D-81D4-316B0EF33B0B}" presName="parTx" presStyleLbl="revTx" presStyleIdx="0" presStyleCnt="3">
        <dgm:presLayoutVars>
          <dgm:chMax val="0"/>
          <dgm:chPref val="0"/>
        </dgm:presLayoutVars>
      </dgm:prSet>
      <dgm:spPr/>
    </dgm:pt>
    <dgm:pt modelId="{5923DCD7-3B89-434C-B213-30A31AA95C43}" type="pres">
      <dgm:prSet presAssocID="{8F6808F6-088C-4AF3-9C32-6882F7F3F51E}" presName="sibTrans" presStyleCnt="0"/>
      <dgm:spPr/>
    </dgm:pt>
    <dgm:pt modelId="{E8A19E06-0B47-4742-95A7-CC10A333F31A}" type="pres">
      <dgm:prSet presAssocID="{90B268AE-1E14-4EC1-8A26-0F8B299A4298}" presName="compNode" presStyleCnt="0"/>
      <dgm:spPr/>
    </dgm:pt>
    <dgm:pt modelId="{5FCCF256-0218-47CB-B198-C9D46EE40A1B}" type="pres">
      <dgm:prSet presAssocID="{90B268AE-1E14-4EC1-8A26-0F8B299A4298}" presName="bgRect" presStyleLbl="bgShp" presStyleIdx="1" presStyleCnt="3"/>
      <dgm:spPr>
        <a:solidFill>
          <a:schemeClr val="accent5">
            <a:lumMod val="50000"/>
          </a:schemeClr>
        </a:solidFill>
      </dgm:spPr>
    </dgm:pt>
    <dgm:pt modelId="{439AF19D-A22D-43B0-9BA9-57BA8DDBFD96}" type="pres">
      <dgm:prSet presAssocID="{90B268AE-1E14-4EC1-8A26-0F8B299A42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tabase with solid fill"/>
        </a:ext>
      </dgm:extLst>
    </dgm:pt>
    <dgm:pt modelId="{3BB4DB57-2111-448C-8369-0E4E2EA99B1F}" type="pres">
      <dgm:prSet presAssocID="{90B268AE-1E14-4EC1-8A26-0F8B299A4298}" presName="spaceRect" presStyleCnt="0"/>
      <dgm:spPr/>
    </dgm:pt>
    <dgm:pt modelId="{8A2F555E-6D06-4A41-83FD-03252DC76636}" type="pres">
      <dgm:prSet presAssocID="{90B268AE-1E14-4EC1-8A26-0F8B299A4298}" presName="parTx" presStyleLbl="revTx" presStyleIdx="1" presStyleCnt="3">
        <dgm:presLayoutVars>
          <dgm:chMax val="0"/>
          <dgm:chPref val="0"/>
        </dgm:presLayoutVars>
      </dgm:prSet>
      <dgm:spPr/>
    </dgm:pt>
    <dgm:pt modelId="{88FBDE41-5832-4AB8-92E2-E1D678382BA7}" type="pres">
      <dgm:prSet presAssocID="{36A88408-81E9-4DDF-AA0C-DDBE7817F255}" presName="sibTrans" presStyleCnt="0"/>
      <dgm:spPr/>
    </dgm:pt>
    <dgm:pt modelId="{0970F1EA-303A-4281-9CD1-EE07FC124988}" type="pres">
      <dgm:prSet presAssocID="{E85A3D4B-9FCD-49D5-8016-14FD03B21E95}" presName="compNode" presStyleCnt="0"/>
      <dgm:spPr/>
    </dgm:pt>
    <dgm:pt modelId="{052BE8EA-0403-443B-8A4D-C244D0B41957}" type="pres">
      <dgm:prSet presAssocID="{E85A3D4B-9FCD-49D5-8016-14FD03B21E95}" presName="bgRect" presStyleLbl="bgShp" presStyleIdx="2" presStyleCnt="3"/>
      <dgm:spPr>
        <a:solidFill>
          <a:srgbClr val="92D050"/>
        </a:solidFill>
      </dgm:spPr>
    </dgm:pt>
    <dgm:pt modelId="{C2D35C9D-735E-4478-9C72-D87BFE98B654}" type="pres">
      <dgm:prSet presAssocID="{E85A3D4B-9FCD-49D5-8016-14FD03B21E95}"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mpty battery with solid fill"/>
        </a:ext>
      </dgm:extLst>
    </dgm:pt>
    <dgm:pt modelId="{98B85B15-008D-4FD4-9A78-372319167F9C}" type="pres">
      <dgm:prSet presAssocID="{E85A3D4B-9FCD-49D5-8016-14FD03B21E95}" presName="spaceRect" presStyleCnt="0"/>
      <dgm:spPr/>
    </dgm:pt>
    <dgm:pt modelId="{4ED0B279-9D13-4D14-BF2A-D46E2B2EA3B7}" type="pres">
      <dgm:prSet presAssocID="{E85A3D4B-9FCD-49D5-8016-14FD03B21E95}" presName="parTx" presStyleLbl="revTx" presStyleIdx="2" presStyleCnt="3">
        <dgm:presLayoutVars>
          <dgm:chMax val="0"/>
          <dgm:chPref val="0"/>
        </dgm:presLayoutVars>
      </dgm:prSet>
      <dgm:spPr/>
    </dgm:pt>
  </dgm:ptLst>
  <dgm:cxnLst>
    <dgm:cxn modelId="{1AD1240F-E2D7-4283-A6C5-72D0182178C8}" srcId="{45DDE482-B1A2-4D07-9EC7-DD05995F8721}" destId="{E85A3D4B-9FCD-49D5-8016-14FD03B21E95}" srcOrd="2" destOrd="0" parTransId="{ACC39465-35EA-4C79-AA8C-C5EBDAAB5C0D}" sibTransId="{AE814052-78BE-4D59-A156-79FE1EDF1CCD}"/>
    <dgm:cxn modelId="{7C7E4718-231D-4FBB-AC06-0B0505134F8F}" srcId="{45DDE482-B1A2-4D07-9EC7-DD05995F8721}" destId="{90B268AE-1E14-4EC1-8A26-0F8B299A4298}" srcOrd="1" destOrd="0" parTransId="{42E9EA35-C2E2-4EA4-9FFC-6E603D32D9E5}" sibTransId="{36A88408-81E9-4DDF-AA0C-DDBE7817F255}"/>
    <dgm:cxn modelId="{AD55163F-79AA-4C4D-9E7A-95EAFE12695F}" type="presOf" srcId="{45DDE482-B1A2-4D07-9EC7-DD05995F8721}" destId="{18F73E67-9537-4CF1-9210-48198F210653}" srcOrd="0" destOrd="0" presId="urn:microsoft.com/office/officeart/2018/2/layout/IconVerticalSolidList"/>
    <dgm:cxn modelId="{76392F5E-6F21-4781-AFFB-C15334286F74}" type="presOf" srcId="{E85A3D4B-9FCD-49D5-8016-14FD03B21E95}" destId="{4ED0B279-9D13-4D14-BF2A-D46E2B2EA3B7}" srcOrd="0" destOrd="0" presId="urn:microsoft.com/office/officeart/2018/2/layout/IconVerticalSolidList"/>
    <dgm:cxn modelId="{28940D94-59D3-4F59-9C74-FDF26170ED29}" type="presOf" srcId="{90B268AE-1E14-4EC1-8A26-0F8B299A4298}" destId="{8A2F555E-6D06-4A41-83FD-03252DC76636}" srcOrd="0" destOrd="0" presId="urn:microsoft.com/office/officeart/2018/2/layout/IconVerticalSolidList"/>
    <dgm:cxn modelId="{E75249C0-E847-4A5C-8D1C-5A4BA81A40BD}" srcId="{45DDE482-B1A2-4D07-9EC7-DD05995F8721}" destId="{815EE7F4-F6D4-462D-81D4-316B0EF33B0B}" srcOrd="0" destOrd="0" parTransId="{9EDA9D51-17FC-4EEC-84FE-95714B420367}" sibTransId="{8F6808F6-088C-4AF3-9C32-6882F7F3F51E}"/>
    <dgm:cxn modelId="{9B3407CF-E53F-4093-AF64-C01E2693B745}" type="presOf" srcId="{815EE7F4-F6D4-462D-81D4-316B0EF33B0B}" destId="{7FA854EA-C7D4-484B-B432-20ADE2FC38EF}" srcOrd="0" destOrd="0" presId="urn:microsoft.com/office/officeart/2018/2/layout/IconVerticalSolidList"/>
    <dgm:cxn modelId="{6732A345-D72B-4102-BEE7-639B34327CE3}" type="presParOf" srcId="{18F73E67-9537-4CF1-9210-48198F210653}" destId="{9183E083-8AC0-4A43-8DFE-9BD1E2693D15}" srcOrd="0" destOrd="0" presId="urn:microsoft.com/office/officeart/2018/2/layout/IconVerticalSolidList"/>
    <dgm:cxn modelId="{CBCDB3EF-5563-414F-9564-07761DF7E4FF}" type="presParOf" srcId="{9183E083-8AC0-4A43-8DFE-9BD1E2693D15}" destId="{74966BB1-78EB-4FD7-B7FD-65DBF2379E63}" srcOrd="0" destOrd="0" presId="urn:microsoft.com/office/officeart/2018/2/layout/IconVerticalSolidList"/>
    <dgm:cxn modelId="{C7CB06C2-8682-4060-A927-AC7898E740B7}" type="presParOf" srcId="{9183E083-8AC0-4A43-8DFE-9BD1E2693D15}" destId="{3E051E4B-7AC2-45CB-8D84-2A2053270723}" srcOrd="1" destOrd="0" presId="urn:microsoft.com/office/officeart/2018/2/layout/IconVerticalSolidList"/>
    <dgm:cxn modelId="{B988EAD8-2EB2-4215-8014-601748DDF5D8}" type="presParOf" srcId="{9183E083-8AC0-4A43-8DFE-9BD1E2693D15}" destId="{2CEBF0ED-2E08-40CD-AB0A-8F5993369FFB}" srcOrd="2" destOrd="0" presId="urn:microsoft.com/office/officeart/2018/2/layout/IconVerticalSolidList"/>
    <dgm:cxn modelId="{15C1A699-D414-4014-9AE6-68FBF3501CDD}" type="presParOf" srcId="{9183E083-8AC0-4A43-8DFE-9BD1E2693D15}" destId="{7FA854EA-C7D4-484B-B432-20ADE2FC38EF}" srcOrd="3" destOrd="0" presId="urn:microsoft.com/office/officeart/2018/2/layout/IconVerticalSolidList"/>
    <dgm:cxn modelId="{BA3EA2CD-07C3-4344-BB38-C194E7A817C4}" type="presParOf" srcId="{18F73E67-9537-4CF1-9210-48198F210653}" destId="{5923DCD7-3B89-434C-B213-30A31AA95C43}" srcOrd="1" destOrd="0" presId="urn:microsoft.com/office/officeart/2018/2/layout/IconVerticalSolidList"/>
    <dgm:cxn modelId="{AC582EC1-CEF6-40F3-8BC7-4DC2EBC5F3B9}" type="presParOf" srcId="{18F73E67-9537-4CF1-9210-48198F210653}" destId="{E8A19E06-0B47-4742-95A7-CC10A333F31A}" srcOrd="2" destOrd="0" presId="urn:microsoft.com/office/officeart/2018/2/layout/IconVerticalSolidList"/>
    <dgm:cxn modelId="{DD1F55AE-ACFF-44A2-B236-6EDA2D21122B}" type="presParOf" srcId="{E8A19E06-0B47-4742-95A7-CC10A333F31A}" destId="{5FCCF256-0218-47CB-B198-C9D46EE40A1B}" srcOrd="0" destOrd="0" presId="urn:microsoft.com/office/officeart/2018/2/layout/IconVerticalSolidList"/>
    <dgm:cxn modelId="{158ACC60-0E93-452A-B60E-DB6DD66F9F69}" type="presParOf" srcId="{E8A19E06-0B47-4742-95A7-CC10A333F31A}" destId="{439AF19D-A22D-43B0-9BA9-57BA8DDBFD96}" srcOrd="1" destOrd="0" presId="urn:microsoft.com/office/officeart/2018/2/layout/IconVerticalSolidList"/>
    <dgm:cxn modelId="{9CCA6E96-0299-4C49-98C9-6BC95A415E81}" type="presParOf" srcId="{E8A19E06-0B47-4742-95A7-CC10A333F31A}" destId="{3BB4DB57-2111-448C-8369-0E4E2EA99B1F}" srcOrd="2" destOrd="0" presId="urn:microsoft.com/office/officeart/2018/2/layout/IconVerticalSolidList"/>
    <dgm:cxn modelId="{1DD478B1-0454-48FC-A78A-33E53B3078A0}" type="presParOf" srcId="{E8A19E06-0B47-4742-95A7-CC10A333F31A}" destId="{8A2F555E-6D06-4A41-83FD-03252DC76636}" srcOrd="3" destOrd="0" presId="urn:microsoft.com/office/officeart/2018/2/layout/IconVerticalSolidList"/>
    <dgm:cxn modelId="{FFA73D7A-EBA0-4545-ADE0-E90729B8A00E}" type="presParOf" srcId="{18F73E67-9537-4CF1-9210-48198F210653}" destId="{88FBDE41-5832-4AB8-92E2-E1D678382BA7}" srcOrd="3" destOrd="0" presId="urn:microsoft.com/office/officeart/2018/2/layout/IconVerticalSolidList"/>
    <dgm:cxn modelId="{D4AD475C-1263-4D8C-B5DA-B85770C42438}" type="presParOf" srcId="{18F73E67-9537-4CF1-9210-48198F210653}" destId="{0970F1EA-303A-4281-9CD1-EE07FC124988}" srcOrd="4" destOrd="0" presId="urn:microsoft.com/office/officeart/2018/2/layout/IconVerticalSolidList"/>
    <dgm:cxn modelId="{18A9DE42-C852-43E5-B26B-1B10A3E7BC96}" type="presParOf" srcId="{0970F1EA-303A-4281-9CD1-EE07FC124988}" destId="{052BE8EA-0403-443B-8A4D-C244D0B41957}" srcOrd="0" destOrd="0" presId="urn:microsoft.com/office/officeart/2018/2/layout/IconVerticalSolidList"/>
    <dgm:cxn modelId="{F5330E8A-D659-4418-8481-A5A11B5AA758}" type="presParOf" srcId="{0970F1EA-303A-4281-9CD1-EE07FC124988}" destId="{C2D35C9D-735E-4478-9C72-D87BFE98B654}" srcOrd="1" destOrd="0" presId="urn:microsoft.com/office/officeart/2018/2/layout/IconVerticalSolidList"/>
    <dgm:cxn modelId="{82B70D71-3D09-43C4-8E14-47DCE92F7BB1}" type="presParOf" srcId="{0970F1EA-303A-4281-9CD1-EE07FC124988}" destId="{98B85B15-008D-4FD4-9A78-372319167F9C}" srcOrd="2" destOrd="0" presId="urn:microsoft.com/office/officeart/2018/2/layout/IconVerticalSolidList"/>
    <dgm:cxn modelId="{D3BA947A-FD44-4BD9-954A-4EA0870E20F0}" type="presParOf" srcId="{0970F1EA-303A-4281-9CD1-EE07FC124988}" destId="{4ED0B279-9D13-4D14-BF2A-D46E2B2EA3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E0A78-71EE-42E0-8289-4AF1045437F3}">
      <dsp:nvSpPr>
        <dsp:cNvPr id="0" name=""/>
        <dsp:cNvSpPr/>
      </dsp:nvSpPr>
      <dsp:spPr>
        <a:xfrm>
          <a:off x="601934" y="783788"/>
          <a:ext cx="1450009" cy="14500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38963-FEC3-4777-A4EF-FAF0E231AC67}">
      <dsp:nvSpPr>
        <dsp:cNvPr id="0" name=""/>
        <dsp:cNvSpPr/>
      </dsp:nvSpPr>
      <dsp:spPr>
        <a:xfrm rot="10800000">
          <a:off x="910952" y="1092807"/>
          <a:ext cx="831972" cy="831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0DF1A7-4270-4DB7-B008-96785C2CF4A8}">
      <dsp:nvSpPr>
        <dsp:cNvPr id="0" name=""/>
        <dsp:cNvSpPr/>
      </dsp:nvSpPr>
      <dsp:spPr>
        <a:xfrm>
          <a:off x="138406"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Why is hardware security no longer a choice but a requirement?</a:t>
          </a:r>
        </a:p>
      </dsp:txBody>
      <dsp:txXfrm>
        <a:off x="138406" y="2685440"/>
        <a:ext cx="2377064" cy="720000"/>
      </dsp:txXfrm>
    </dsp:sp>
    <dsp:sp modelId="{078484B1-A3E4-451C-9678-B3F2611CDDF9}">
      <dsp:nvSpPr>
        <dsp:cNvPr id="0" name=""/>
        <dsp:cNvSpPr/>
      </dsp:nvSpPr>
      <dsp:spPr>
        <a:xfrm>
          <a:off x="3394984" y="783788"/>
          <a:ext cx="1450009" cy="1450009"/>
        </a:xfrm>
        <a:prstGeom prst="ellipse">
          <a:avLst/>
        </a:prstGeom>
        <a:solidFill>
          <a:schemeClr val="accent2">
            <a:hueOff val="-279374"/>
            <a:satOff val="-3219"/>
            <a:lumOff val="720"/>
            <a:alphaOff val="0"/>
          </a:schemeClr>
        </a:solidFill>
        <a:ln>
          <a:noFill/>
        </a:ln>
        <a:effectLst/>
      </dsp:spPr>
      <dsp:style>
        <a:lnRef idx="0">
          <a:scrgbClr r="0" g="0" b="0"/>
        </a:lnRef>
        <a:fillRef idx="1">
          <a:scrgbClr r="0" g="0" b="0"/>
        </a:fillRef>
        <a:effectRef idx="0">
          <a:scrgbClr r="0" g="0" b="0"/>
        </a:effectRef>
        <a:fontRef idx="minor"/>
      </dsp:style>
    </dsp:sp>
    <dsp:sp modelId="{76A9925B-6042-442D-9BF0-73AC05A50488}">
      <dsp:nvSpPr>
        <dsp:cNvPr id="0" name=""/>
        <dsp:cNvSpPr/>
      </dsp:nvSpPr>
      <dsp:spPr>
        <a:xfrm>
          <a:off x="3704002" y="1092807"/>
          <a:ext cx="831972" cy="831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502CB-769C-41E1-B2BE-43E306A2FAA5}">
      <dsp:nvSpPr>
        <dsp:cNvPr id="0" name=""/>
        <dsp:cNvSpPr/>
      </dsp:nvSpPr>
      <dsp:spPr>
        <a:xfrm>
          <a:off x="2931457"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Who are the main actors?</a:t>
          </a:r>
        </a:p>
      </dsp:txBody>
      <dsp:txXfrm>
        <a:off x="2931457" y="2685440"/>
        <a:ext cx="2377064" cy="720000"/>
      </dsp:txXfrm>
    </dsp:sp>
    <dsp:sp modelId="{40D03DB7-798B-4E8C-B254-E785CB3E55A5}">
      <dsp:nvSpPr>
        <dsp:cNvPr id="0" name=""/>
        <dsp:cNvSpPr/>
      </dsp:nvSpPr>
      <dsp:spPr>
        <a:xfrm>
          <a:off x="6188035" y="783788"/>
          <a:ext cx="1450009" cy="1450009"/>
        </a:xfrm>
        <a:prstGeom prst="ellipse">
          <a:avLst/>
        </a:prstGeom>
        <a:solidFill>
          <a:schemeClr val="accent2">
            <a:hueOff val="-558749"/>
            <a:satOff val="-6439"/>
            <a:lumOff val="1439"/>
            <a:alphaOff val="0"/>
          </a:schemeClr>
        </a:solidFill>
        <a:ln>
          <a:noFill/>
        </a:ln>
        <a:effectLst/>
      </dsp:spPr>
      <dsp:style>
        <a:lnRef idx="0">
          <a:scrgbClr r="0" g="0" b="0"/>
        </a:lnRef>
        <a:fillRef idx="1">
          <a:scrgbClr r="0" g="0" b="0"/>
        </a:fillRef>
        <a:effectRef idx="0">
          <a:scrgbClr r="0" g="0" b="0"/>
        </a:effectRef>
        <a:fontRef idx="minor"/>
      </dsp:style>
    </dsp:sp>
    <dsp:sp modelId="{EF926143-2E28-40EA-A7DA-6DA22C86AF39}">
      <dsp:nvSpPr>
        <dsp:cNvPr id="0" name=""/>
        <dsp:cNvSpPr/>
      </dsp:nvSpPr>
      <dsp:spPr>
        <a:xfrm>
          <a:off x="6497053" y="1092807"/>
          <a:ext cx="831972" cy="831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78DD57-224E-4E7F-84A9-8619E4BFA8A7}">
      <dsp:nvSpPr>
        <dsp:cNvPr id="0" name=""/>
        <dsp:cNvSpPr/>
      </dsp:nvSpPr>
      <dsp:spPr>
        <a:xfrm>
          <a:off x="5724507"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100000"/>
            </a:lnSpc>
            <a:spcBef>
              <a:spcPct val="0"/>
            </a:spcBef>
            <a:spcAft>
              <a:spcPct val="35000"/>
            </a:spcAft>
            <a:buNone/>
            <a:defRPr cap="all"/>
          </a:pPr>
          <a:r>
            <a:rPr lang="en-US" sz="1300" kern="1200"/>
            <a:t>How much secure</a:t>
          </a:r>
          <a:r>
            <a:rPr lang="en-US" sz="1300" kern="1200">
              <a:latin typeface="Avenir Next LT Pro"/>
            </a:rPr>
            <a:t> are hardware technologies</a:t>
          </a:r>
          <a:r>
            <a:rPr lang="en-US" sz="1300" kern="1200"/>
            <a:t>?</a:t>
          </a:r>
          <a:r>
            <a:rPr lang="en-US" sz="1300" kern="1200">
              <a:latin typeface="Avenir Next LT Pro"/>
            </a:rPr>
            <a:t> </a:t>
          </a:r>
          <a:endParaRPr lang="en-US" sz="1300" kern="1200"/>
        </a:p>
      </dsp:txBody>
      <dsp:txXfrm>
        <a:off x="5724507" y="2685440"/>
        <a:ext cx="2377064" cy="720000"/>
      </dsp:txXfrm>
    </dsp:sp>
    <dsp:sp modelId="{19750C10-6FAB-41BB-A1A8-0132A9CCEA42}">
      <dsp:nvSpPr>
        <dsp:cNvPr id="0" name=""/>
        <dsp:cNvSpPr/>
      </dsp:nvSpPr>
      <dsp:spPr>
        <a:xfrm>
          <a:off x="8981085" y="783788"/>
          <a:ext cx="1450009" cy="1450009"/>
        </a:xfrm>
        <a:prstGeom prst="ellipse">
          <a:avLst/>
        </a:prstGeom>
        <a:solidFill>
          <a:schemeClr val="accent2">
            <a:hueOff val="-838123"/>
            <a:satOff val="-9658"/>
            <a:lumOff val="2159"/>
            <a:alphaOff val="0"/>
          </a:schemeClr>
        </a:solidFill>
        <a:ln>
          <a:noFill/>
        </a:ln>
        <a:effectLst/>
      </dsp:spPr>
      <dsp:style>
        <a:lnRef idx="0">
          <a:scrgbClr r="0" g="0" b="0"/>
        </a:lnRef>
        <a:fillRef idx="1">
          <a:scrgbClr r="0" g="0" b="0"/>
        </a:fillRef>
        <a:effectRef idx="0">
          <a:scrgbClr r="0" g="0" b="0"/>
        </a:effectRef>
        <a:fontRef idx="minor"/>
      </dsp:style>
    </dsp:sp>
    <dsp:sp modelId="{92534198-F53C-4E12-B76E-465D661775B5}">
      <dsp:nvSpPr>
        <dsp:cNvPr id="0" name=""/>
        <dsp:cNvSpPr/>
      </dsp:nvSpPr>
      <dsp:spPr>
        <a:xfrm>
          <a:off x="9290104" y="1092807"/>
          <a:ext cx="831972" cy="831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C8C8F4-CA01-4D4C-97E4-132A3D2CF51D}">
      <dsp:nvSpPr>
        <dsp:cNvPr id="0" name=""/>
        <dsp:cNvSpPr/>
      </dsp:nvSpPr>
      <dsp:spPr>
        <a:xfrm>
          <a:off x="8517558"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What is the impact on performance?</a:t>
          </a:r>
        </a:p>
      </dsp:txBody>
      <dsp:txXfrm>
        <a:off x="8517558" y="2685440"/>
        <a:ext cx="237706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A6A84-3A8C-4A51-848A-E732D7DDF7AC}">
      <dsp:nvSpPr>
        <dsp:cNvPr id="0" name=""/>
        <dsp:cNvSpPr/>
      </dsp:nvSpPr>
      <dsp:spPr>
        <a:xfrm>
          <a:off x="0" y="261025"/>
          <a:ext cx="10058399" cy="100737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b="1" kern="1200" err="1"/>
            <a:t>Trusted</a:t>
          </a:r>
          <a:r>
            <a:rPr lang="it-IT" sz="4200" b="1" kern="1200"/>
            <a:t> </a:t>
          </a:r>
          <a:r>
            <a:rPr lang="it-IT" sz="4200" b="1" kern="1200" err="1"/>
            <a:t>Execution</a:t>
          </a:r>
          <a:r>
            <a:rPr lang="it-IT" sz="4200" b="1" kern="1200"/>
            <a:t> Environment (TEE)</a:t>
          </a:r>
          <a:endParaRPr lang="en-US" sz="4200" kern="1200"/>
        </a:p>
      </dsp:txBody>
      <dsp:txXfrm>
        <a:off x="49176" y="310201"/>
        <a:ext cx="9960047" cy="909018"/>
      </dsp:txXfrm>
    </dsp:sp>
    <dsp:sp modelId="{51232F12-8F3A-401F-AE84-4110130A0562}">
      <dsp:nvSpPr>
        <dsp:cNvPr id="0" name=""/>
        <dsp:cNvSpPr/>
      </dsp:nvSpPr>
      <dsp:spPr>
        <a:xfrm>
          <a:off x="0" y="1389355"/>
          <a:ext cx="10058399" cy="1007370"/>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b="1" kern="1200"/>
            <a:t>Secure Booting</a:t>
          </a:r>
          <a:endParaRPr lang="en-US" sz="4200" kern="1200"/>
        </a:p>
      </dsp:txBody>
      <dsp:txXfrm>
        <a:off x="49176" y="1438531"/>
        <a:ext cx="9960047" cy="909018"/>
      </dsp:txXfrm>
    </dsp:sp>
    <dsp:sp modelId="{B36FE3E6-1166-4AAD-9A07-EBBDF3DF3614}">
      <dsp:nvSpPr>
        <dsp:cNvPr id="0" name=""/>
        <dsp:cNvSpPr/>
      </dsp:nvSpPr>
      <dsp:spPr>
        <a:xfrm>
          <a:off x="0" y="2517684"/>
          <a:ext cx="10058399" cy="100737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b="1" kern="1200"/>
            <a:t>Posture Checking</a:t>
          </a:r>
          <a:endParaRPr lang="en-US" sz="4200" kern="1200"/>
        </a:p>
      </dsp:txBody>
      <dsp:txXfrm>
        <a:off x="49176" y="2566860"/>
        <a:ext cx="9960047" cy="909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A69C6-D712-42FD-BDF5-B0C34CB8E38E}">
      <dsp:nvSpPr>
        <dsp:cNvPr id="0" name=""/>
        <dsp:cNvSpPr/>
      </dsp:nvSpPr>
      <dsp:spPr>
        <a:xfrm>
          <a:off x="0" y="835345"/>
          <a:ext cx="7244381" cy="15421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09D56-C409-459A-A144-08F5650C6DF3}">
      <dsp:nvSpPr>
        <dsp:cNvPr id="0" name=""/>
        <dsp:cNvSpPr/>
      </dsp:nvSpPr>
      <dsp:spPr>
        <a:xfrm>
          <a:off x="449747" y="1084843"/>
          <a:ext cx="848197" cy="848197"/>
        </a:xfrm>
        <a:prstGeom prst="ellipse">
          <a:avLst/>
        </a:prstGeom>
        <a:blipFill rotWithShape="1">
          <a:blip xmlns:r="http://schemas.openxmlformats.org/officeDocument/2006/relationships" r:embed="rId1" cstate="hq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66311-8874-4A21-9855-CF3DAFC959FF}">
      <dsp:nvSpPr>
        <dsp:cNvPr id="0" name=""/>
        <dsp:cNvSpPr/>
      </dsp:nvSpPr>
      <dsp:spPr>
        <a:xfrm>
          <a:off x="1781213" y="835345"/>
          <a:ext cx="5463167" cy="1542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14" tIns="163214" rIns="163214" bIns="163214" numCol="1" spcCol="1270" anchor="ctr" anchorCtr="0">
          <a:noAutofit/>
        </a:bodyPr>
        <a:lstStyle/>
        <a:p>
          <a:pPr marL="0" lvl="0" indent="0" algn="l" defTabSz="1111250">
            <a:lnSpc>
              <a:spcPct val="100000"/>
            </a:lnSpc>
            <a:spcBef>
              <a:spcPct val="0"/>
            </a:spcBef>
            <a:spcAft>
              <a:spcPct val="35000"/>
            </a:spcAft>
            <a:buNone/>
          </a:pPr>
          <a:r>
            <a:rPr lang="en-US" sz="2500" b="1" i="0" kern="1200"/>
            <a:t>Apple Secure Enclave </a:t>
          </a:r>
          <a:r>
            <a:rPr lang="en-US" sz="2500" b="0" i="0" kern="1200"/>
            <a:t>is directly integrated into Apple's A-series </a:t>
          </a:r>
          <a:r>
            <a:rPr lang="en-US" sz="2500" b="0" i="0" kern="1200" err="1"/>
            <a:t>SoC.</a:t>
          </a:r>
          <a:endParaRPr lang="en-US" sz="2500" kern="1200"/>
        </a:p>
      </dsp:txBody>
      <dsp:txXfrm>
        <a:off x="1781213" y="835345"/>
        <a:ext cx="5463167" cy="1542176"/>
      </dsp:txXfrm>
    </dsp:sp>
    <dsp:sp modelId="{11339941-4507-4C7E-A2E5-CC0B4340B969}">
      <dsp:nvSpPr>
        <dsp:cNvPr id="0" name=""/>
        <dsp:cNvSpPr/>
      </dsp:nvSpPr>
      <dsp:spPr>
        <a:xfrm>
          <a:off x="0" y="2763066"/>
          <a:ext cx="7244381" cy="15421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85B49-56F4-4DE8-8C25-A78CC37DCEA0}">
      <dsp:nvSpPr>
        <dsp:cNvPr id="0" name=""/>
        <dsp:cNvSpPr/>
      </dsp:nvSpPr>
      <dsp:spPr>
        <a:xfrm>
          <a:off x="371395" y="3087234"/>
          <a:ext cx="981508" cy="956910"/>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7A377A-8586-4522-BBE6-2ADD26B27C89}">
      <dsp:nvSpPr>
        <dsp:cNvPr id="0" name=""/>
        <dsp:cNvSpPr/>
      </dsp:nvSpPr>
      <dsp:spPr>
        <a:xfrm>
          <a:off x="1781213" y="2763066"/>
          <a:ext cx="5463167" cy="1542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14" tIns="163214" rIns="163214" bIns="163214" numCol="1" spcCol="1270" anchor="ctr" anchorCtr="0">
          <a:noAutofit/>
        </a:bodyPr>
        <a:lstStyle/>
        <a:p>
          <a:pPr marL="0" lvl="0" indent="0" algn="l" defTabSz="1111250">
            <a:lnSpc>
              <a:spcPct val="100000"/>
            </a:lnSpc>
            <a:spcBef>
              <a:spcPct val="0"/>
            </a:spcBef>
            <a:spcAft>
              <a:spcPct val="35000"/>
            </a:spcAft>
            <a:buNone/>
          </a:pPr>
          <a:r>
            <a:rPr lang="en-US" sz="2500" b="1" i="0" kern="1200"/>
            <a:t>ARM’s TrustZone </a:t>
          </a:r>
          <a:r>
            <a:rPr lang="en-US" sz="2500" kern="1200"/>
            <a:t>is</a:t>
          </a:r>
          <a:r>
            <a:rPr lang="en-US" sz="2500" b="0" i="0" kern="1200"/>
            <a:t> a stand-alone processor integrated directly into the device's main SoC. </a:t>
          </a:r>
          <a:endParaRPr lang="en-US" sz="2500" kern="1200"/>
        </a:p>
      </dsp:txBody>
      <dsp:txXfrm>
        <a:off x="1781213" y="2763066"/>
        <a:ext cx="5463167" cy="1542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B28E9-5FC3-4ED2-98AA-73B54259F602}">
      <dsp:nvSpPr>
        <dsp:cNvPr id="0" name=""/>
        <dsp:cNvSpPr/>
      </dsp:nvSpPr>
      <dsp:spPr>
        <a:xfrm>
          <a:off x="865859" y="437247"/>
          <a:ext cx="1240245" cy="12402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D6ED-C6AC-4316-9618-08B235E161D7}">
      <dsp:nvSpPr>
        <dsp:cNvPr id="0" name=""/>
        <dsp:cNvSpPr/>
      </dsp:nvSpPr>
      <dsp:spPr>
        <a:xfrm>
          <a:off x="107932" y="2023596"/>
          <a:ext cx="27561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it-IT" sz="1400" kern="1200"/>
            <a:t>The Secure Enclave Processor is </a:t>
          </a:r>
          <a:r>
            <a:rPr lang="it-IT" sz="1400" b="1" kern="1200"/>
            <a:t>dedicated solely for Secure Enclave use</a:t>
          </a:r>
          <a:r>
            <a:rPr lang="it-IT" sz="1400" kern="1200"/>
            <a:t>. </a:t>
          </a:r>
          <a:endParaRPr lang="en-US" sz="1400" kern="1200"/>
        </a:p>
      </dsp:txBody>
      <dsp:txXfrm>
        <a:off x="107932" y="2023596"/>
        <a:ext cx="2756100" cy="720000"/>
      </dsp:txXfrm>
    </dsp:sp>
    <dsp:sp modelId="{E50B812D-AC9B-4357-B553-71D7BD8472F2}">
      <dsp:nvSpPr>
        <dsp:cNvPr id="0" name=""/>
        <dsp:cNvSpPr/>
      </dsp:nvSpPr>
      <dsp:spPr>
        <a:xfrm>
          <a:off x="4104277" y="437247"/>
          <a:ext cx="1240245" cy="124024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95D5A8-3AF2-4473-B23F-CE9E79397849}">
      <dsp:nvSpPr>
        <dsp:cNvPr id="0" name=""/>
        <dsp:cNvSpPr/>
      </dsp:nvSpPr>
      <dsp:spPr>
        <a:xfrm>
          <a:off x="3346350" y="2023596"/>
          <a:ext cx="27561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it-IT" sz="1400" kern="1200"/>
            <a:t>The Secure Enclave Processor </a:t>
          </a:r>
          <a:r>
            <a:rPr lang="it-IT" sz="1400" b="1" kern="1200" err="1"/>
            <a:t>runs</a:t>
          </a:r>
          <a:r>
            <a:rPr lang="it-IT" sz="1400" b="1" kern="1200"/>
            <a:t> an Apple-</a:t>
          </a:r>
          <a:r>
            <a:rPr lang="it-IT" sz="1400" b="1" kern="1200" err="1"/>
            <a:t>customized</a:t>
          </a:r>
          <a:r>
            <a:rPr lang="it-IT" sz="1400" b="1" kern="1200"/>
            <a:t> </a:t>
          </a:r>
          <a:r>
            <a:rPr lang="it-IT" sz="1400" b="1" kern="1200" err="1"/>
            <a:t>version</a:t>
          </a:r>
          <a:r>
            <a:rPr lang="it-IT" sz="1400" b="1" kern="1200"/>
            <a:t> of the L4 microkernel</a:t>
          </a:r>
          <a:r>
            <a:rPr lang="it-IT" sz="1400" kern="1200"/>
            <a:t>. </a:t>
          </a:r>
          <a:endParaRPr lang="en-US" sz="1400" kern="1200"/>
        </a:p>
      </dsp:txBody>
      <dsp:txXfrm>
        <a:off x="3346350" y="2023596"/>
        <a:ext cx="2756100" cy="720000"/>
      </dsp:txXfrm>
    </dsp:sp>
    <dsp:sp modelId="{4ED6D34A-D7DE-4029-9E39-D2892DDACAAA}">
      <dsp:nvSpPr>
        <dsp:cNvPr id="0" name=""/>
        <dsp:cNvSpPr/>
      </dsp:nvSpPr>
      <dsp:spPr>
        <a:xfrm>
          <a:off x="7342695" y="437247"/>
          <a:ext cx="1240245" cy="124024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56C2F-8792-43DB-A7B3-81068C255F36}">
      <dsp:nvSpPr>
        <dsp:cNvPr id="0" name=""/>
        <dsp:cNvSpPr/>
      </dsp:nvSpPr>
      <dsp:spPr>
        <a:xfrm>
          <a:off x="6584767" y="2023596"/>
          <a:ext cx="27561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it-IT" sz="1400" kern="1200"/>
            <a:t>Secure Enclave Processor includes a </a:t>
          </a:r>
          <a:r>
            <a:rPr lang="it-IT" sz="1400" b="1" kern="1200"/>
            <a:t>memory-protected engine and encrypted memory.</a:t>
          </a:r>
          <a:endParaRPr lang="en-US" sz="1400" kern="1200"/>
        </a:p>
      </dsp:txBody>
      <dsp:txXfrm>
        <a:off x="6584767" y="2023596"/>
        <a:ext cx="27561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7CC94-FF21-46A8-BE24-794F97D1A8D7}">
      <dsp:nvSpPr>
        <dsp:cNvPr id="0" name=""/>
        <dsp:cNvSpPr/>
      </dsp:nvSpPr>
      <dsp:spPr>
        <a:xfrm>
          <a:off x="0" y="0"/>
          <a:ext cx="9448799" cy="38127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it-IT" sz="2400" b="1" kern="1200"/>
            <a:t>The current state of the art TEE research still lacks frameworks to verify and/or analyze the secure code</a:t>
          </a:r>
          <a:endParaRPr lang="en-US" sz="2400" b="1" kern="1200"/>
        </a:p>
      </dsp:txBody>
      <dsp:txXfrm>
        <a:off x="0" y="0"/>
        <a:ext cx="9448799" cy="2058882"/>
      </dsp:txXfrm>
    </dsp:sp>
    <dsp:sp modelId="{AFCF949C-6557-418A-BA45-D2571289910F}">
      <dsp:nvSpPr>
        <dsp:cNvPr id="0" name=""/>
        <dsp:cNvSpPr/>
      </dsp:nvSpPr>
      <dsp:spPr>
        <a:xfrm>
          <a:off x="4613" y="1982627"/>
          <a:ext cx="3146524" cy="175386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it-IT" sz="1800" b="1" kern="1200"/>
            <a:t>Properly defense mechanisms within the </a:t>
          </a:r>
          <a:r>
            <a:rPr lang="it-IT" sz="1800" b="1" kern="1200">
              <a:latin typeface="Avenir Next LT Pro"/>
            </a:rPr>
            <a:t>trusted</a:t>
          </a:r>
          <a:r>
            <a:rPr lang="it-IT" sz="1800" b="1" kern="1200"/>
            <a:t> enviroments</a:t>
          </a:r>
          <a:endParaRPr lang="en-US" sz="1800" b="1" kern="1200"/>
        </a:p>
      </dsp:txBody>
      <dsp:txXfrm>
        <a:off x="4613" y="1982627"/>
        <a:ext cx="3146524" cy="1753863"/>
      </dsp:txXfrm>
    </dsp:sp>
    <dsp:sp modelId="{3ED4F9E3-0372-4F6D-8A0D-7B1E14D0F9E3}">
      <dsp:nvSpPr>
        <dsp:cNvPr id="0" name=""/>
        <dsp:cNvSpPr/>
      </dsp:nvSpPr>
      <dsp:spPr>
        <a:xfrm>
          <a:off x="3151137" y="1982627"/>
          <a:ext cx="3146524" cy="175386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it-IT" sz="1800" b="1" kern="1200"/>
            <a:t>Methods for monitoring and detecting compromised TEEs</a:t>
          </a:r>
          <a:endParaRPr lang="en-US" sz="1800" b="1" kern="1200"/>
        </a:p>
      </dsp:txBody>
      <dsp:txXfrm>
        <a:off x="3151137" y="1982627"/>
        <a:ext cx="3146524" cy="1753863"/>
      </dsp:txXfrm>
    </dsp:sp>
    <dsp:sp modelId="{916DA9C3-E29D-4C95-B406-887654D3FC5A}">
      <dsp:nvSpPr>
        <dsp:cNvPr id="0" name=""/>
        <dsp:cNvSpPr/>
      </dsp:nvSpPr>
      <dsp:spPr>
        <a:xfrm>
          <a:off x="6297662" y="1982627"/>
          <a:ext cx="3146524" cy="175386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it-IT" sz="1800" b="1" kern="1200"/>
            <a:t>Resilient plans to recover and rejuvenate from attacks</a:t>
          </a:r>
          <a:r>
            <a:rPr lang="it-IT" sz="1800" b="0" kern="1200"/>
            <a:t>.</a:t>
          </a:r>
          <a:endParaRPr lang="en-US" sz="1800" b="0" kern="1200"/>
        </a:p>
      </dsp:txBody>
      <dsp:txXfrm>
        <a:off x="6297662" y="1982627"/>
        <a:ext cx="3146524" cy="17538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66BB1-78EB-4FD7-B7FD-65DBF2379E63}">
      <dsp:nvSpPr>
        <dsp:cNvPr id="0" name=""/>
        <dsp:cNvSpPr/>
      </dsp:nvSpPr>
      <dsp:spPr>
        <a:xfrm>
          <a:off x="0" y="0"/>
          <a:ext cx="11315760" cy="1141961"/>
        </a:xfrm>
        <a:prstGeom prst="roundRect">
          <a:avLst>
            <a:gd name="adj" fmla="val 10000"/>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E051E4B-7AC2-45CB-8D84-2A2053270723}">
      <dsp:nvSpPr>
        <dsp:cNvPr id="0" name=""/>
        <dsp:cNvSpPr/>
      </dsp:nvSpPr>
      <dsp:spPr>
        <a:xfrm>
          <a:off x="345443" y="257429"/>
          <a:ext cx="628078" cy="628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A854EA-C7D4-484B-B432-20ADE2FC38EF}">
      <dsp:nvSpPr>
        <dsp:cNvPr id="0" name=""/>
        <dsp:cNvSpPr/>
      </dsp:nvSpPr>
      <dsp:spPr>
        <a:xfrm>
          <a:off x="1318965" y="488"/>
          <a:ext cx="9996794" cy="1141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858" tIns="120858" rIns="120858" bIns="120858" numCol="1" spcCol="1270" anchor="ctr" anchorCtr="0">
          <a:noAutofit/>
        </a:bodyPr>
        <a:lstStyle/>
        <a:p>
          <a:pPr marL="0" lvl="0" indent="0" algn="l" defTabSz="1111250">
            <a:lnSpc>
              <a:spcPct val="100000"/>
            </a:lnSpc>
            <a:spcBef>
              <a:spcPct val="0"/>
            </a:spcBef>
            <a:spcAft>
              <a:spcPct val="35000"/>
            </a:spcAft>
            <a:buNone/>
          </a:pPr>
          <a:r>
            <a:rPr lang="en-US" sz="2500" kern="1200">
              <a:latin typeface="Avenir Next LT Pro"/>
            </a:rPr>
            <a:t>Root of</a:t>
          </a:r>
          <a:r>
            <a:rPr lang="en-US" sz="2500" b="0" i="0" kern="1200"/>
            <a:t> trust</a:t>
          </a:r>
          <a:endParaRPr lang="en-US" sz="2500" kern="1200"/>
        </a:p>
      </dsp:txBody>
      <dsp:txXfrm>
        <a:off x="1318965" y="488"/>
        <a:ext cx="9996794" cy="1141961"/>
      </dsp:txXfrm>
    </dsp:sp>
    <dsp:sp modelId="{5FCCF256-0218-47CB-B198-C9D46EE40A1B}">
      <dsp:nvSpPr>
        <dsp:cNvPr id="0" name=""/>
        <dsp:cNvSpPr/>
      </dsp:nvSpPr>
      <dsp:spPr>
        <a:xfrm>
          <a:off x="0" y="1427940"/>
          <a:ext cx="11315760" cy="1141961"/>
        </a:xfrm>
        <a:prstGeom prst="roundRect">
          <a:avLst>
            <a:gd name="adj" fmla="val 10000"/>
          </a:avLst>
        </a:prstGeom>
        <a:solidFill>
          <a:schemeClr val="accent5">
            <a:lumMod val="50000"/>
          </a:schemeClr>
        </a:solidFill>
        <a:ln>
          <a:noFill/>
        </a:ln>
        <a:effectLst/>
      </dsp:spPr>
      <dsp:style>
        <a:lnRef idx="0">
          <a:scrgbClr r="0" g="0" b="0"/>
        </a:lnRef>
        <a:fillRef idx="1">
          <a:scrgbClr r="0" g="0" b="0"/>
        </a:fillRef>
        <a:effectRef idx="0">
          <a:scrgbClr r="0" g="0" b="0"/>
        </a:effectRef>
        <a:fontRef idx="minor"/>
      </dsp:style>
    </dsp:sp>
    <dsp:sp modelId="{439AF19D-A22D-43B0-9BA9-57BA8DDBFD96}">
      <dsp:nvSpPr>
        <dsp:cNvPr id="0" name=""/>
        <dsp:cNvSpPr/>
      </dsp:nvSpPr>
      <dsp:spPr>
        <a:xfrm>
          <a:off x="345443" y="1684881"/>
          <a:ext cx="628078" cy="628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F555E-6D06-4A41-83FD-03252DC76636}">
      <dsp:nvSpPr>
        <dsp:cNvPr id="0" name=""/>
        <dsp:cNvSpPr/>
      </dsp:nvSpPr>
      <dsp:spPr>
        <a:xfrm>
          <a:off x="1318965" y="1427940"/>
          <a:ext cx="9996794" cy="1141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858" tIns="120858" rIns="120858" bIns="120858" numCol="1" spcCol="1270" anchor="ctr" anchorCtr="0">
          <a:noAutofit/>
        </a:bodyPr>
        <a:lstStyle/>
        <a:p>
          <a:pPr marL="0" lvl="0" indent="0" algn="l" defTabSz="1111250">
            <a:lnSpc>
              <a:spcPct val="100000"/>
            </a:lnSpc>
            <a:spcBef>
              <a:spcPct val="0"/>
            </a:spcBef>
            <a:spcAft>
              <a:spcPct val="35000"/>
            </a:spcAft>
            <a:buNone/>
          </a:pPr>
          <a:r>
            <a:rPr lang="en-US" sz="2500" kern="1200"/>
            <a:t>C</a:t>
          </a:r>
          <a:r>
            <a:rPr lang="en-US" sz="2500" b="0" i="0" kern="1200"/>
            <a:t>aches </a:t>
          </a:r>
          <a:r>
            <a:rPr lang="en-US" sz="2500" b="0" i="0" kern="1200">
              <a:sym typeface="Wingdings" panose="05000000000000000000" pitchFamily="2" charset="2"/>
            </a:rPr>
            <a:t></a:t>
          </a:r>
          <a:r>
            <a:rPr lang="en-US" sz="2500" b="0" i="0" kern="1200"/>
            <a:t> </a:t>
          </a:r>
          <a:r>
            <a:rPr lang="en-US" sz="2500" b="0" i="0" kern="1200" err="1"/>
            <a:t>CacheKit</a:t>
          </a:r>
          <a:r>
            <a:rPr lang="en-US" sz="2500" b="0" i="0" kern="1200"/>
            <a:t> attack</a:t>
          </a:r>
          <a:endParaRPr lang="en-US" sz="2500" kern="1200"/>
        </a:p>
      </dsp:txBody>
      <dsp:txXfrm>
        <a:off x="1318965" y="1427940"/>
        <a:ext cx="9996794" cy="1141961"/>
      </dsp:txXfrm>
    </dsp:sp>
    <dsp:sp modelId="{052BE8EA-0403-443B-8A4D-C244D0B41957}">
      <dsp:nvSpPr>
        <dsp:cNvPr id="0" name=""/>
        <dsp:cNvSpPr/>
      </dsp:nvSpPr>
      <dsp:spPr>
        <a:xfrm>
          <a:off x="0" y="2855392"/>
          <a:ext cx="11315760" cy="1141961"/>
        </a:xfrm>
        <a:prstGeom prst="roundRect">
          <a:avLst>
            <a:gd name="adj" fmla="val 10000"/>
          </a:avLst>
        </a:prstGeom>
        <a:solidFill>
          <a:srgbClr val="92D050"/>
        </a:solidFill>
        <a:ln>
          <a:noFill/>
        </a:ln>
        <a:effectLst/>
      </dsp:spPr>
      <dsp:style>
        <a:lnRef idx="0">
          <a:scrgbClr r="0" g="0" b="0"/>
        </a:lnRef>
        <a:fillRef idx="1">
          <a:scrgbClr r="0" g="0" b="0"/>
        </a:fillRef>
        <a:effectRef idx="0">
          <a:scrgbClr r="0" g="0" b="0"/>
        </a:effectRef>
        <a:fontRef idx="minor"/>
      </dsp:style>
    </dsp:sp>
    <dsp:sp modelId="{C2D35C9D-735E-4478-9C72-D87BFE98B654}">
      <dsp:nvSpPr>
        <dsp:cNvPr id="0" name=""/>
        <dsp:cNvSpPr/>
      </dsp:nvSpPr>
      <dsp:spPr>
        <a:xfrm>
          <a:off x="345443" y="3112333"/>
          <a:ext cx="628078" cy="62807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D0B279-9D13-4D14-BF2A-D46E2B2EA3B7}">
      <dsp:nvSpPr>
        <dsp:cNvPr id="0" name=""/>
        <dsp:cNvSpPr/>
      </dsp:nvSpPr>
      <dsp:spPr>
        <a:xfrm>
          <a:off x="1318965" y="2855392"/>
          <a:ext cx="9996794" cy="1141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858" tIns="120858" rIns="120858" bIns="120858" numCol="1" spcCol="1270" anchor="ctr" anchorCtr="0">
          <a:noAutofit/>
        </a:bodyPr>
        <a:lstStyle/>
        <a:p>
          <a:pPr marL="0" lvl="0" indent="0" algn="l" defTabSz="1111250">
            <a:lnSpc>
              <a:spcPct val="100000"/>
            </a:lnSpc>
            <a:spcBef>
              <a:spcPct val="0"/>
            </a:spcBef>
            <a:spcAft>
              <a:spcPct val="35000"/>
            </a:spcAft>
            <a:buNone/>
          </a:pPr>
          <a:r>
            <a:rPr lang="it-IT" sz="2500" kern="1200"/>
            <a:t>P</a:t>
          </a:r>
          <a:r>
            <a:rPr lang="it-IT" sz="2500" b="0" i="0" kern="1200"/>
            <a:t>ower management </a:t>
          </a:r>
          <a:r>
            <a:rPr lang="it-IT" sz="2500" b="0" i="0" kern="1200" err="1"/>
            <a:t>mechanism</a:t>
          </a:r>
          <a:r>
            <a:rPr lang="it-IT" sz="2500" b="0" i="0" kern="1200"/>
            <a:t> </a:t>
          </a:r>
          <a:r>
            <a:rPr lang="it-IT" sz="2500" b="0" i="0" kern="1200">
              <a:sym typeface="Wingdings" panose="05000000000000000000" pitchFamily="2" charset="2"/>
            </a:rPr>
            <a:t></a:t>
          </a:r>
          <a:r>
            <a:rPr lang="it-IT" sz="2500" b="0" i="0" kern="1200"/>
            <a:t> </a:t>
          </a:r>
          <a:r>
            <a:rPr lang="en-US" sz="2500" b="0" i="0" kern="1200"/>
            <a:t>CLKSCREW attack  </a:t>
          </a:r>
          <a:endParaRPr lang="en-US" sz="2500" kern="1200"/>
        </a:p>
      </dsp:txBody>
      <dsp:txXfrm>
        <a:off x="1318965" y="2855392"/>
        <a:ext cx="9996794" cy="114196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06T10:58:50.164"/>
    </inkml:context>
    <inkml:brush xml:id="br0">
      <inkml:brushProperty name="width" value="0.1" units="cm"/>
      <inkml:brushProperty name="height" value="0.1" units="cm"/>
      <inkml:brushProperty name="color" value="#E71224"/>
    </inkml:brush>
  </inkml:definitions>
  <inkml:trace contextRef="#ctx0" brushRef="#br0">22478 758 11007 0 0,'-4'-5'1888'0'0,"-7"-1"32"0"0,-1-4-1120 0 0,2-5 0 0 0,2 0-17215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41826-8668-4312-8C44-CDB42814348C}" type="datetimeFigureOut">
              <a:rPr lang="it-IT"/>
              <a:t>09/04/2021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4D7B4-00FB-4B1B-B2CE-7F969318B122}" type="slidenum">
              <a:rPr lang="it-IT"/>
              <a:t>‹N›</a:t>
            </a:fld>
            <a:endParaRPr lang="it-IT"/>
          </a:p>
        </p:txBody>
      </p:sp>
    </p:spTree>
    <p:extLst>
      <p:ext uri="{BB962C8B-B14F-4D97-AF65-F5344CB8AC3E}">
        <p14:creationId xmlns:p14="http://schemas.microsoft.com/office/powerpoint/2010/main" val="230936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computerhope.com/jargon/c/cpu.htm" TargetMode="External"/><Relationship Id="rId13" Type="http://schemas.openxmlformats.org/officeDocument/2006/relationships/hyperlink" Target="https://support.apple.com/guide/security/aside/sec85799af7c/1/web/1" TargetMode="External"/><Relationship Id="rId3" Type="http://schemas.openxmlformats.org/officeDocument/2006/relationships/hyperlink" Target="https://www.computerhope.com/jargon/h/hardware.htm" TargetMode="External"/><Relationship Id="rId7" Type="http://schemas.openxmlformats.org/officeDocument/2006/relationships/hyperlink" Target="https://www.computerhope.com/jargon/a/arm.htm" TargetMode="External"/><Relationship Id="rId12" Type="http://schemas.openxmlformats.org/officeDocument/2006/relationships/hyperlink" Target="https://www.computerhope.com/jargon/k/kernel.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computerhope.com/jargon/c/coproces.htm" TargetMode="External"/><Relationship Id="rId11" Type="http://schemas.openxmlformats.org/officeDocument/2006/relationships/hyperlink" Target="https://www.computerhope.com/jargon/i/ios.htm" TargetMode="External"/><Relationship Id="rId5" Type="http://schemas.openxmlformats.org/officeDocument/2006/relationships/hyperlink" Target="https://www.computerhope.com/jargon/i/iphone.htm" TargetMode="External"/><Relationship Id="rId10" Type="http://schemas.openxmlformats.org/officeDocument/2006/relationships/hyperlink" Target="https://www.computerhope.com/jargon/a/auth.htm" TargetMode="External"/><Relationship Id="rId4" Type="http://schemas.openxmlformats.org/officeDocument/2006/relationships/hyperlink" Target="https://www.computerhope.com/comp/apple.htm" TargetMode="External"/><Relationship Id="rId9" Type="http://schemas.openxmlformats.org/officeDocument/2006/relationships/hyperlink" Target="https://www.computerhope.com/jargon/c/cryptogr.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upport.apple.com/guide/security/aside/secc3e4f7a43/1/web/1" TargetMode="External"/><Relationship Id="rId7" Type="http://schemas.openxmlformats.org/officeDocument/2006/relationships/hyperlink" Target="https://support.apple.com/guide/security/sealed-key-protection-skp-secdc7c6c88e/1/web/1"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support.apple.com/guide/security/passcodes-and-passwords-sec20230a10d/1/web/1" TargetMode="External"/><Relationship Id="rId5" Type="http://schemas.openxmlformats.org/officeDocument/2006/relationships/hyperlink" Target="https://support.apple.com/guide/security/aside/secebf641e6a/1/web/1" TargetMode="External"/><Relationship Id="rId4" Type="http://schemas.openxmlformats.org/officeDocument/2006/relationships/hyperlink" Target="https://support.apple.com/guide/security/aside/sec2b330c64e/1/web/1"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upport.apple.com/guide/security/aside/secebf641e6a/1/web/1"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upport.apple.com/guide/security/passcodes-and-passwords-sec20230a10d/1/web/1"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9to5mac.com/2019/09/27/ios-unpatchable-ios-exploit-jailbreak-iphone-x/" TargetMode="External"/><Relationship Id="rId7" Type="http://schemas.openxmlformats.org/officeDocument/2006/relationships/hyperlink" Target="https://appleinsider.com/articles/19/09/28/the-checkm8-exploit-isnt-a-big-deal-to-iphone-or-ipad-users-and-heres-why"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appleinsider.com/articles/20/03/04/corellium-exploits-ios-jailbreak-to-install-android-on-iphone" TargetMode="External"/><Relationship Id="rId5" Type="http://schemas.openxmlformats.org/officeDocument/2006/relationships/hyperlink" Target="https://yalujailbreak.net/pangu-unpatchable-sep-bug" TargetMode="External"/><Relationship Id="rId4" Type="http://schemas.openxmlformats.org/officeDocument/2006/relationships/hyperlink" Target="https://9to5mac.com/2020/05/19/apple-fbi/"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Library_(computing)" TargetMode="External"/><Relationship Id="rId13" Type="http://schemas.openxmlformats.org/officeDocument/2006/relationships/hyperlink" Target="https://en.wikipedia.org/wiki/Executable_and_Linkable_Format#cite_note-2" TargetMode="External"/><Relationship Id="rId18" Type="http://schemas.openxmlformats.org/officeDocument/2006/relationships/hyperlink" Target="https://en.wikipedia.org/wiki/Cross-platform" TargetMode="External"/><Relationship Id="rId3" Type="http://schemas.openxmlformats.org/officeDocument/2006/relationships/hyperlink" Target="https://en.wikipedia.org/wiki/Computing" TargetMode="External"/><Relationship Id="rId21" Type="http://schemas.openxmlformats.org/officeDocument/2006/relationships/hyperlink" Target="https://en.wikipedia.org/wiki/Instruction_set_architecture" TargetMode="External"/><Relationship Id="rId7" Type="http://schemas.openxmlformats.org/officeDocument/2006/relationships/hyperlink" Target="https://en.wikipedia.org/wiki/Object_code" TargetMode="External"/><Relationship Id="rId12" Type="http://schemas.openxmlformats.org/officeDocument/2006/relationships/hyperlink" Target="https://en.wikipedia.org/wiki/System_V_Release_4" TargetMode="External"/><Relationship Id="rId17" Type="http://schemas.openxmlformats.org/officeDocument/2006/relationships/hyperlink" Target="https://en.wikipedia.org/wiki/Executable_and_Linkable_Format#86open" TargetMode="External"/><Relationship Id="rId2" Type="http://schemas.openxmlformats.org/officeDocument/2006/relationships/slide" Target="../slides/slide20.xml"/><Relationship Id="rId16" Type="http://schemas.openxmlformats.org/officeDocument/2006/relationships/hyperlink" Target="https://en.wikipedia.org/wiki/X86" TargetMode="External"/><Relationship Id="rId20" Type="http://schemas.openxmlformats.org/officeDocument/2006/relationships/hyperlink" Target="https://en.wikipedia.org/wiki/Central_processing_unit" TargetMode="External"/><Relationship Id="rId1" Type="http://schemas.openxmlformats.org/officeDocument/2006/relationships/notesMaster" Target="../notesMasters/notesMaster1.xml"/><Relationship Id="rId6" Type="http://schemas.openxmlformats.org/officeDocument/2006/relationships/hyperlink" Target="https://en.wikipedia.org/wiki/Executable" TargetMode="External"/><Relationship Id="rId11" Type="http://schemas.openxmlformats.org/officeDocument/2006/relationships/hyperlink" Target="https://en.wikipedia.org/wiki/Unix" TargetMode="External"/><Relationship Id="rId5" Type="http://schemas.openxmlformats.org/officeDocument/2006/relationships/hyperlink" Target="https://en.wikipedia.org/wiki/File_format" TargetMode="External"/><Relationship Id="rId15" Type="http://schemas.openxmlformats.org/officeDocument/2006/relationships/hyperlink" Target="https://en.wikipedia.org/wiki/Unix-like" TargetMode="External"/><Relationship Id="rId23" Type="http://schemas.openxmlformats.org/officeDocument/2006/relationships/hyperlink" Target="https://en.wikipedia.org/wiki/Computing_platform" TargetMode="External"/><Relationship Id="rId10" Type="http://schemas.openxmlformats.org/officeDocument/2006/relationships/hyperlink" Target="https://en.wikipedia.org/wiki/Application_binary_interface" TargetMode="External"/><Relationship Id="rId19" Type="http://schemas.openxmlformats.org/officeDocument/2006/relationships/hyperlink" Target="https://en.wikipedia.org/wiki/Endiannesses" TargetMode="External"/><Relationship Id="rId4" Type="http://schemas.openxmlformats.org/officeDocument/2006/relationships/hyperlink" Target="https://en.wikipedia.org/wiki/Wikipedia:Citation_needed" TargetMode="External"/><Relationship Id="rId9" Type="http://schemas.openxmlformats.org/officeDocument/2006/relationships/hyperlink" Target="https://en.wikipedia.org/wiki/Core_dump" TargetMode="External"/><Relationship Id="rId14" Type="http://schemas.openxmlformats.org/officeDocument/2006/relationships/hyperlink" Target="https://en.wikipedia.org/wiki/Executable_and_Linkable_Format#cite_note-linuxbase-elf-1" TargetMode="External"/><Relationship Id="rId22" Type="http://schemas.openxmlformats.org/officeDocument/2006/relationships/hyperlink" Target="https://en.wikipedia.org/wiki/Operating_syste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amsung.com/us/business/solutions/samsung-knox/?cid=com-btb-sky-blg-us-other-na-100219-112001-na-na-n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google.com/url?sa=t&amp;rct=j&amp;q=&amp;esrc=s&amp;source=web&amp;cd=25&amp;ved=0ahUKEwiEvOGY0MHYAhWG2SYKHZjaB4U4FBAWCEAwBA&amp;url=https%3A%2F%2Fwww.enisa.europa.eu%2Fpublications%2Fsmartphone-secure-development-guidelines-2016%2Fat_download%2FfullReport&amp;usg=AOvVaw0pkSDS4C6PrwWVgJIN9rww"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L’argomento che andremo a trattare è la sicurezza hardware negli smartphone, nello specifico i chip di sicurezza</a:t>
            </a:r>
          </a:p>
        </p:txBody>
      </p:sp>
      <p:sp>
        <p:nvSpPr>
          <p:cNvPr id="4" name="Segnaposto numero diapositiva 3"/>
          <p:cNvSpPr>
            <a:spLocks noGrp="1"/>
          </p:cNvSpPr>
          <p:nvPr>
            <p:ph type="sldNum" sz="quarter" idx="5"/>
          </p:nvPr>
        </p:nvSpPr>
        <p:spPr/>
        <p:txBody>
          <a:bodyPr/>
          <a:lstStyle/>
          <a:p>
            <a:fld id="{0784D7B4-00FB-4B1B-B2CE-7F969318B122}" type="slidenum">
              <a:rPr lang="it-IT" smtClean="0"/>
              <a:t>1</a:t>
            </a:fld>
            <a:endParaRPr lang="it-IT"/>
          </a:p>
        </p:txBody>
      </p:sp>
    </p:spTree>
    <p:extLst>
      <p:ext uri="{BB962C8B-B14F-4D97-AF65-F5344CB8AC3E}">
        <p14:creationId xmlns:p14="http://schemas.microsoft.com/office/powerpoint/2010/main" val="2870869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a:solidFill>
                  <a:srgbClr val="404040"/>
                </a:solidFill>
                <a:effectLst/>
                <a:latin typeface="Roboto"/>
              </a:rPr>
              <a:t>iPhones and Macs with Touch ID or Face ID use a separate processor to handle your biometric information. It’s called the Secure Enclave, it’s basically an entire computer unto itself, and it offers a variety of security features.</a:t>
            </a:r>
            <a:endParaRPr lang="en-US" sz="1200" b="0" i="0" kern="1200">
              <a:solidFill>
                <a:schemeClr val="tx1"/>
              </a:solidFill>
              <a:effectLst/>
              <a:latin typeface="+mn-lt"/>
              <a:ea typeface="+mn-ea"/>
              <a:cs typeface="+mn-cs"/>
            </a:endParaRPr>
          </a:p>
          <a:p>
            <a:r>
              <a:rPr lang="en-US" sz="1200" b="0" i="0" kern="1200" err="1">
                <a:solidFill>
                  <a:schemeClr val="tx1"/>
                </a:solidFill>
                <a:effectLst/>
                <a:latin typeface="+mn-lt"/>
                <a:ea typeface="+mn-ea"/>
                <a:cs typeface="+mn-cs"/>
              </a:rPr>
              <a:t>TrustZone</a:t>
            </a:r>
            <a:r>
              <a:rPr lang="en-US" sz="1200" b="0" i="0" kern="1200">
                <a:solidFill>
                  <a:schemeClr val="tx1"/>
                </a:solidFill>
                <a:effectLst/>
                <a:latin typeface="+mn-lt"/>
                <a:ea typeface="+mn-ea"/>
                <a:cs typeface="+mn-cs"/>
              </a:rPr>
              <a:t> is a hardware-based security feature built into every modern ARM processor and widely used by device manufacturers and system developers. Both Samsung and Huawei, the biggest producers of Android devices, develop their Trusted Execution Environment (TEE) a top of </a:t>
            </a:r>
            <a:r>
              <a:rPr lang="en-US" sz="1200" b="0" i="0" kern="1200" err="1">
                <a:solidFill>
                  <a:schemeClr val="tx1"/>
                </a:solidFill>
                <a:effectLst/>
                <a:latin typeface="+mn-lt"/>
                <a:ea typeface="+mn-ea"/>
                <a:cs typeface="+mn-cs"/>
              </a:rPr>
              <a:t>TrustZone</a:t>
            </a:r>
            <a:r>
              <a:rPr lang="en-US" sz="1200" b="0"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0784D7B4-00FB-4B1B-B2CE-7F969318B122}" type="slidenum">
              <a:rPr lang="it-IT" smtClean="0"/>
              <a:t>10</a:t>
            </a:fld>
            <a:endParaRPr lang="it-IT"/>
          </a:p>
        </p:txBody>
      </p:sp>
    </p:spTree>
    <p:extLst>
      <p:ext uri="{BB962C8B-B14F-4D97-AF65-F5344CB8AC3E}">
        <p14:creationId xmlns:p14="http://schemas.microsoft.com/office/powerpoint/2010/main" val="2954586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Secure Enclave: </a:t>
            </a:r>
          </a:p>
          <a:p>
            <a:pPr marL="0" indent="0">
              <a:buNone/>
            </a:pPr>
            <a:r>
              <a:rPr lang="en-US" b="1" i="0">
                <a:solidFill>
                  <a:srgbClr val="EEEEEE"/>
                </a:solidFill>
                <a:effectLst/>
                <a:latin typeface="Verdana" panose="020B0604030504040204" pitchFamily="34" charset="0"/>
              </a:rPr>
              <a:t>Secure Enclave</a:t>
            </a:r>
            <a:r>
              <a:rPr lang="en-US" b="0" i="0">
                <a:solidFill>
                  <a:srgbClr val="EEEEEE"/>
                </a:solidFill>
                <a:effectLst/>
                <a:latin typeface="Verdana" panose="020B0604030504040204" pitchFamily="34" charset="0"/>
              </a:rPr>
              <a:t> is a </a:t>
            </a:r>
            <a:r>
              <a:rPr lang="en-US" b="0" i="0" u="none" strike="noStrike">
                <a:solidFill>
                  <a:srgbClr val="2F8FFF"/>
                </a:solidFill>
                <a:effectLst/>
                <a:latin typeface="Verdana" panose="020B0604030504040204" pitchFamily="34" charset="0"/>
                <a:hlinkClick r:id="rId3"/>
              </a:rPr>
              <a:t>hardware</a:t>
            </a:r>
            <a:r>
              <a:rPr lang="en-US" b="0" i="0">
                <a:solidFill>
                  <a:srgbClr val="EEEEEE"/>
                </a:solidFill>
                <a:effectLst/>
                <a:latin typeface="Verdana" panose="020B0604030504040204" pitchFamily="34" charset="0"/>
              </a:rPr>
              <a:t> component of modern </a:t>
            </a:r>
            <a:r>
              <a:rPr lang="en-US" b="0" i="0" u="none" strike="noStrike">
                <a:solidFill>
                  <a:srgbClr val="2F8FFF"/>
                </a:solidFill>
                <a:effectLst/>
                <a:latin typeface="Verdana" panose="020B0604030504040204" pitchFamily="34" charset="0"/>
                <a:hlinkClick r:id="rId4"/>
              </a:rPr>
              <a:t>Apple</a:t>
            </a:r>
            <a:r>
              <a:rPr lang="en-US" b="0" i="0">
                <a:solidFill>
                  <a:srgbClr val="EEEEEE"/>
                </a:solidFill>
                <a:effectLst/>
                <a:latin typeface="Verdana" panose="020B0604030504040204" pitchFamily="34" charset="0"/>
              </a:rPr>
              <a:t> mobile devices, such as the </a:t>
            </a:r>
            <a:r>
              <a:rPr lang="en-US" b="0" i="0" u="none" strike="noStrike">
                <a:solidFill>
                  <a:srgbClr val="2F8FFF"/>
                </a:solidFill>
                <a:effectLst/>
                <a:latin typeface="Verdana" panose="020B0604030504040204" pitchFamily="34" charset="0"/>
                <a:hlinkClick r:id="rId5"/>
              </a:rPr>
              <a:t>iPhone</a:t>
            </a:r>
            <a:r>
              <a:rPr lang="en-US" b="0" i="0">
                <a:solidFill>
                  <a:srgbClr val="EEEEEE"/>
                </a:solidFill>
                <a:effectLst/>
                <a:latin typeface="Verdana" panose="020B0604030504040204" pitchFamily="34" charset="0"/>
              </a:rPr>
              <a:t>. It is a </a:t>
            </a:r>
            <a:r>
              <a:rPr lang="en-US" b="0" i="0" u="none" strike="noStrike">
                <a:solidFill>
                  <a:srgbClr val="2F8FFF"/>
                </a:solidFill>
                <a:effectLst/>
                <a:latin typeface="Verdana" panose="020B0604030504040204" pitchFamily="34" charset="0"/>
                <a:hlinkClick r:id="rId6"/>
              </a:rPr>
              <a:t>coprocessor</a:t>
            </a:r>
            <a:r>
              <a:rPr lang="en-US" b="0" i="0">
                <a:solidFill>
                  <a:srgbClr val="EEEEEE"/>
                </a:solidFill>
                <a:effectLst/>
                <a:latin typeface="Verdana" panose="020B0604030504040204" pitchFamily="34" charset="0"/>
              </a:rPr>
              <a:t> of the device's </a:t>
            </a:r>
            <a:r>
              <a:rPr lang="en-US" b="0" i="0" u="none" strike="noStrike">
                <a:solidFill>
                  <a:srgbClr val="2F8FFF"/>
                </a:solidFill>
                <a:effectLst/>
                <a:latin typeface="Verdana" panose="020B0604030504040204" pitchFamily="34" charset="0"/>
                <a:hlinkClick r:id="rId7"/>
              </a:rPr>
              <a:t>ARM</a:t>
            </a:r>
            <a:r>
              <a:rPr lang="en-US" b="0" i="0">
                <a:solidFill>
                  <a:srgbClr val="EEEEEE"/>
                </a:solidFill>
                <a:effectLst/>
                <a:latin typeface="Verdana" panose="020B0604030504040204" pitchFamily="34" charset="0"/>
              </a:rPr>
              <a:t> </a:t>
            </a:r>
            <a:r>
              <a:rPr lang="en-US" b="0" i="0" u="none" strike="noStrike">
                <a:solidFill>
                  <a:srgbClr val="2F8FFF"/>
                </a:solidFill>
                <a:effectLst/>
                <a:latin typeface="Verdana" panose="020B0604030504040204" pitchFamily="34" charset="0"/>
                <a:hlinkClick r:id="rId8"/>
              </a:rPr>
              <a:t>CPU</a:t>
            </a:r>
            <a:r>
              <a:rPr lang="en-US" b="0" i="0">
                <a:solidFill>
                  <a:srgbClr val="EEEEEE"/>
                </a:solidFill>
                <a:effectLst/>
                <a:latin typeface="Verdana" panose="020B0604030504040204" pitchFamily="34" charset="0"/>
              </a:rPr>
              <a:t>, in models S2, A7, and later A-series processors. It provides all </a:t>
            </a:r>
            <a:r>
              <a:rPr lang="en-US" b="0" i="0" u="none" strike="noStrike">
                <a:solidFill>
                  <a:srgbClr val="2F8FFF"/>
                </a:solidFill>
                <a:effectLst/>
                <a:latin typeface="Verdana" panose="020B0604030504040204" pitchFamily="34" charset="0"/>
                <a:hlinkClick r:id="rId9"/>
              </a:rPr>
              <a:t>cryptographic</a:t>
            </a:r>
            <a:r>
              <a:rPr lang="en-US" b="0" i="0">
                <a:solidFill>
                  <a:srgbClr val="EEEEEE"/>
                </a:solidFill>
                <a:effectLst/>
                <a:latin typeface="Verdana" panose="020B0604030504040204" pitchFamily="34" charset="0"/>
              </a:rPr>
              <a:t> operations for </a:t>
            </a:r>
            <a:r>
              <a:rPr lang="en-US" b="0" i="0" u="none" strike="noStrike">
                <a:solidFill>
                  <a:srgbClr val="2F8FFF"/>
                </a:solidFill>
                <a:effectLst/>
                <a:latin typeface="Verdana" panose="020B0604030504040204" pitchFamily="34" charset="0"/>
                <a:hlinkClick r:id="rId10"/>
              </a:rPr>
              <a:t>authenticating</a:t>
            </a:r>
            <a:r>
              <a:rPr lang="en-US" b="0" i="0">
                <a:solidFill>
                  <a:srgbClr val="EEEEEE"/>
                </a:solidFill>
                <a:effectLst/>
                <a:latin typeface="Verdana" panose="020B0604030504040204" pitchFamily="34" charset="0"/>
              </a:rPr>
              <a:t> the user and is designed to be secure even if the </a:t>
            </a:r>
            <a:r>
              <a:rPr lang="en-US" b="0" i="0" u="none" strike="noStrike">
                <a:solidFill>
                  <a:srgbClr val="2F8FFF"/>
                </a:solidFill>
                <a:effectLst/>
                <a:latin typeface="Verdana" panose="020B0604030504040204" pitchFamily="34" charset="0"/>
                <a:hlinkClick r:id="rId11"/>
              </a:rPr>
              <a:t>iOS</a:t>
            </a:r>
            <a:r>
              <a:rPr lang="en-US" b="0" i="0">
                <a:solidFill>
                  <a:srgbClr val="EEEEEE"/>
                </a:solidFill>
                <a:effectLst/>
                <a:latin typeface="Verdana" panose="020B0604030504040204" pitchFamily="34" charset="0"/>
              </a:rPr>
              <a:t> </a:t>
            </a:r>
            <a:r>
              <a:rPr lang="en-US" b="0" i="0" u="none" strike="noStrike">
                <a:solidFill>
                  <a:srgbClr val="2F8FFF"/>
                </a:solidFill>
                <a:effectLst/>
                <a:latin typeface="Verdana" panose="020B0604030504040204" pitchFamily="34" charset="0"/>
                <a:hlinkClick r:id="rId12"/>
              </a:rPr>
              <a:t>kernel</a:t>
            </a:r>
            <a:r>
              <a:rPr lang="en-US" b="0" i="0">
                <a:solidFill>
                  <a:srgbClr val="EEEEEE"/>
                </a:solidFill>
                <a:effectLst/>
                <a:latin typeface="Verdana" panose="020B0604030504040204" pitchFamily="34" charset="0"/>
              </a:rPr>
              <a:t> is hacked.</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ea typeface="+mn-lt"/>
                <a:cs typeface="+mn-lt"/>
              </a:rPr>
              <a:t>The </a:t>
            </a:r>
            <a:r>
              <a:rPr lang="en-US" b="1">
                <a:ea typeface="+mn-lt"/>
                <a:cs typeface="+mn-lt"/>
              </a:rPr>
              <a:t>Secure Enclave </a:t>
            </a:r>
            <a:r>
              <a:rPr lang="en-US">
                <a:ea typeface="+mn-lt"/>
                <a:cs typeface="+mn-lt"/>
              </a:rPr>
              <a:t>is part of the A7 and newer chips used for </a:t>
            </a:r>
            <a:r>
              <a:rPr lang="en-US" b="1">
                <a:ea typeface="+mn-lt"/>
                <a:cs typeface="+mn-lt"/>
              </a:rPr>
              <a:t>data protection</a:t>
            </a:r>
            <a:r>
              <a:rPr lang="en-US">
                <a:ea typeface="+mn-lt"/>
                <a:cs typeface="+mn-lt"/>
              </a:rPr>
              <a:t>, </a:t>
            </a:r>
            <a:r>
              <a:rPr lang="en-US" b="1" err="1">
                <a:ea typeface="+mn-lt"/>
                <a:cs typeface="+mn-lt"/>
              </a:rPr>
              <a:t>TouchID</a:t>
            </a:r>
            <a:r>
              <a:rPr lang="en-US">
                <a:ea typeface="+mn-lt"/>
                <a:cs typeface="+mn-lt"/>
              </a:rPr>
              <a:t>, and </a:t>
            </a:r>
            <a:r>
              <a:rPr lang="en-US" b="1" err="1">
                <a:ea typeface="+mn-lt"/>
                <a:cs typeface="+mn-lt"/>
              </a:rPr>
              <a:t>FaceID</a:t>
            </a:r>
            <a:r>
              <a:rPr lang="en-US">
                <a:ea typeface="+mn-lt"/>
                <a:cs typeface="+mn-lt"/>
              </a:rPr>
              <a:t>. The purpose of the Secure Enclave is to handle keys and other info such as biometrics that is sensitive enough to not be handled by the Application Processor (AP).</a:t>
            </a:r>
          </a:p>
          <a:p>
            <a:pPr marL="228600" indent="-228600">
              <a:buAutoNum type="arabicPeriod"/>
            </a:pPr>
            <a:endParaRPr lang="en-US"/>
          </a:p>
          <a:p>
            <a:pPr marL="0" indent="0">
              <a:buNone/>
            </a:pPr>
            <a:r>
              <a:rPr lang="en-US" b="0" i="0">
                <a:solidFill>
                  <a:srgbClr val="333333"/>
                </a:solidFill>
                <a:effectLst/>
                <a:latin typeface="SF Pro Text"/>
              </a:rPr>
              <a:t>The Secure Enclave is a dedicated secure subsystem integrated into Apple </a:t>
            </a:r>
            <a:r>
              <a:rPr lang="en-US" b="0" i="0" u="none" strike="noStrike">
                <a:solidFill>
                  <a:srgbClr val="0070C9"/>
                </a:solidFill>
                <a:effectLst/>
                <a:latin typeface="SF Pro Text"/>
                <a:hlinkClick r:id="rId13"/>
              </a:rPr>
              <a:t>systems on chip (SoCs)</a:t>
            </a:r>
            <a:r>
              <a:rPr lang="en-US" b="0" i="0">
                <a:solidFill>
                  <a:srgbClr val="333333"/>
                </a:solidFill>
                <a:effectLst/>
                <a:latin typeface="SF Pro Text"/>
              </a:rPr>
              <a:t>. The Secure Enclave is isolated from the main processor to provide an extra layer of security and is designed to keep sensitive user data secure even when the Application Processor kernel becomes compromised. It follows the same design principles as the SoC does—a boot ROM to establish a hardware root of trust, an AES engine for efficient and secure cryptographic operations, and protected memory. Although the Secure Enclave doesn’t include storage, it has a mechanism to store information securely on attached storage separate from the NAND flash storage that’s used by the Application Processor and operating system.</a:t>
            </a:r>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11</a:t>
            </a:fld>
            <a:endParaRPr lang="it-IT"/>
          </a:p>
        </p:txBody>
      </p:sp>
    </p:spTree>
    <p:extLst>
      <p:ext uri="{BB962C8B-B14F-4D97-AF65-F5344CB8AC3E}">
        <p14:creationId xmlns:p14="http://schemas.microsoft.com/office/powerpoint/2010/main" val="2517784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a:ea typeface="+mn-lt"/>
                <a:cs typeface="+mn-lt"/>
              </a:rPr>
              <a:t>The Secure Enclave Processor </a:t>
            </a:r>
            <a:r>
              <a:rPr lang="it-IT" sz="1200" err="1">
                <a:ea typeface="+mn-lt"/>
                <a:cs typeface="+mn-lt"/>
              </a:rPr>
              <a:t>is</a:t>
            </a:r>
            <a:r>
              <a:rPr lang="it-IT" sz="1200">
                <a:ea typeface="+mn-lt"/>
                <a:cs typeface="+mn-lt"/>
              </a:rPr>
              <a:t> </a:t>
            </a:r>
            <a:r>
              <a:rPr lang="it-IT" sz="1200" b="1" err="1">
                <a:ea typeface="+mn-lt"/>
                <a:cs typeface="+mn-lt"/>
              </a:rPr>
              <a:t>dedicated</a:t>
            </a:r>
            <a:r>
              <a:rPr lang="it-IT" sz="1200" b="1">
                <a:ea typeface="+mn-lt"/>
                <a:cs typeface="+mn-lt"/>
              </a:rPr>
              <a:t> </a:t>
            </a:r>
            <a:r>
              <a:rPr lang="it-IT" sz="1200" b="1" err="1">
                <a:ea typeface="+mn-lt"/>
                <a:cs typeface="+mn-lt"/>
              </a:rPr>
              <a:t>solely</a:t>
            </a:r>
            <a:r>
              <a:rPr lang="it-IT" sz="1200" b="1">
                <a:ea typeface="+mn-lt"/>
                <a:cs typeface="+mn-lt"/>
              </a:rPr>
              <a:t> for Secure Enclave use</a:t>
            </a:r>
            <a:r>
              <a:rPr lang="it-IT" sz="1200">
                <a:ea typeface="+mn-lt"/>
                <a:cs typeface="+mn-lt"/>
              </a:rPr>
              <a:t>. </a:t>
            </a:r>
            <a:r>
              <a:rPr lang="it-IT" sz="1200" err="1">
                <a:ea typeface="+mn-lt"/>
                <a:cs typeface="+mn-lt"/>
              </a:rPr>
              <a:t>This</a:t>
            </a:r>
            <a:r>
              <a:rPr lang="it-IT" sz="1200">
                <a:ea typeface="+mn-lt"/>
                <a:cs typeface="+mn-lt"/>
              </a:rPr>
              <a:t> helps </a:t>
            </a:r>
            <a:r>
              <a:rPr lang="it-IT" sz="1200" b="1" err="1">
                <a:ea typeface="+mn-lt"/>
                <a:cs typeface="+mn-lt"/>
              </a:rPr>
              <a:t>prevent</a:t>
            </a:r>
            <a:r>
              <a:rPr lang="it-IT" sz="1200" b="1">
                <a:ea typeface="+mn-lt"/>
                <a:cs typeface="+mn-lt"/>
              </a:rPr>
              <a:t> side-</a:t>
            </a:r>
            <a:r>
              <a:rPr lang="it-IT" sz="1200" b="1" err="1">
                <a:ea typeface="+mn-lt"/>
                <a:cs typeface="+mn-lt"/>
              </a:rPr>
              <a:t>channel</a:t>
            </a:r>
            <a:r>
              <a:rPr lang="it-IT" sz="1200" b="1">
                <a:ea typeface="+mn-lt"/>
                <a:cs typeface="+mn-lt"/>
              </a:rPr>
              <a:t> </a:t>
            </a:r>
            <a:r>
              <a:rPr lang="it-IT" sz="1200" b="1" err="1">
                <a:ea typeface="+mn-lt"/>
                <a:cs typeface="+mn-lt"/>
              </a:rPr>
              <a:t>attacks</a:t>
            </a:r>
            <a:r>
              <a:rPr lang="it-IT" sz="1200">
                <a:ea typeface="+mn-lt"/>
                <a:cs typeface="+mn-lt"/>
              </a:rPr>
              <a:t> </a:t>
            </a:r>
            <a:r>
              <a:rPr lang="it-IT" sz="1200" err="1">
                <a:ea typeface="+mn-lt"/>
                <a:cs typeface="+mn-lt"/>
              </a:rPr>
              <a:t>that</a:t>
            </a:r>
            <a:r>
              <a:rPr lang="it-IT" sz="1200">
                <a:ea typeface="+mn-lt"/>
                <a:cs typeface="+mn-lt"/>
              </a:rPr>
              <a:t> </a:t>
            </a:r>
            <a:r>
              <a:rPr lang="it-IT" sz="1200" err="1">
                <a:ea typeface="+mn-lt"/>
                <a:cs typeface="+mn-lt"/>
              </a:rPr>
              <a:t>depend</a:t>
            </a:r>
            <a:r>
              <a:rPr lang="it-IT" sz="1200">
                <a:ea typeface="+mn-lt"/>
                <a:cs typeface="+mn-lt"/>
              </a:rPr>
              <a:t> on </a:t>
            </a:r>
            <a:r>
              <a:rPr lang="it-IT" sz="1200" err="1">
                <a:ea typeface="+mn-lt"/>
                <a:cs typeface="+mn-lt"/>
              </a:rPr>
              <a:t>malicious</a:t>
            </a:r>
            <a:r>
              <a:rPr lang="it-IT" sz="1200">
                <a:ea typeface="+mn-lt"/>
                <a:cs typeface="+mn-lt"/>
              </a:rPr>
              <a:t> software sharing the </a:t>
            </a:r>
            <a:r>
              <a:rPr lang="it-IT" sz="1200" err="1">
                <a:ea typeface="+mn-lt"/>
                <a:cs typeface="+mn-lt"/>
              </a:rPr>
              <a:t>same</a:t>
            </a:r>
            <a:r>
              <a:rPr lang="it-IT" sz="1200">
                <a:ea typeface="+mn-lt"/>
                <a:cs typeface="+mn-lt"/>
              </a:rPr>
              <a:t> </a:t>
            </a:r>
            <a:r>
              <a:rPr lang="it-IT" sz="1200" err="1">
                <a:ea typeface="+mn-lt"/>
                <a:cs typeface="+mn-lt"/>
              </a:rPr>
              <a:t>execution</a:t>
            </a:r>
            <a:r>
              <a:rPr lang="it-IT" sz="1200">
                <a:ea typeface="+mn-lt"/>
                <a:cs typeface="+mn-lt"/>
              </a:rPr>
              <a:t> core </a:t>
            </a:r>
            <a:r>
              <a:rPr lang="it-IT" sz="1200" err="1">
                <a:ea typeface="+mn-lt"/>
                <a:cs typeface="+mn-lt"/>
              </a:rPr>
              <a:t>as</a:t>
            </a:r>
            <a:r>
              <a:rPr lang="it-IT" sz="1200">
                <a:ea typeface="+mn-lt"/>
                <a:cs typeface="+mn-lt"/>
              </a:rPr>
              <a:t> the target software under </a:t>
            </a:r>
            <a:r>
              <a:rPr lang="it-IT" sz="1200" err="1">
                <a:ea typeface="+mn-lt"/>
                <a:cs typeface="+mn-lt"/>
              </a:rPr>
              <a:t>attack</a:t>
            </a:r>
            <a:r>
              <a:rPr lang="it-IT" sz="120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a:ea typeface="+mn-lt"/>
                <a:cs typeface="+mn-lt"/>
              </a:rPr>
              <a:t>The Secure Enclave Processor </a:t>
            </a:r>
            <a:r>
              <a:rPr lang="it-IT" sz="1200" b="1" err="1">
                <a:ea typeface="+mn-lt"/>
                <a:cs typeface="+mn-lt"/>
              </a:rPr>
              <a:t>runs</a:t>
            </a:r>
            <a:r>
              <a:rPr lang="it-IT" sz="1200" b="1">
                <a:ea typeface="+mn-lt"/>
                <a:cs typeface="+mn-lt"/>
              </a:rPr>
              <a:t> an Apple-</a:t>
            </a:r>
            <a:r>
              <a:rPr lang="it-IT" sz="1200" b="1" err="1">
                <a:ea typeface="+mn-lt"/>
                <a:cs typeface="+mn-lt"/>
              </a:rPr>
              <a:t>customized</a:t>
            </a:r>
            <a:r>
              <a:rPr lang="it-IT" sz="1200" b="1">
                <a:ea typeface="+mn-lt"/>
                <a:cs typeface="+mn-lt"/>
              </a:rPr>
              <a:t> </a:t>
            </a:r>
            <a:r>
              <a:rPr lang="it-IT" sz="1200" b="1" err="1">
                <a:ea typeface="+mn-lt"/>
                <a:cs typeface="+mn-lt"/>
              </a:rPr>
              <a:t>version</a:t>
            </a:r>
            <a:r>
              <a:rPr lang="it-IT" sz="1200" b="1">
                <a:ea typeface="+mn-lt"/>
                <a:cs typeface="+mn-lt"/>
              </a:rPr>
              <a:t> of the L4 microkernel</a:t>
            </a:r>
            <a:r>
              <a:rPr lang="it-IT" sz="1200">
                <a:ea typeface="+mn-lt"/>
                <a:cs typeface="+mn-lt"/>
              </a:rPr>
              <a:t>. </a:t>
            </a:r>
            <a:r>
              <a:rPr lang="it-IT" sz="1200" err="1">
                <a:ea typeface="+mn-lt"/>
                <a:cs typeface="+mn-lt"/>
              </a:rPr>
              <a:t>It’s</a:t>
            </a:r>
            <a:r>
              <a:rPr lang="it-IT" sz="1200">
                <a:ea typeface="+mn-lt"/>
                <a:cs typeface="+mn-lt"/>
              </a:rPr>
              <a:t> </a:t>
            </a:r>
            <a:r>
              <a:rPr lang="it-IT" sz="1200" err="1">
                <a:ea typeface="+mn-lt"/>
                <a:cs typeface="+mn-lt"/>
              </a:rPr>
              <a:t>designed</a:t>
            </a:r>
            <a:r>
              <a:rPr lang="it-IT" sz="1200">
                <a:ea typeface="+mn-lt"/>
                <a:cs typeface="+mn-lt"/>
              </a:rPr>
              <a:t> to operate </a:t>
            </a:r>
            <a:r>
              <a:rPr lang="it-IT" sz="1200" err="1">
                <a:ea typeface="+mn-lt"/>
                <a:cs typeface="+mn-lt"/>
              </a:rPr>
              <a:t>efficiently</a:t>
            </a:r>
            <a:r>
              <a:rPr lang="it-IT" sz="1200">
                <a:ea typeface="+mn-lt"/>
                <a:cs typeface="+mn-lt"/>
              </a:rPr>
              <a:t> </a:t>
            </a:r>
            <a:r>
              <a:rPr lang="it-IT" sz="1200" err="1">
                <a:ea typeface="+mn-lt"/>
                <a:cs typeface="+mn-lt"/>
              </a:rPr>
              <a:t>at</a:t>
            </a:r>
            <a:r>
              <a:rPr lang="it-IT" sz="1200">
                <a:ea typeface="+mn-lt"/>
                <a:cs typeface="+mn-lt"/>
              </a:rPr>
              <a:t> a </a:t>
            </a:r>
            <a:r>
              <a:rPr lang="it-IT" sz="1200" err="1">
                <a:ea typeface="+mn-lt"/>
                <a:cs typeface="+mn-lt"/>
              </a:rPr>
              <a:t>lower</a:t>
            </a:r>
            <a:r>
              <a:rPr lang="it-IT" sz="1200">
                <a:ea typeface="+mn-lt"/>
                <a:cs typeface="+mn-lt"/>
              </a:rPr>
              <a:t> clock speed </a:t>
            </a:r>
            <a:r>
              <a:rPr lang="it-IT" sz="1200" err="1">
                <a:ea typeface="+mn-lt"/>
                <a:cs typeface="+mn-lt"/>
              </a:rPr>
              <a:t>that</a:t>
            </a:r>
            <a:r>
              <a:rPr lang="it-IT" sz="1200">
                <a:ea typeface="+mn-lt"/>
                <a:cs typeface="+mn-lt"/>
              </a:rPr>
              <a:t> helps to </a:t>
            </a:r>
            <a:r>
              <a:rPr lang="it-IT" sz="1200" b="1" err="1">
                <a:ea typeface="+mn-lt"/>
                <a:cs typeface="+mn-lt"/>
              </a:rPr>
              <a:t>protect</a:t>
            </a:r>
            <a:r>
              <a:rPr lang="it-IT" sz="1200" b="1">
                <a:ea typeface="+mn-lt"/>
                <a:cs typeface="+mn-lt"/>
              </a:rPr>
              <a:t> </a:t>
            </a:r>
            <a:r>
              <a:rPr lang="it-IT" sz="1200" b="1" err="1">
                <a:ea typeface="+mn-lt"/>
                <a:cs typeface="+mn-lt"/>
              </a:rPr>
              <a:t>it</a:t>
            </a:r>
            <a:r>
              <a:rPr lang="it-IT" sz="1200" b="1">
                <a:ea typeface="+mn-lt"/>
                <a:cs typeface="+mn-lt"/>
              </a:rPr>
              <a:t> </a:t>
            </a:r>
            <a:r>
              <a:rPr lang="it-IT" sz="1200" b="1" err="1">
                <a:ea typeface="+mn-lt"/>
                <a:cs typeface="+mn-lt"/>
              </a:rPr>
              <a:t>against</a:t>
            </a:r>
            <a:r>
              <a:rPr lang="it-IT" sz="1200" b="1">
                <a:ea typeface="+mn-lt"/>
                <a:cs typeface="+mn-lt"/>
              </a:rPr>
              <a:t> clock and power </a:t>
            </a:r>
            <a:r>
              <a:rPr lang="it-IT" sz="1200" b="1" err="1">
                <a:ea typeface="+mn-lt"/>
                <a:cs typeface="+mn-lt"/>
              </a:rPr>
              <a:t>attacks</a:t>
            </a:r>
            <a:r>
              <a:rPr lang="it-IT" sz="1200">
                <a:ea typeface="+mn-lt"/>
                <a:cs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a:ea typeface="+mn-lt"/>
                <a:cs typeface="+mn-lt"/>
              </a:rPr>
              <a:t>Secure Enclave Processor, </a:t>
            </a:r>
            <a:r>
              <a:rPr lang="it-IT" sz="1200" err="1">
                <a:ea typeface="+mn-lt"/>
                <a:cs typeface="+mn-lt"/>
              </a:rPr>
              <a:t>starting</a:t>
            </a:r>
            <a:r>
              <a:rPr lang="it-IT" sz="1200">
                <a:ea typeface="+mn-lt"/>
                <a:cs typeface="+mn-lt"/>
              </a:rPr>
              <a:t> with the A11 and S4, </a:t>
            </a:r>
            <a:r>
              <a:rPr lang="it-IT" sz="1200" err="1">
                <a:ea typeface="+mn-lt"/>
                <a:cs typeface="+mn-lt"/>
              </a:rPr>
              <a:t>includes</a:t>
            </a:r>
            <a:r>
              <a:rPr lang="it-IT" sz="1200">
                <a:ea typeface="+mn-lt"/>
                <a:cs typeface="+mn-lt"/>
              </a:rPr>
              <a:t> a </a:t>
            </a:r>
            <a:r>
              <a:rPr lang="it-IT" sz="1200" b="1" err="1">
                <a:ea typeface="+mn-lt"/>
                <a:cs typeface="+mn-lt"/>
              </a:rPr>
              <a:t>memory-protected</a:t>
            </a:r>
            <a:r>
              <a:rPr lang="it-IT" sz="1200" b="1">
                <a:ea typeface="+mn-lt"/>
                <a:cs typeface="+mn-lt"/>
              </a:rPr>
              <a:t> </a:t>
            </a:r>
            <a:r>
              <a:rPr lang="it-IT" sz="1200" b="1" err="1">
                <a:ea typeface="+mn-lt"/>
                <a:cs typeface="+mn-lt"/>
              </a:rPr>
              <a:t>engine</a:t>
            </a:r>
            <a:r>
              <a:rPr lang="it-IT" sz="1200" b="1">
                <a:ea typeface="+mn-lt"/>
                <a:cs typeface="+mn-lt"/>
              </a:rPr>
              <a:t> and </a:t>
            </a:r>
            <a:r>
              <a:rPr lang="it-IT" sz="1200" b="1" err="1">
                <a:ea typeface="+mn-lt"/>
                <a:cs typeface="+mn-lt"/>
              </a:rPr>
              <a:t>encrypted</a:t>
            </a:r>
            <a:r>
              <a:rPr lang="it-IT" sz="1200" b="1">
                <a:ea typeface="+mn-lt"/>
                <a:cs typeface="+mn-lt"/>
              </a:rPr>
              <a:t> </a:t>
            </a:r>
            <a:r>
              <a:rPr lang="it-IT" sz="1200" b="1" err="1">
                <a:ea typeface="+mn-lt"/>
                <a:cs typeface="+mn-lt"/>
              </a:rPr>
              <a:t>memory</a:t>
            </a:r>
            <a:r>
              <a:rPr lang="it-IT" sz="1200">
                <a:ea typeface="+mn-lt"/>
                <a:cs typeface="+mn-lt"/>
              </a:rPr>
              <a:t> with </a:t>
            </a:r>
            <a:r>
              <a:rPr lang="it-IT" sz="1200" b="1">
                <a:ea typeface="+mn-lt"/>
                <a:cs typeface="+mn-lt"/>
              </a:rPr>
              <a:t>anti-replay capabilities</a:t>
            </a:r>
            <a:r>
              <a:rPr lang="it-IT" sz="1200">
                <a:ea typeface="+mn-lt"/>
                <a:cs typeface="+mn-lt"/>
              </a:rPr>
              <a:t>, </a:t>
            </a:r>
            <a:r>
              <a:rPr lang="it-IT" sz="1200" b="1">
                <a:ea typeface="+mn-lt"/>
                <a:cs typeface="+mn-lt"/>
              </a:rPr>
              <a:t>secure boot</a:t>
            </a:r>
            <a:r>
              <a:rPr lang="it-IT" sz="1200">
                <a:ea typeface="+mn-lt"/>
                <a:cs typeface="+mn-lt"/>
              </a:rPr>
              <a:t>, a </a:t>
            </a:r>
            <a:r>
              <a:rPr lang="it-IT" sz="1200" b="1" err="1">
                <a:ea typeface="+mn-lt"/>
                <a:cs typeface="+mn-lt"/>
              </a:rPr>
              <a:t>dedicated</a:t>
            </a:r>
            <a:r>
              <a:rPr lang="it-IT" sz="1200" b="1">
                <a:ea typeface="+mn-lt"/>
                <a:cs typeface="+mn-lt"/>
              </a:rPr>
              <a:t> random </a:t>
            </a:r>
            <a:r>
              <a:rPr lang="it-IT" sz="1200" b="1" err="1">
                <a:ea typeface="+mn-lt"/>
                <a:cs typeface="+mn-lt"/>
              </a:rPr>
              <a:t>number</a:t>
            </a:r>
            <a:r>
              <a:rPr lang="it-IT" sz="1200" b="1">
                <a:ea typeface="+mn-lt"/>
                <a:cs typeface="+mn-lt"/>
              </a:rPr>
              <a:t> generator</a:t>
            </a:r>
            <a:r>
              <a:rPr lang="it-IT" sz="1200">
                <a:ea typeface="+mn-lt"/>
                <a:cs typeface="+mn-lt"/>
              </a:rPr>
              <a:t>, and </a:t>
            </a:r>
            <a:r>
              <a:rPr lang="it-IT" sz="1200" b="1" err="1">
                <a:ea typeface="+mn-lt"/>
                <a:cs typeface="+mn-lt"/>
              </a:rPr>
              <a:t>its</a:t>
            </a:r>
            <a:r>
              <a:rPr lang="it-IT" sz="1200" b="1">
                <a:ea typeface="+mn-lt"/>
                <a:cs typeface="+mn-lt"/>
              </a:rPr>
              <a:t> </a:t>
            </a:r>
            <a:r>
              <a:rPr lang="it-IT" sz="1200" b="1" err="1">
                <a:ea typeface="+mn-lt"/>
                <a:cs typeface="+mn-lt"/>
              </a:rPr>
              <a:t>own</a:t>
            </a:r>
            <a:r>
              <a:rPr lang="it-IT" sz="1200" b="1">
                <a:ea typeface="+mn-lt"/>
                <a:cs typeface="+mn-lt"/>
              </a:rPr>
              <a:t> AES </a:t>
            </a:r>
            <a:r>
              <a:rPr lang="it-IT" sz="1200" b="1" err="1">
                <a:ea typeface="+mn-lt"/>
                <a:cs typeface="+mn-lt"/>
              </a:rPr>
              <a:t>engine</a:t>
            </a:r>
            <a:r>
              <a:rPr lang="it-IT" sz="120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a:effectLst/>
                <a:latin typeface="Avenir Next LT Pro (Corpo)"/>
              </a:rPr>
              <a:t>All </a:t>
            </a:r>
            <a:r>
              <a:rPr lang="en-US">
                <a:latin typeface="Avenir Next LT Pro (Corpo)"/>
              </a:rPr>
              <a:t>data inside chips are </a:t>
            </a:r>
            <a:r>
              <a:rPr lang="en-US" i="0">
                <a:effectLst/>
                <a:latin typeface="Avenir Next LT Pro (Corpo)"/>
              </a:rPr>
              <a:t>encrypted with random private key.</a:t>
            </a:r>
            <a:endParaRPr lang="en-US">
              <a:latin typeface="Avenir Next LT Pro (Corpo)"/>
            </a:endParaRP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12</a:t>
            </a:fld>
            <a:endParaRPr lang="it-IT"/>
          </a:p>
        </p:txBody>
      </p:sp>
    </p:spTree>
    <p:extLst>
      <p:ext uri="{BB962C8B-B14F-4D97-AF65-F5344CB8AC3E}">
        <p14:creationId xmlns:p14="http://schemas.microsoft.com/office/powerpoint/2010/main" val="4269774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a typeface="+mn-lt"/>
                <a:cs typeface="+mn-lt"/>
              </a:rPr>
              <a:t>The idea is to </a:t>
            </a:r>
            <a:r>
              <a:rPr lang="en-US" sz="1200" b="1">
                <a:ea typeface="+mn-lt"/>
                <a:cs typeface="+mn-lt"/>
              </a:rPr>
              <a:t>reduce the amount of software and hardware</a:t>
            </a:r>
            <a:r>
              <a:rPr lang="en-US" sz="1200">
                <a:ea typeface="+mn-lt"/>
                <a:cs typeface="+mn-lt"/>
              </a:rPr>
              <a:t> that needs to be trusted for the secure operation of a particular application in order to </a:t>
            </a:r>
            <a:r>
              <a:rPr lang="en-US" sz="1200" b="1">
                <a:ea typeface="+mn-lt"/>
                <a:cs typeface="+mn-lt"/>
              </a:rPr>
              <a:t>minimize attack surface</a:t>
            </a:r>
            <a:r>
              <a:rPr lang="en-US" sz="120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a typeface="+mn-lt"/>
                <a:cs typeface="+mn-lt"/>
              </a:rPr>
              <a:t>The Secure Enclave itself follows the same principle of design as the SoC does, containing its own </a:t>
            </a:r>
            <a:r>
              <a:rPr lang="en-US" sz="1200" b="1">
                <a:ea typeface="+mn-lt"/>
                <a:cs typeface="+mn-lt"/>
              </a:rPr>
              <a:t>discrete boot ROM</a:t>
            </a:r>
            <a:r>
              <a:rPr lang="en-US" sz="1200">
                <a:ea typeface="+mn-lt"/>
                <a:cs typeface="+mn-lt"/>
              </a:rPr>
              <a:t> and </a:t>
            </a:r>
            <a:r>
              <a:rPr lang="en-US" sz="1200" b="1">
                <a:ea typeface="+mn-lt"/>
                <a:cs typeface="+mn-lt"/>
              </a:rPr>
              <a:t>AES engine</a:t>
            </a:r>
            <a:r>
              <a:rPr lang="en-US" sz="1200">
                <a:ea typeface="+mn-lt"/>
                <a:cs typeface="+mn-lt"/>
              </a:rPr>
              <a:t>. The Secure Enclave also provides the foundation for the </a:t>
            </a:r>
            <a:r>
              <a:rPr lang="en-US" sz="1200" b="1">
                <a:ea typeface="+mn-lt"/>
                <a:cs typeface="+mn-lt"/>
              </a:rPr>
              <a:t>secure generation and storage of the keys</a:t>
            </a:r>
            <a:r>
              <a:rPr lang="en-US" sz="1200">
                <a:ea typeface="+mn-lt"/>
                <a:cs typeface="+mn-lt"/>
              </a:rPr>
              <a:t> necessary for encrypting data at 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a typeface="+mn-lt"/>
              <a:cs typeface="+mn-lt"/>
            </a:endParaRPr>
          </a:p>
          <a:p>
            <a:pPr algn="l"/>
            <a:r>
              <a:rPr lang="en-US"/>
              <a:t>1. </a:t>
            </a:r>
            <a:r>
              <a:rPr lang="en-US" b="0" i="0">
                <a:solidFill>
                  <a:srgbClr val="333333"/>
                </a:solidFill>
                <a:effectLst/>
                <a:latin typeface="SF Pro Text"/>
              </a:rPr>
              <a:t>The Secure Enclave Processor provides the main computing power for the Secure Enclave. To provide the strongest isolation, the Secure Enclave Processor is dedicated solely for Secure Enclave use. This helps prevent side-channel attacks that depend on malicious software sharing the same execution core as the target software under attack.</a:t>
            </a:r>
          </a:p>
          <a:p>
            <a:pPr algn="l"/>
            <a:r>
              <a:rPr lang="en-US" b="0" i="0">
                <a:solidFill>
                  <a:srgbClr val="333333"/>
                </a:solidFill>
                <a:effectLst/>
                <a:latin typeface="SF Pro Text"/>
              </a:rPr>
              <a:t>The Secure Enclave Processor runs an Apple-customized version of the L4 microkernel. It’s designed to operate efficiently at a lower clock speed that helps to protect it against clock and power attacks. The Secure Enclave Processor, starting with the A11 and S4, includes a memory-protected engine and encrypted memory with anti-replay capabilities, secure boot, a dedicated random number generator, and its own AES engine.</a:t>
            </a:r>
          </a:p>
          <a:p>
            <a:endParaRPr lang="en-US"/>
          </a:p>
          <a:p>
            <a:pPr algn="l"/>
            <a:r>
              <a:rPr lang="en-US"/>
              <a:t>2. </a:t>
            </a:r>
            <a:r>
              <a:rPr lang="en-US" b="0" i="0">
                <a:solidFill>
                  <a:srgbClr val="333333"/>
                </a:solidFill>
                <a:effectLst/>
                <a:latin typeface="SF Pro Text"/>
              </a:rPr>
              <a:t>The Secure Enclave operates from a dedicated region of the </a:t>
            </a:r>
            <a:r>
              <a:rPr lang="en-US" b="0" i="0" err="1">
                <a:solidFill>
                  <a:srgbClr val="333333"/>
                </a:solidFill>
                <a:effectLst/>
                <a:latin typeface="SF Pro Text"/>
              </a:rPr>
              <a:t>the</a:t>
            </a:r>
            <a:r>
              <a:rPr lang="en-US" b="0" i="0">
                <a:solidFill>
                  <a:srgbClr val="333333"/>
                </a:solidFill>
                <a:effectLst/>
                <a:latin typeface="SF Pro Text"/>
              </a:rPr>
              <a:t> device’s DRAM memory. Multiple layers of protection isolate the Secure Enclave protected memory from the Application Processor.</a:t>
            </a:r>
          </a:p>
          <a:p>
            <a:pPr algn="l"/>
            <a:r>
              <a:rPr lang="en-US" b="0" i="0">
                <a:solidFill>
                  <a:srgbClr val="333333"/>
                </a:solidFill>
                <a:effectLst/>
                <a:latin typeface="SF Pro Text"/>
              </a:rPr>
              <a:t>When the device starts up, the Secure Enclave Boot ROM generates a random ephemeral memory protection key for the Memory Protection Engine. Whenever the Secure Enclave writes to its dedicated memory region, the Memory Protection Engine encrypts the block of memory using AES in Mac XEX (</a:t>
            </a:r>
            <a:r>
              <a:rPr lang="en-US" b="0" i="0" err="1">
                <a:solidFill>
                  <a:srgbClr val="333333"/>
                </a:solidFill>
                <a:effectLst/>
                <a:latin typeface="SF Pro Text"/>
              </a:rPr>
              <a:t>xor</a:t>
            </a:r>
            <a:r>
              <a:rPr lang="en-US" b="0" i="0">
                <a:solidFill>
                  <a:srgbClr val="333333"/>
                </a:solidFill>
                <a:effectLst/>
                <a:latin typeface="SF Pro Text"/>
              </a:rPr>
              <a:t>-encrypt-</a:t>
            </a:r>
            <a:r>
              <a:rPr lang="en-US" b="0" i="0" err="1">
                <a:solidFill>
                  <a:srgbClr val="333333"/>
                </a:solidFill>
                <a:effectLst/>
                <a:latin typeface="SF Pro Text"/>
              </a:rPr>
              <a:t>xor</a:t>
            </a:r>
            <a:r>
              <a:rPr lang="en-US" b="0" i="0">
                <a:solidFill>
                  <a:srgbClr val="333333"/>
                </a:solidFill>
                <a:effectLst/>
                <a:latin typeface="SF Pro Text"/>
              </a:rPr>
              <a:t>) mode, and calculates a Cipher-based Message Authentication Code (CMAC) authentication tag for the memory. The Memory Protection Engine stores the authentication tag alongside the encrypted memory. When the Secure Enclave reads the memory, the Memory Protection Engine verifies the authentication tag. If the authentication tag matches, the Memory Protection Engine decrypts the block of memory. If the tag doesn’t match, the Memory Protection Engine signals an error to the Secure Enclave. After a memory authentication error, the Secure Enclave stops accepting requests until the system is rebooted.</a:t>
            </a:r>
          </a:p>
          <a:p>
            <a:pPr algn="l"/>
            <a:r>
              <a:rPr lang="en-US" b="0" i="0">
                <a:solidFill>
                  <a:srgbClr val="333333"/>
                </a:solidFill>
                <a:effectLst/>
                <a:latin typeface="SF Pro Text"/>
              </a:rPr>
              <a:t>Starting with the Apple A11 and S4 SoCs, the Memory Protection Engine adds replay protection for Secure Enclave memory. To prevent replay of security-critical data, the Memory Protection Engine stores a nonce for the block of memory alongside the authentication tag. The nonce is used as an additional tweak for the CMAC authentication tag. The nonces for all memory blocks are protected using an integrity tree rooted in dedicated SRAM within the Secure Enclave. For writes, the Memory Protection Engine </a:t>
            </a:r>
            <a:r>
              <a:rPr lang="en-US" b="0" i="1">
                <a:solidFill>
                  <a:srgbClr val="333333"/>
                </a:solidFill>
                <a:effectLst/>
                <a:latin typeface="SF Pro Text"/>
              </a:rPr>
              <a:t>updates</a:t>
            </a:r>
            <a:r>
              <a:rPr lang="en-US" b="0" i="0">
                <a:solidFill>
                  <a:srgbClr val="333333"/>
                </a:solidFill>
                <a:effectLst/>
                <a:latin typeface="SF Pro Text"/>
              </a:rPr>
              <a:t> the nonce and each level of the integrity tree up to the SRAM. For reads, the Memory Protection Engine </a:t>
            </a:r>
            <a:r>
              <a:rPr lang="en-US" b="0" i="1">
                <a:solidFill>
                  <a:srgbClr val="333333"/>
                </a:solidFill>
                <a:effectLst/>
                <a:latin typeface="SF Pro Text"/>
              </a:rPr>
              <a:t>verifies</a:t>
            </a:r>
            <a:r>
              <a:rPr lang="en-US" b="0" i="0">
                <a:solidFill>
                  <a:srgbClr val="333333"/>
                </a:solidFill>
                <a:effectLst/>
                <a:latin typeface="SF Pro Text"/>
              </a:rPr>
              <a:t> the nonce and each level of the integrity tree up to the SRAM. Nonce mismatches are handled similarly to authentication tag mismatches.</a:t>
            </a:r>
          </a:p>
          <a:p>
            <a:pPr algn="l"/>
            <a:r>
              <a:rPr lang="en-US" b="0" i="0">
                <a:solidFill>
                  <a:srgbClr val="333333"/>
                </a:solidFill>
                <a:effectLst/>
                <a:latin typeface="SF Pro Text"/>
              </a:rPr>
              <a:t>On Apple A14, M1, and later </a:t>
            </a:r>
            <a:r>
              <a:rPr lang="en-US" b="0" i="0" err="1">
                <a:solidFill>
                  <a:srgbClr val="333333"/>
                </a:solidFill>
                <a:effectLst/>
                <a:latin typeface="SF Pro Text"/>
              </a:rPr>
              <a:t>SoCS</a:t>
            </a:r>
            <a:r>
              <a:rPr lang="en-US" b="0" i="0">
                <a:solidFill>
                  <a:srgbClr val="333333"/>
                </a:solidFill>
                <a:effectLst/>
                <a:latin typeface="SF Pro Text"/>
              </a:rPr>
              <a:t>, the Memory Protection Engine supports two ephemeral memory protection keys. The first is used for data private to the Secure Enclave, and the second is used for data shared with the Secure Neural Engine.</a:t>
            </a:r>
          </a:p>
          <a:p>
            <a:pPr algn="l"/>
            <a:r>
              <a:rPr lang="en-US" b="0" i="0">
                <a:solidFill>
                  <a:srgbClr val="333333"/>
                </a:solidFill>
                <a:effectLst/>
                <a:latin typeface="SF Pro Text"/>
              </a:rPr>
              <a:t>The Memory Protection Engine operates inline and transparently to the Secure Enclave. The Secure Enclave reads and writes memory as if it were regular unencrypted DRAM, whereas an observer outside the Secure Enclave sees only the encrypted and authenticated version of the memory. The result is strong memory protection without performance or software complexity tradeoffs.</a:t>
            </a:r>
          </a:p>
          <a:p>
            <a:endParaRPr lang="en-US"/>
          </a:p>
          <a:p>
            <a:pPr algn="l"/>
            <a:r>
              <a:rPr lang="en-US"/>
              <a:t>3. </a:t>
            </a:r>
            <a:r>
              <a:rPr lang="en-US" b="0" i="0">
                <a:solidFill>
                  <a:srgbClr val="333333"/>
                </a:solidFill>
                <a:effectLst/>
                <a:latin typeface="SF Pro Text"/>
              </a:rPr>
              <a:t>The Secure Enclave includes a dedicated Secure Enclave Boot ROM. Like the Application Processor Boot ROM, the Secure Enclave Boot ROM is immutable code that establishes the hardware root of trust for the Secure Enclave.</a:t>
            </a:r>
          </a:p>
          <a:p>
            <a:pPr algn="l"/>
            <a:r>
              <a:rPr lang="en-US" b="0" i="0">
                <a:solidFill>
                  <a:srgbClr val="333333"/>
                </a:solidFill>
                <a:effectLst/>
                <a:latin typeface="SF Pro Text"/>
              </a:rPr>
              <a:t>On system startup, </a:t>
            </a:r>
            <a:r>
              <a:rPr lang="en-US" b="0" i="0" err="1">
                <a:solidFill>
                  <a:srgbClr val="333333"/>
                </a:solidFill>
                <a:effectLst/>
                <a:latin typeface="SF Pro Text"/>
              </a:rPr>
              <a:t>iBoot</a:t>
            </a:r>
            <a:r>
              <a:rPr lang="en-US" b="0" i="0">
                <a:solidFill>
                  <a:srgbClr val="333333"/>
                </a:solidFill>
                <a:effectLst/>
                <a:latin typeface="SF Pro Text"/>
              </a:rPr>
              <a:t> assigns a dedicated region of memory to the Secure Enclave. Before using the memory, the Secure Enclave Boot ROM initializes the Memory Protection Engine to provide cryptographic protection of the Secure Enclave protected memory.</a:t>
            </a:r>
          </a:p>
          <a:p>
            <a:pPr algn="l"/>
            <a:r>
              <a:rPr lang="en-US" b="0" i="0">
                <a:solidFill>
                  <a:srgbClr val="333333"/>
                </a:solidFill>
                <a:effectLst/>
                <a:latin typeface="SF Pro Text"/>
              </a:rPr>
              <a:t>The Application Processor then sends the </a:t>
            </a:r>
            <a:r>
              <a:rPr lang="en-US" b="0" i="0" u="none" strike="noStrike" err="1">
                <a:solidFill>
                  <a:srgbClr val="0070C9"/>
                </a:solidFill>
                <a:effectLst/>
                <a:latin typeface="SF Pro Text"/>
                <a:hlinkClick r:id="rId3"/>
              </a:rPr>
              <a:t>sepOS</a:t>
            </a:r>
            <a:r>
              <a:rPr lang="en-US" b="0" i="0">
                <a:solidFill>
                  <a:srgbClr val="333333"/>
                </a:solidFill>
                <a:effectLst/>
                <a:latin typeface="SF Pro Text"/>
              </a:rPr>
              <a:t> image to the Secure Enclave Boot ROM. After copying the </a:t>
            </a:r>
            <a:r>
              <a:rPr lang="en-US" b="0" i="0" err="1">
                <a:solidFill>
                  <a:srgbClr val="333333"/>
                </a:solidFill>
                <a:effectLst/>
                <a:latin typeface="SF Pro Text"/>
              </a:rPr>
              <a:t>sepOS</a:t>
            </a:r>
            <a:r>
              <a:rPr lang="en-US" b="0" i="0">
                <a:solidFill>
                  <a:srgbClr val="333333"/>
                </a:solidFill>
                <a:effectLst/>
                <a:latin typeface="SF Pro Text"/>
              </a:rPr>
              <a:t> image into the Secure Enclave protected memory, the Secure Enclave Boot ROM checks the cryptographic hash and signature of the image to verify that the </a:t>
            </a:r>
            <a:r>
              <a:rPr lang="en-US" b="0" i="0" err="1">
                <a:solidFill>
                  <a:srgbClr val="333333"/>
                </a:solidFill>
                <a:effectLst/>
                <a:latin typeface="SF Pro Text"/>
              </a:rPr>
              <a:t>sepOS</a:t>
            </a:r>
            <a:r>
              <a:rPr lang="en-US" b="0" i="0">
                <a:solidFill>
                  <a:srgbClr val="333333"/>
                </a:solidFill>
                <a:effectLst/>
                <a:latin typeface="SF Pro Text"/>
              </a:rPr>
              <a:t> is authorized to run on the device. If the </a:t>
            </a:r>
            <a:r>
              <a:rPr lang="en-US" b="0" i="0" err="1">
                <a:solidFill>
                  <a:srgbClr val="333333"/>
                </a:solidFill>
                <a:effectLst/>
                <a:latin typeface="SF Pro Text"/>
              </a:rPr>
              <a:t>sepOS</a:t>
            </a:r>
            <a:r>
              <a:rPr lang="en-US" b="0" i="0">
                <a:solidFill>
                  <a:srgbClr val="333333"/>
                </a:solidFill>
                <a:effectLst/>
                <a:latin typeface="SF Pro Text"/>
              </a:rPr>
              <a:t> image is properly signed to run on the device, the Secure Enclave Boot ROM transfers control to </a:t>
            </a:r>
            <a:r>
              <a:rPr lang="en-US" b="0" i="0" err="1">
                <a:solidFill>
                  <a:srgbClr val="333333"/>
                </a:solidFill>
                <a:effectLst/>
                <a:latin typeface="SF Pro Text"/>
              </a:rPr>
              <a:t>sepOS</a:t>
            </a:r>
            <a:r>
              <a:rPr lang="en-US" b="0" i="0">
                <a:solidFill>
                  <a:srgbClr val="333333"/>
                </a:solidFill>
                <a:effectLst/>
                <a:latin typeface="SF Pro Text"/>
              </a:rPr>
              <a:t>. If the signature isn’t valid, the Secure Enclave Boot ROM prevents any further use of the Secure Enclave until the next chip reset.</a:t>
            </a:r>
          </a:p>
          <a:p>
            <a:pPr algn="l"/>
            <a:r>
              <a:rPr lang="en-US" b="0" i="0">
                <a:solidFill>
                  <a:srgbClr val="333333"/>
                </a:solidFill>
                <a:effectLst/>
                <a:latin typeface="SF Pro Text"/>
              </a:rPr>
              <a:t>On Apple A10 and later SoCs, the Secure Enclave Boot ROM locks a hash of the </a:t>
            </a:r>
            <a:r>
              <a:rPr lang="en-US" b="0" i="0" err="1">
                <a:solidFill>
                  <a:srgbClr val="333333"/>
                </a:solidFill>
                <a:effectLst/>
                <a:latin typeface="SF Pro Text"/>
              </a:rPr>
              <a:t>sepOS</a:t>
            </a:r>
            <a:r>
              <a:rPr lang="en-US" b="0" i="0">
                <a:solidFill>
                  <a:srgbClr val="333333"/>
                </a:solidFill>
                <a:effectLst/>
                <a:latin typeface="SF Pro Text"/>
              </a:rPr>
              <a:t> into a register dedicated to this purpose. The Public Key Accelerator uses this hash for operating-system-bound (OS-bound) keys.</a:t>
            </a:r>
          </a:p>
          <a:p>
            <a:endParaRPr lang="en-US"/>
          </a:p>
          <a:p>
            <a:pPr algn="l"/>
            <a:r>
              <a:rPr lang="en-US"/>
              <a:t>4. </a:t>
            </a:r>
            <a:r>
              <a:rPr lang="en-US" b="0" i="0">
                <a:solidFill>
                  <a:srgbClr val="333333"/>
                </a:solidFill>
                <a:effectLst/>
                <a:latin typeface="SF Pro Text"/>
              </a:rPr>
              <a:t>On Apple A13 and later SoCs, the Secure Enclave includes a Boot Monitor to ensure stronger integrity on the hash of the booted </a:t>
            </a:r>
            <a:r>
              <a:rPr lang="en-US" b="0" i="0" err="1">
                <a:solidFill>
                  <a:srgbClr val="333333"/>
                </a:solidFill>
                <a:effectLst/>
                <a:latin typeface="SF Pro Text"/>
              </a:rPr>
              <a:t>sepOS</a:t>
            </a:r>
            <a:r>
              <a:rPr lang="en-US" b="0" i="0">
                <a:solidFill>
                  <a:srgbClr val="333333"/>
                </a:solidFill>
                <a:effectLst/>
                <a:latin typeface="SF Pro Text"/>
              </a:rPr>
              <a:t>.</a:t>
            </a:r>
          </a:p>
          <a:p>
            <a:pPr algn="l"/>
            <a:r>
              <a:rPr lang="en-US" b="0" i="0">
                <a:solidFill>
                  <a:srgbClr val="333333"/>
                </a:solidFill>
                <a:effectLst/>
                <a:latin typeface="SF Pro Text"/>
              </a:rPr>
              <a:t>At system startup, the Secure Enclave Processor’s </a:t>
            </a:r>
            <a:r>
              <a:rPr lang="en-US" b="0" i="0" u="none" strike="noStrike">
                <a:solidFill>
                  <a:srgbClr val="0070C9"/>
                </a:solidFill>
                <a:effectLst/>
                <a:latin typeface="SF Pro Text"/>
                <a:hlinkClick r:id="rId4"/>
              </a:rPr>
              <a:t>System Coprocessor Integrity Protection (SCIP)</a:t>
            </a:r>
            <a:r>
              <a:rPr lang="en-US" b="0" i="0">
                <a:solidFill>
                  <a:srgbClr val="333333"/>
                </a:solidFill>
                <a:effectLst/>
                <a:latin typeface="SF Pro Text"/>
              </a:rPr>
              <a:t> configuration prevents the Secure Enclave Processor from executing any code other than the Secure Enclave Boot ROM. The Boot Monitor prevents the Secure Enclave from modifying the SCIP configuration directly. To make the loaded </a:t>
            </a:r>
            <a:r>
              <a:rPr lang="en-US" b="0" i="0" err="1">
                <a:solidFill>
                  <a:srgbClr val="333333"/>
                </a:solidFill>
                <a:effectLst/>
                <a:latin typeface="SF Pro Text"/>
              </a:rPr>
              <a:t>sepOS</a:t>
            </a:r>
            <a:r>
              <a:rPr lang="en-US" b="0" i="0">
                <a:solidFill>
                  <a:srgbClr val="333333"/>
                </a:solidFill>
                <a:effectLst/>
                <a:latin typeface="SF Pro Text"/>
              </a:rPr>
              <a:t> executable, the Secure Enclave Boot ROM sends the Boot Monitor a request with the address and size of the loaded </a:t>
            </a:r>
            <a:r>
              <a:rPr lang="en-US" b="0" i="0" err="1">
                <a:solidFill>
                  <a:srgbClr val="333333"/>
                </a:solidFill>
                <a:effectLst/>
                <a:latin typeface="SF Pro Text"/>
              </a:rPr>
              <a:t>sepOS</a:t>
            </a:r>
            <a:r>
              <a:rPr lang="en-US" b="0" i="0">
                <a:solidFill>
                  <a:srgbClr val="333333"/>
                </a:solidFill>
                <a:effectLst/>
                <a:latin typeface="SF Pro Text"/>
              </a:rPr>
              <a:t>. On receipt of the request, the Boot Monitor resets the Secure Enclave Processor, hashes the loaded </a:t>
            </a:r>
            <a:r>
              <a:rPr lang="en-US" b="0" i="0" err="1">
                <a:solidFill>
                  <a:srgbClr val="333333"/>
                </a:solidFill>
                <a:effectLst/>
                <a:latin typeface="SF Pro Text"/>
              </a:rPr>
              <a:t>sepOS</a:t>
            </a:r>
            <a:r>
              <a:rPr lang="en-US" b="0" i="0">
                <a:solidFill>
                  <a:srgbClr val="333333"/>
                </a:solidFill>
                <a:effectLst/>
                <a:latin typeface="SF Pro Text"/>
              </a:rPr>
              <a:t>, updates the SCIP settings to allow execution of the loaded </a:t>
            </a:r>
            <a:r>
              <a:rPr lang="en-US" b="0" i="0" err="1">
                <a:solidFill>
                  <a:srgbClr val="333333"/>
                </a:solidFill>
                <a:effectLst/>
                <a:latin typeface="SF Pro Text"/>
              </a:rPr>
              <a:t>sepOS</a:t>
            </a:r>
            <a:r>
              <a:rPr lang="en-US" b="0" i="0">
                <a:solidFill>
                  <a:srgbClr val="333333"/>
                </a:solidFill>
                <a:effectLst/>
                <a:latin typeface="SF Pro Text"/>
              </a:rPr>
              <a:t>, and starts execution within the newly loaded code. As the system continues booting, this same process is used whenever new code is made executable. Each time, the Boot Monitor updates a running hash of the boot process. The Boot Monitor also includes critical security parameters in the running hash.</a:t>
            </a:r>
          </a:p>
          <a:p>
            <a:pPr algn="l"/>
            <a:r>
              <a:rPr lang="en-US" b="0" i="0">
                <a:solidFill>
                  <a:srgbClr val="333333"/>
                </a:solidFill>
                <a:effectLst/>
                <a:latin typeface="SF Pro Text"/>
              </a:rPr>
              <a:t>When boot completes, the Boot Monitor finalizes the running hash and sends it to the Public Key Accelerator to use for OS-bound keys. This process is designed so that operating system key binding can’t be bypassed even with a vulnerability in the Secure Enclave Boot ROM.</a:t>
            </a:r>
          </a:p>
          <a:p>
            <a:endParaRPr lang="en-US"/>
          </a:p>
          <a:p>
            <a:r>
              <a:rPr lang="en-US"/>
              <a:t>5. </a:t>
            </a:r>
            <a:r>
              <a:rPr lang="en-US" b="0" i="0">
                <a:solidFill>
                  <a:srgbClr val="333333"/>
                </a:solidFill>
                <a:effectLst/>
                <a:latin typeface="SF Pro Text"/>
              </a:rPr>
              <a:t>The True Random Number Generator (TRNG) is used to generate secure random data. The Secure Enclave uses the TRNG whenever it generates a random cryptographic key, random key seed, or other entropy. The TRNG is based on multiple ring oscillators post processed with CTR_DRBG (an algorithm based on block ciphers in Counter Mode).</a:t>
            </a:r>
          </a:p>
          <a:p>
            <a:endParaRPr lang="en-US" b="0" i="0">
              <a:solidFill>
                <a:srgbClr val="333333"/>
              </a:solidFill>
              <a:effectLst/>
              <a:latin typeface="SF Pro Text"/>
            </a:endParaRPr>
          </a:p>
          <a:p>
            <a:pPr algn="l"/>
            <a:r>
              <a:rPr lang="en-US" b="0" i="0">
                <a:solidFill>
                  <a:srgbClr val="333333"/>
                </a:solidFill>
                <a:effectLst/>
                <a:latin typeface="SF Pro Text"/>
              </a:rPr>
              <a:t>6. The Secure Enclave includes a unique ID (UID) root cryptographic key. The UID is unique to each individual device and isn’t related to any other identifier on the device.</a:t>
            </a:r>
          </a:p>
          <a:p>
            <a:pPr algn="l"/>
            <a:r>
              <a:rPr lang="en-US" b="0" i="0">
                <a:solidFill>
                  <a:srgbClr val="333333"/>
                </a:solidFill>
                <a:effectLst/>
                <a:latin typeface="SF Pro Text"/>
              </a:rPr>
              <a:t>A randomly generated UID is fused into the SoC at manufacturing time. Starting with A9 SoCs, the UID is generated by the Secure Enclave TRNG during manufacturing and written to the fuses using a software process that runs entirely in the Secure Enclave. This process protects the UID from being visible outside the device during manufacturing and therefore isn’t available for access or storage by Apple or any of its suppliers.</a:t>
            </a:r>
          </a:p>
          <a:p>
            <a:pPr algn="l"/>
            <a:r>
              <a:rPr lang="en-US" b="0" i="0" err="1">
                <a:solidFill>
                  <a:srgbClr val="333333"/>
                </a:solidFill>
                <a:effectLst/>
                <a:latin typeface="SF Pro Text"/>
              </a:rPr>
              <a:t>sepOS</a:t>
            </a:r>
            <a:r>
              <a:rPr lang="en-US" b="0" i="0">
                <a:solidFill>
                  <a:srgbClr val="333333"/>
                </a:solidFill>
                <a:effectLst/>
                <a:latin typeface="SF Pro Text"/>
              </a:rPr>
              <a:t> uses the UID to protect device-specific secrets. The UID allows data to be cryptographically tied to a particular device. For example, the key hierarchy protecting the file system includes the UID, so if the internal SSD storage is physically moved from one device to another, the files are inaccessible. Other protected device-specific secrets include Touch ID or Face ID data. On a Mac, only fully internal storage linked to the AES engine receives this level of encryption. For example, neither external storage devices connected over USB nor PCIe-based storage added to the 2019 Mac Pro are encrypted in this fashion.</a:t>
            </a:r>
          </a:p>
          <a:p>
            <a:pPr algn="l"/>
            <a:r>
              <a:rPr lang="en-US" b="0" i="0">
                <a:solidFill>
                  <a:srgbClr val="333333"/>
                </a:solidFill>
                <a:effectLst/>
                <a:latin typeface="SF Pro Text"/>
              </a:rPr>
              <a:t>The Secure Enclave also has a device group ID (GID), which is common to all devices that use a given SoC (for example, all devices using the Apple A14 SoC share the same GID).</a:t>
            </a:r>
          </a:p>
          <a:p>
            <a:pPr algn="l"/>
            <a:r>
              <a:rPr lang="en-US" b="0" i="0">
                <a:solidFill>
                  <a:srgbClr val="333333"/>
                </a:solidFill>
                <a:effectLst/>
                <a:latin typeface="SF Pro Text"/>
              </a:rPr>
              <a:t>The UID and GID aren’t available through </a:t>
            </a:r>
            <a:r>
              <a:rPr lang="en-US" b="0" i="0" u="none" strike="noStrike">
                <a:solidFill>
                  <a:srgbClr val="0070C9"/>
                </a:solidFill>
                <a:effectLst/>
                <a:latin typeface="SF Pro Text"/>
                <a:hlinkClick r:id="rId5"/>
              </a:rPr>
              <a:t>Joint Test Action Group (JTAG)</a:t>
            </a:r>
            <a:r>
              <a:rPr lang="en-US" b="0" i="0">
                <a:solidFill>
                  <a:srgbClr val="333333"/>
                </a:solidFill>
                <a:effectLst/>
                <a:latin typeface="SF Pro Text"/>
              </a:rPr>
              <a:t> or other debugging interfaces.</a:t>
            </a:r>
          </a:p>
          <a:p>
            <a:endParaRPr lang="en-US" b="0" i="0">
              <a:solidFill>
                <a:srgbClr val="333333"/>
              </a:solidFill>
              <a:effectLst/>
              <a:latin typeface="SF Pro Text"/>
            </a:endParaRPr>
          </a:p>
          <a:p>
            <a:pPr algn="l"/>
            <a:r>
              <a:rPr lang="en-US"/>
              <a:t>7. </a:t>
            </a:r>
            <a:r>
              <a:rPr lang="en-US" b="0" i="0">
                <a:solidFill>
                  <a:srgbClr val="333333"/>
                </a:solidFill>
                <a:effectLst/>
                <a:latin typeface="SF Pro Text"/>
              </a:rPr>
              <a:t>The Secure Enclave AES Engine is a hardware block used to perform symmetric cryptography based on the AES cipher. The AES Engine is designed to resist leaking information by using timing and Static Power Analysis (SPA). Starting with the A9 SoC, the AES Engine also includes Dynamic Power Analysis (DPA) countermeasures.</a:t>
            </a:r>
          </a:p>
          <a:p>
            <a:pPr algn="l"/>
            <a:r>
              <a:rPr lang="en-US" b="0" i="0">
                <a:solidFill>
                  <a:srgbClr val="333333"/>
                </a:solidFill>
                <a:effectLst/>
                <a:latin typeface="SF Pro Text"/>
              </a:rPr>
              <a:t>The AES Engine supports hardware and software keys. Hardware keys are derived from the Secure Enclave UID or GID. These keys stay within the AES Engine and aren’t made visible even to </a:t>
            </a:r>
            <a:r>
              <a:rPr lang="en-US" b="0" i="0" err="1">
                <a:solidFill>
                  <a:srgbClr val="333333"/>
                </a:solidFill>
                <a:effectLst/>
                <a:latin typeface="SF Pro Text"/>
              </a:rPr>
              <a:t>sepOS</a:t>
            </a:r>
            <a:r>
              <a:rPr lang="en-US" b="0" i="0">
                <a:solidFill>
                  <a:srgbClr val="333333"/>
                </a:solidFill>
                <a:effectLst/>
                <a:latin typeface="SF Pro Text"/>
              </a:rPr>
              <a:t> software. Although software can request encryption and decryption operations with hardware keys, it can’t extract the keys.</a:t>
            </a:r>
          </a:p>
          <a:p>
            <a:pPr algn="l"/>
            <a:r>
              <a:rPr lang="en-US" b="0" i="0">
                <a:solidFill>
                  <a:srgbClr val="333333"/>
                </a:solidFill>
                <a:effectLst/>
                <a:latin typeface="SF Pro Text"/>
              </a:rPr>
              <a:t>On Apple A10 and newer SoCs, the AES Engine includes lockable seed bits that diversify keys derived from the UID or GID. This allows data access to be conditioned on the device’s mode of operation. For example, lockable seed bits are used to deny access to password-protected data when booting from Device Firmware Update (DFU) mode. For more information, see </a:t>
            </a:r>
            <a:r>
              <a:rPr lang="en-US" b="0" i="0" u="none" strike="noStrike">
                <a:solidFill>
                  <a:srgbClr val="0070C9"/>
                </a:solidFill>
                <a:effectLst/>
                <a:latin typeface="SF Pro Text"/>
                <a:hlinkClick r:id="rId6"/>
              </a:rPr>
              <a:t>Passcodes and passwords</a:t>
            </a:r>
            <a:r>
              <a:rPr lang="en-US" b="0" i="0">
                <a:solidFill>
                  <a:srgbClr val="333333"/>
                </a:solidFill>
                <a:effectLst/>
                <a:latin typeface="SF Pro Text"/>
              </a:rPr>
              <a:t>.</a:t>
            </a:r>
          </a:p>
          <a:p>
            <a:endParaRPr lang="en-US"/>
          </a:p>
          <a:p>
            <a:pPr algn="l"/>
            <a:r>
              <a:rPr lang="en-US"/>
              <a:t>8. </a:t>
            </a:r>
            <a:r>
              <a:rPr lang="en-US" b="0" i="0">
                <a:solidFill>
                  <a:srgbClr val="333333"/>
                </a:solidFill>
                <a:effectLst/>
                <a:latin typeface="SF Pro Text"/>
              </a:rPr>
              <a:t>Every Apple device with a Secure Enclave also has a dedicated AES256 crypto engine (the “AES Engine”) built into the direct memory access (DMA) path between the NAND (nonvolatile) flash storage and main system memory, making file encryption highly efficient. On A9 or later A-series processors, the flash storage subsystem is on an isolated bus that’s granted access only to memory containing user data through the DMA crypto engine.</a:t>
            </a:r>
          </a:p>
          <a:p>
            <a:pPr algn="l"/>
            <a:r>
              <a:rPr lang="en-US" b="0" i="0">
                <a:solidFill>
                  <a:srgbClr val="333333"/>
                </a:solidFill>
                <a:effectLst/>
                <a:latin typeface="SF Pro Text"/>
              </a:rPr>
              <a:t>At boot time, </a:t>
            </a:r>
            <a:r>
              <a:rPr lang="en-US" b="0" i="0" err="1">
                <a:solidFill>
                  <a:srgbClr val="333333"/>
                </a:solidFill>
                <a:effectLst/>
                <a:latin typeface="SF Pro Text"/>
              </a:rPr>
              <a:t>sepOS</a:t>
            </a:r>
            <a:r>
              <a:rPr lang="en-US" b="0" i="0">
                <a:solidFill>
                  <a:srgbClr val="333333"/>
                </a:solidFill>
                <a:effectLst/>
                <a:latin typeface="SF Pro Text"/>
              </a:rPr>
              <a:t> generates an ephemeral wrapping key using the TRNG. The Secure Enclave transmits this key to the AES Engine using dedicated wires to prevent it from being accessed by any software outside the Secure Enclave. </a:t>
            </a:r>
            <a:r>
              <a:rPr lang="en-US" b="0" i="0" err="1">
                <a:solidFill>
                  <a:srgbClr val="333333"/>
                </a:solidFill>
                <a:effectLst/>
                <a:latin typeface="SF Pro Text"/>
              </a:rPr>
              <a:t>sepOS</a:t>
            </a:r>
            <a:r>
              <a:rPr lang="en-US" b="0" i="0">
                <a:solidFill>
                  <a:srgbClr val="333333"/>
                </a:solidFill>
                <a:effectLst/>
                <a:latin typeface="SF Pro Text"/>
              </a:rPr>
              <a:t> can then use the ephemeral wrapping key to wrap file keys for use by the Application Processor file-system driver. When the file-system driver reads or writes a file, it sends the wrapped key to the AES Engine, which unwraps the key. The AES Engine never exposes the unwrapped key to software.</a:t>
            </a:r>
          </a:p>
          <a:p>
            <a:pPr algn="l"/>
            <a:r>
              <a:rPr lang="en-US" b="0" i="1">
                <a:solidFill>
                  <a:srgbClr val="333333"/>
                </a:solidFill>
                <a:effectLst/>
                <a:latin typeface="SF Pro Text"/>
              </a:rPr>
              <a:t>Note: </a:t>
            </a:r>
            <a:r>
              <a:rPr lang="en-US" b="0" i="0">
                <a:solidFill>
                  <a:srgbClr val="333333"/>
                </a:solidFill>
                <a:effectLst/>
                <a:latin typeface="SF Pro Text"/>
              </a:rPr>
              <a:t>The AES Engine is a separate component from both the Secure Enclave and the Secure Enclave AES Engine, but its operation is closely tied to the Secure Enclave, as shown below.</a:t>
            </a:r>
          </a:p>
          <a:p>
            <a:endParaRPr lang="en-US"/>
          </a:p>
          <a:p>
            <a:pPr algn="l"/>
            <a:r>
              <a:rPr lang="en-US"/>
              <a:t>9. </a:t>
            </a:r>
            <a:r>
              <a:rPr lang="en-US" b="0" i="0">
                <a:solidFill>
                  <a:srgbClr val="333333"/>
                </a:solidFill>
                <a:effectLst/>
                <a:latin typeface="SF Pro Text"/>
              </a:rPr>
              <a:t>The Public Key Accelerator (PKA) is a hardware block used to perform asymmetric cryptography operations. The PKA supports RSA and ECC (Elliptic Curve Cryptography) signing and encryption algorithms. The PKA is designed to resist leaking information using timing and side-channel attacks such as SPA and DPA.</a:t>
            </a:r>
          </a:p>
          <a:p>
            <a:pPr algn="l"/>
            <a:r>
              <a:rPr lang="en-US" b="0" i="0">
                <a:solidFill>
                  <a:srgbClr val="333333"/>
                </a:solidFill>
                <a:effectLst/>
                <a:latin typeface="SF Pro Text"/>
              </a:rPr>
              <a:t>The PKA supports software and hardware keys. Hardware keys are derived from the Secure Enclave UID or GID. These keys stay within the PKA and aren’t made visible even to </a:t>
            </a:r>
            <a:r>
              <a:rPr lang="en-US" b="0" i="0" err="1">
                <a:solidFill>
                  <a:srgbClr val="333333"/>
                </a:solidFill>
                <a:effectLst/>
                <a:latin typeface="SF Pro Text"/>
              </a:rPr>
              <a:t>sepOS</a:t>
            </a:r>
            <a:r>
              <a:rPr lang="en-US" b="0" i="0">
                <a:solidFill>
                  <a:srgbClr val="333333"/>
                </a:solidFill>
                <a:effectLst/>
                <a:latin typeface="SF Pro Text"/>
              </a:rPr>
              <a:t> software.</a:t>
            </a:r>
          </a:p>
          <a:p>
            <a:pPr algn="l"/>
            <a:r>
              <a:rPr lang="en-US" b="0" i="0">
                <a:solidFill>
                  <a:srgbClr val="333333"/>
                </a:solidFill>
                <a:effectLst/>
                <a:latin typeface="SF Pro Text"/>
              </a:rPr>
              <a:t>Starting with A13 SoCs, the PKA’s encryption implementations have been proved to be mathematically correct using formal verification techniques.</a:t>
            </a:r>
          </a:p>
          <a:p>
            <a:pPr algn="l"/>
            <a:r>
              <a:rPr lang="en-US" b="0" i="0">
                <a:solidFill>
                  <a:srgbClr val="333333"/>
                </a:solidFill>
                <a:effectLst/>
                <a:latin typeface="SF Pro Text"/>
              </a:rPr>
              <a:t>On Apple A10 and later SoCs, the PKA supports OS-bound keys, also referred to as </a:t>
            </a:r>
            <a:r>
              <a:rPr lang="en-US" b="0" i="0" u="none" strike="noStrike">
                <a:solidFill>
                  <a:srgbClr val="0070C9"/>
                </a:solidFill>
                <a:effectLst/>
                <a:latin typeface="SF Pro Text"/>
                <a:hlinkClick r:id="rId7"/>
              </a:rPr>
              <a:t>Sealed Key Protection (SKP)</a:t>
            </a:r>
            <a:r>
              <a:rPr lang="en-US" b="0" i="0">
                <a:solidFill>
                  <a:srgbClr val="333333"/>
                </a:solidFill>
                <a:effectLst/>
                <a:latin typeface="SF Pro Text"/>
              </a:rPr>
              <a:t>. These keys are generated using a combination of the device’s UID and the hash of the </a:t>
            </a:r>
            <a:r>
              <a:rPr lang="en-US" b="0" i="0" err="1">
                <a:solidFill>
                  <a:srgbClr val="333333"/>
                </a:solidFill>
                <a:effectLst/>
                <a:latin typeface="SF Pro Text"/>
              </a:rPr>
              <a:t>sepOS</a:t>
            </a:r>
            <a:r>
              <a:rPr lang="en-US" b="0" i="0">
                <a:solidFill>
                  <a:srgbClr val="333333"/>
                </a:solidFill>
                <a:effectLst/>
                <a:latin typeface="SF Pro Text"/>
              </a:rPr>
              <a:t> running on the device. The hash is provided by the Secure Enclave Boot ROM, or by the Secure Enclave Boot Monitor on Apple A13 and later SoCs. These keys are also used to verify the </a:t>
            </a:r>
            <a:r>
              <a:rPr lang="en-US" b="0" i="0" err="1">
                <a:solidFill>
                  <a:srgbClr val="333333"/>
                </a:solidFill>
                <a:effectLst/>
                <a:latin typeface="SF Pro Text"/>
              </a:rPr>
              <a:t>sepOS</a:t>
            </a:r>
            <a:r>
              <a:rPr lang="en-US" b="0" i="0">
                <a:solidFill>
                  <a:srgbClr val="333333"/>
                </a:solidFill>
                <a:effectLst/>
                <a:latin typeface="SF Pro Text"/>
              </a:rPr>
              <a:t> version when making requests to certain Apple services and are also used to improve the security of passcode-protected data by helping to prevent access to keying material if critical changes are made to the system without user authorization.</a:t>
            </a: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13</a:t>
            </a:fld>
            <a:endParaRPr lang="it-IT"/>
          </a:p>
        </p:txBody>
      </p:sp>
    </p:spTree>
    <p:extLst>
      <p:ext uri="{BB962C8B-B14F-4D97-AF65-F5344CB8AC3E}">
        <p14:creationId xmlns:p14="http://schemas.microsoft.com/office/powerpoint/2010/main" val="224597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the device starts up, the Secure Enclave Boot ROM generates a random ephemeral memory protection key for the Memory Protection Engine. Whenever the Secure Enclave writes to its dedicated memory region, the Memory Protection Engine encrypts the block of memory using AES in Mac XEX (</a:t>
            </a:r>
            <a:r>
              <a:rPr lang="en-US" err="1"/>
              <a:t>xor</a:t>
            </a:r>
            <a:r>
              <a:rPr lang="en-US"/>
              <a:t>-encrypt-</a:t>
            </a:r>
            <a:r>
              <a:rPr lang="en-US" err="1"/>
              <a:t>xor</a:t>
            </a:r>
            <a:r>
              <a:rPr lang="en-US"/>
              <a:t>) mode, and calculates a Cipher-based Message Authentication Code (CMAC) authentication tag for the memory. The Memory Protection Engine stores the authentication tag alongside the encrypted memory. When the Secure Enclave reads the memory, the Memory Protection Engine verifies the authentication tag. If the authentication tag matches, the Memory Protection Engine decrypts the block of memory. If the tag doesn’t match, the Memory Protection Engine signals an error to the Secure Enclave. After a memory authentication error, the Secure Enclave stops accepting requests until the system is rebooted.</a:t>
            </a:r>
          </a:p>
          <a:p>
            <a:pPr>
              <a:buNone/>
            </a:pPr>
            <a:r>
              <a:rPr lang="en-US">
                <a:ea typeface="+mn-lt"/>
                <a:cs typeface="+mn-lt"/>
              </a:rPr>
              <a:t>The Secure Enclave includes a </a:t>
            </a:r>
            <a:r>
              <a:rPr lang="en-US" b="1">
                <a:ea typeface="+mn-lt"/>
                <a:cs typeface="+mn-lt"/>
              </a:rPr>
              <a:t>dedicated Secure Enclave Boot ROM</a:t>
            </a:r>
            <a:r>
              <a:rPr lang="en-US">
                <a:ea typeface="+mn-lt"/>
                <a:cs typeface="+mn-lt"/>
              </a:rPr>
              <a:t>. Like the Application Processor Boot ROM, the Secure Enclave Boot ROM is immutable code that establishes the </a:t>
            </a:r>
            <a:r>
              <a:rPr lang="en-US" b="1">
                <a:ea typeface="+mn-lt"/>
                <a:cs typeface="+mn-lt"/>
              </a:rPr>
              <a:t>hardware root of trust</a:t>
            </a:r>
            <a:r>
              <a:rPr lang="en-US">
                <a:ea typeface="+mn-lt"/>
                <a:cs typeface="+mn-lt"/>
              </a:rPr>
              <a:t> for the Secure Enclave.</a:t>
            </a:r>
            <a:endParaRPr lang="en-US"/>
          </a:p>
          <a:p>
            <a:pPr>
              <a:buNone/>
            </a:pPr>
            <a:r>
              <a:rPr lang="en-US">
                <a:ea typeface="+mn-lt"/>
                <a:cs typeface="+mn-lt"/>
              </a:rPr>
              <a:t>On system startup, </a:t>
            </a:r>
            <a:r>
              <a:rPr lang="en-US" err="1">
                <a:ea typeface="+mn-lt"/>
                <a:cs typeface="+mn-lt"/>
              </a:rPr>
              <a:t>iBoot</a:t>
            </a:r>
            <a:r>
              <a:rPr lang="en-US">
                <a:ea typeface="+mn-lt"/>
                <a:cs typeface="+mn-lt"/>
              </a:rPr>
              <a:t> </a:t>
            </a:r>
            <a:r>
              <a:rPr lang="en-US" b="1">
                <a:ea typeface="+mn-lt"/>
                <a:cs typeface="+mn-lt"/>
              </a:rPr>
              <a:t>assigns a dedicated region of memory</a:t>
            </a:r>
            <a:r>
              <a:rPr lang="en-US">
                <a:ea typeface="+mn-lt"/>
                <a:cs typeface="+mn-lt"/>
              </a:rPr>
              <a:t> to the Secure Enclave. Before using the memory, the </a:t>
            </a:r>
            <a:r>
              <a:rPr lang="en-US" b="1">
                <a:ea typeface="+mn-lt"/>
                <a:cs typeface="+mn-lt"/>
              </a:rPr>
              <a:t>Secure Enclave Boot ROM initializes the Memory Protection Engine</a:t>
            </a:r>
            <a:r>
              <a:rPr lang="en-US">
                <a:ea typeface="+mn-lt"/>
                <a:cs typeface="+mn-lt"/>
              </a:rPr>
              <a:t> to provide cryptographic protection of the Secure Enclave protected memory.</a:t>
            </a:r>
            <a:endParaRPr lang="en-US"/>
          </a:p>
          <a:p>
            <a:pPr>
              <a:buNone/>
            </a:pPr>
            <a:r>
              <a:rPr lang="en-US">
                <a:ea typeface="+mn-lt"/>
                <a:cs typeface="+mn-lt"/>
              </a:rPr>
              <a:t>The Application Processor then sends the </a:t>
            </a:r>
            <a:r>
              <a:rPr lang="en-US" err="1">
                <a:ea typeface="+mn-lt"/>
                <a:cs typeface="+mn-lt"/>
              </a:rPr>
              <a:t>sepOS</a:t>
            </a:r>
            <a:r>
              <a:rPr lang="en-US">
                <a:ea typeface="+mn-lt"/>
                <a:cs typeface="+mn-lt"/>
              </a:rPr>
              <a:t> image to the Secure Enclave Boot ROM. After copying the </a:t>
            </a:r>
            <a:r>
              <a:rPr lang="en-US" err="1">
                <a:ea typeface="+mn-lt"/>
                <a:cs typeface="+mn-lt"/>
              </a:rPr>
              <a:t>sepOS</a:t>
            </a:r>
            <a:r>
              <a:rPr lang="en-US">
                <a:ea typeface="+mn-lt"/>
                <a:cs typeface="+mn-lt"/>
              </a:rPr>
              <a:t> image into the Secure Enclave protected memory, the Secure Enclave Boot ROM </a:t>
            </a:r>
            <a:r>
              <a:rPr lang="en-US" b="1">
                <a:ea typeface="+mn-lt"/>
                <a:cs typeface="+mn-lt"/>
              </a:rPr>
              <a:t>checks the cryptographic hash and signature</a:t>
            </a:r>
            <a:r>
              <a:rPr lang="en-US">
                <a:ea typeface="+mn-lt"/>
                <a:cs typeface="+mn-lt"/>
              </a:rPr>
              <a:t> of the image to verify that the </a:t>
            </a:r>
            <a:r>
              <a:rPr lang="en-US" err="1">
                <a:ea typeface="+mn-lt"/>
                <a:cs typeface="+mn-lt"/>
              </a:rPr>
              <a:t>sepOS</a:t>
            </a:r>
            <a:r>
              <a:rPr lang="en-US">
                <a:ea typeface="+mn-lt"/>
                <a:cs typeface="+mn-lt"/>
              </a:rPr>
              <a:t> is authorized to run on the device. If the </a:t>
            </a:r>
            <a:r>
              <a:rPr lang="en-US" err="1">
                <a:ea typeface="+mn-lt"/>
                <a:cs typeface="+mn-lt"/>
              </a:rPr>
              <a:t>sepOS</a:t>
            </a:r>
            <a:r>
              <a:rPr lang="en-US">
                <a:ea typeface="+mn-lt"/>
                <a:cs typeface="+mn-lt"/>
              </a:rPr>
              <a:t> image is properly signed to run on the device, the Secure Enclave Boot ROM transfers control to </a:t>
            </a:r>
            <a:r>
              <a:rPr lang="en-US" err="1">
                <a:ea typeface="+mn-lt"/>
                <a:cs typeface="+mn-lt"/>
              </a:rPr>
              <a:t>sepOS</a:t>
            </a:r>
            <a:r>
              <a:rPr lang="en-US">
                <a:ea typeface="+mn-lt"/>
                <a:cs typeface="+mn-lt"/>
              </a:rPr>
              <a:t>. If the signature isn’t valid, the Secure Enclave Boot ROM prevents any further use of the Secure Enclave until the next chip reset.</a:t>
            </a:r>
            <a:endParaRPr lang="en-US"/>
          </a:p>
          <a:p>
            <a:pPr>
              <a:buNone/>
            </a:pPr>
            <a:r>
              <a:rPr lang="en-US">
                <a:ea typeface="+mn-lt"/>
                <a:cs typeface="+mn-lt"/>
              </a:rPr>
              <a:t>On Apple A10 and later SoCs, the Secure Enclave Boot ROM locks a hash of the </a:t>
            </a:r>
            <a:r>
              <a:rPr lang="en-US" err="1">
                <a:ea typeface="+mn-lt"/>
                <a:cs typeface="+mn-lt"/>
              </a:rPr>
              <a:t>sepOS</a:t>
            </a:r>
            <a:r>
              <a:rPr lang="en-US">
                <a:ea typeface="+mn-lt"/>
                <a:cs typeface="+mn-lt"/>
              </a:rPr>
              <a:t> into a register dedicated to this purpose. The Public Key Accelerator uses this hash for operating-system-bound (OS-bound) keys.</a:t>
            </a:r>
            <a:endParaRPr lang="en-US"/>
          </a:p>
          <a:p>
            <a:pPr marL="0" indent="0">
              <a:buNone/>
            </a:pPr>
            <a:r>
              <a:rPr lang="en-US">
                <a:ea typeface="+mn-lt"/>
                <a:cs typeface="+mn-lt"/>
              </a:rPr>
              <a:t>At system startup, the Secure Enclave Processor’s </a:t>
            </a:r>
            <a:r>
              <a:rPr lang="en-US" b="1">
                <a:ea typeface="+mn-lt"/>
                <a:cs typeface="+mn-lt"/>
              </a:rPr>
              <a:t>System Coprocessor Integrity Protection</a:t>
            </a:r>
            <a:r>
              <a:rPr lang="en-US">
                <a:ea typeface="+mn-lt"/>
                <a:cs typeface="+mn-lt"/>
              </a:rPr>
              <a:t> (SCIP) configuration </a:t>
            </a:r>
            <a:r>
              <a:rPr lang="en-US" b="1">
                <a:ea typeface="+mn-lt"/>
                <a:cs typeface="+mn-lt"/>
              </a:rPr>
              <a:t>prevents the Secure Enclave Processor from executing any code</a:t>
            </a:r>
            <a:r>
              <a:rPr lang="en-US">
                <a:ea typeface="+mn-lt"/>
                <a:cs typeface="+mn-lt"/>
              </a:rPr>
              <a:t> other than the Secure Enclave Boot ROM. The Boot Monitor prevents the Secure Enclave from modifying the SCIP configuration directly. To make the loaded </a:t>
            </a:r>
            <a:r>
              <a:rPr lang="en-US" err="1">
                <a:ea typeface="+mn-lt"/>
                <a:cs typeface="+mn-lt"/>
              </a:rPr>
              <a:t>sepOS</a:t>
            </a:r>
            <a:r>
              <a:rPr lang="en-US">
                <a:ea typeface="+mn-lt"/>
                <a:cs typeface="+mn-lt"/>
              </a:rPr>
              <a:t> executable, the Secure Enclave Boot ROM sends the Boot Monitor a request with the address and size of the loaded </a:t>
            </a:r>
            <a:r>
              <a:rPr lang="en-US" err="1">
                <a:ea typeface="+mn-lt"/>
                <a:cs typeface="+mn-lt"/>
              </a:rPr>
              <a:t>sepOS</a:t>
            </a:r>
            <a:r>
              <a:rPr lang="en-US">
                <a:ea typeface="+mn-lt"/>
                <a:cs typeface="+mn-lt"/>
              </a:rPr>
              <a:t>. On receipt of the request, the </a:t>
            </a:r>
            <a:r>
              <a:rPr lang="en-US" b="1">
                <a:ea typeface="+mn-lt"/>
                <a:cs typeface="+mn-lt"/>
              </a:rPr>
              <a:t>Boot Monitor resets the Secure Enclave Processor</a:t>
            </a:r>
            <a:r>
              <a:rPr lang="en-US">
                <a:ea typeface="+mn-lt"/>
                <a:cs typeface="+mn-lt"/>
              </a:rPr>
              <a:t>, hashes the loaded </a:t>
            </a:r>
            <a:r>
              <a:rPr lang="en-US" err="1">
                <a:ea typeface="+mn-lt"/>
                <a:cs typeface="+mn-lt"/>
              </a:rPr>
              <a:t>sepOS</a:t>
            </a:r>
            <a:r>
              <a:rPr lang="en-US">
                <a:ea typeface="+mn-lt"/>
                <a:cs typeface="+mn-lt"/>
              </a:rPr>
              <a:t>, updates the SCIP settings to allow execution of the loaded </a:t>
            </a:r>
            <a:r>
              <a:rPr lang="en-US" err="1">
                <a:ea typeface="+mn-lt"/>
                <a:cs typeface="+mn-lt"/>
              </a:rPr>
              <a:t>sepOS</a:t>
            </a:r>
            <a:r>
              <a:rPr lang="en-US">
                <a:ea typeface="+mn-lt"/>
                <a:cs typeface="+mn-lt"/>
              </a:rPr>
              <a:t>, and starts execution within the newly loaded code. As the system continues booting, </a:t>
            </a:r>
            <a:r>
              <a:rPr lang="en-US" b="1">
                <a:ea typeface="+mn-lt"/>
                <a:cs typeface="+mn-lt"/>
              </a:rPr>
              <a:t>this same process is used whenever new code is made executable</a:t>
            </a:r>
            <a:r>
              <a:rPr lang="en-US">
                <a:ea typeface="+mn-lt"/>
                <a:cs typeface="+mn-lt"/>
              </a:rPr>
              <a:t>. Each time, the Boot Monitor updates a running hash of the boot process. The Boot Monitor also includes critical security parameters in the running hash.</a:t>
            </a:r>
            <a:endParaRPr lang="en-US"/>
          </a:p>
          <a:p>
            <a:pPr marL="0" indent="0">
              <a:buNone/>
            </a:pPr>
            <a:r>
              <a:rPr lang="en-US">
                <a:ea typeface="+mn-lt"/>
                <a:cs typeface="+mn-lt"/>
              </a:rPr>
              <a:t>When boot completes, the Boot Monitor finalizes the running hash and sends it to the Public Key Accelerator to use for OS-bound keys. This process is designed so that operating system key binding can’t be bypassed even with a vulnerability in the Secure Enclave Boot ROM.</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solidFill>
                  <a:schemeClr val="tx1"/>
                </a:solidFill>
              </a:rPr>
              <a:t>On Apple A14, M1, and </a:t>
            </a:r>
            <a:r>
              <a:rPr lang="it-IT" err="1">
                <a:solidFill>
                  <a:schemeClr val="tx1"/>
                </a:solidFill>
              </a:rPr>
              <a:t>later</a:t>
            </a:r>
            <a:r>
              <a:rPr lang="it-IT">
                <a:solidFill>
                  <a:schemeClr val="tx1"/>
                </a:solidFill>
              </a:rPr>
              <a:t> </a:t>
            </a:r>
            <a:r>
              <a:rPr lang="it-IT" err="1">
                <a:solidFill>
                  <a:schemeClr val="tx1"/>
                </a:solidFill>
              </a:rPr>
              <a:t>SoCS</a:t>
            </a:r>
            <a:r>
              <a:rPr lang="it-IT">
                <a:solidFill>
                  <a:schemeClr val="tx1"/>
                </a:solidFill>
              </a:rPr>
              <a:t>, the Memory </a:t>
            </a:r>
            <a:r>
              <a:rPr lang="it-IT" err="1">
                <a:solidFill>
                  <a:schemeClr val="tx1"/>
                </a:solidFill>
              </a:rPr>
              <a:t>Protection</a:t>
            </a:r>
            <a:r>
              <a:rPr lang="it-IT">
                <a:solidFill>
                  <a:schemeClr val="tx1"/>
                </a:solidFill>
              </a:rPr>
              <a:t> Engine supports </a:t>
            </a:r>
            <a:r>
              <a:rPr lang="it-IT" err="1">
                <a:solidFill>
                  <a:schemeClr val="tx1"/>
                </a:solidFill>
              </a:rPr>
              <a:t>two</a:t>
            </a:r>
            <a:r>
              <a:rPr lang="it-IT">
                <a:solidFill>
                  <a:schemeClr val="tx1"/>
                </a:solidFill>
              </a:rPr>
              <a:t> </a:t>
            </a:r>
            <a:r>
              <a:rPr lang="it-IT" err="1">
                <a:solidFill>
                  <a:schemeClr val="tx1"/>
                </a:solidFill>
              </a:rPr>
              <a:t>ephemeral</a:t>
            </a:r>
            <a:r>
              <a:rPr lang="it-IT">
                <a:solidFill>
                  <a:schemeClr val="tx1"/>
                </a:solidFill>
              </a:rPr>
              <a:t> </a:t>
            </a:r>
            <a:r>
              <a:rPr lang="it-IT" err="1">
                <a:solidFill>
                  <a:schemeClr val="tx1"/>
                </a:solidFill>
              </a:rPr>
              <a:t>memory</a:t>
            </a:r>
            <a:r>
              <a:rPr lang="it-IT">
                <a:solidFill>
                  <a:schemeClr val="tx1"/>
                </a:solidFill>
              </a:rPr>
              <a:t> </a:t>
            </a:r>
            <a:r>
              <a:rPr lang="it-IT" err="1">
                <a:solidFill>
                  <a:schemeClr val="tx1"/>
                </a:solidFill>
              </a:rPr>
              <a:t>protection</a:t>
            </a:r>
            <a:r>
              <a:rPr lang="it-IT">
                <a:solidFill>
                  <a:schemeClr val="tx1"/>
                </a:solidFill>
              </a:rPr>
              <a:t> keys. The first </a:t>
            </a:r>
            <a:r>
              <a:rPr lang="it-IT" err="1">
                <a:solidFill>
                  <a:schemeClr val="tx1"/>
                </a:solidFill>
              </a:rPr>
              <a:t>is</a:t>
            </a:r>
            <a:r>
              <a:rPr lang="it-IT">
                <a:solidFill>
                  <a:schemeClr val="tx1"/>
                </a:solidFill>
              </a:rPr>
              <a:t> </a:t>
            </a:r>
            <a:r>
              <a:rPr lang="it-IT" err="1">
                <a:solidFill>
                  <a:schemeClr val="tx1"/>
                </a:solidFill>
              </a:rPr>
              <a:t>used</a:t>
            </a:r>
            <a:r>
              <a:rPr lang="it-IT">
                <a:solidFill>
                  <a:schemeClr val="tx1"/>
                </a:solidFill>
              </a:rPr>
              <a:t> for data private to the Secure Enclave, and the second </a:t>
            </a:r>
            <a:r>
              <a:rPr lang="it-IT" err="1">
                <a:solidFill>
                  <a:schemeClr val="tx1"/>
                </a:solidFill>
              </a:rPr>
              <a:t>is</a:t>
            </a:r>
            <a:r>
              <a:rPr lang="it-IT">
                <a:solidFill>
                  <a:schemeClr val="tx1"/>
                </a:solidFill>
              </a:rPr>
              <a:t> </a:t>
            </a:r>
            <a:r>
              <a:rPr lang="it-IT" err="1">
                <a:solidFill>
                  <a:schemeClr val="tx1"/>
                </a:solidFill>
              </a:rPr>
              <a:t>used</a:t>
            </a:r>
            <a:r>
              <a:rPr lang="it-IT">
                <a:solidFill>
                  <a:schemeClr val="tx1"/>
                </a:solidFill>
              </a:rPr>
              <a:t> for data </a:t>
            </a:r>
            <a:r>
              <a:rPr lang="it-IT" err="1">
                <a:solidFill>
                  <a:schemeClr val="tx1"/>
                </a:solidFill>
              </a:rPr>
              <a:t>shared</a:t>
            </a:r>
            <a:r>
              <a:rPr lang="it-IT">
                <a:solidFill>
                  <a:schemeClr val="tx1"/>
                </a:solidFill>
              </a:rPr>
              <a:t> with the Secure </a:t>
            </a:r>
            <a:r>
              <a:rPr lang="it-IT" err="1">
                <a:solidFill>
                  <a:schemeClr val="tx1"/>
                </a:solidFill>
              </a:rPr>
              <a:t>Neural</a:t>
            </a:r>
            <a:r>
              <a:rPr lang="it-IT">
                <a:solidFill>
                  <a:schemeClr val="tx1"/>
                </a:solidFill>
              </a:rPr>
              <a:t> Engine.</a:t>
            </a:r>
            <a:endParaRPr lang="en-US">
              <a:solidFill>
                <a:schemeClr val="tx1"/>
              </a:solidFill>
            </a:endParaRPr>
          </a:p>
          <a:p>
            <a:pPr marL="0" indent="0">
              <a:buNone/>
            </a:pPr>
            <a:endParaRPr lang="en-US"/>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a:t>14</a:t>
            </a:fld>
            <a:endParaRPr lang="it-IT"/>
          </a:p>
        </p:txBody>
      </p:sp>
    </p:spTree>
    <p:extLst>
      <p:ext uri="{BB962C8B-B14F-4D97-AF65-F5344CB8AC3E}">
        <p14:creationId xmlns:p14="http://schemas.microsoft.com/office/powerpoint/2010/main" val="316674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mn-lt"/>
                <a:cs typeface="+mn-lt"/>
              </a:rPr>
              <a:t>The Secure Enclave includes a </a:t>
            </a:r>
            <a:r>
              <a:rPr lang="en-US" b="1">
                <a:ea typeface="+mn-lt"/>
                <a:cs typeface="+mn-lt"/>
              </a:rPr>
              <a:t>unique ID (UID) root cryptographic key</a:t>
            </a:r>
            <a:r>
              <a:rPr lang="en-US">
                <a:ea typeface="+mn-lt"/>
                <a:cs typeface="+mn-lt"/>
              </a:rPr>
              <a:t>. The UID is unique to each individual device and isn’t related to any other identifier on the device.</a:t>
            </a:r>
            <a:endParaRPr lang="en-US"/>
          </a:p>
          <a:p>
            <a:r>
              <a:rPr lang="en-US">
                <a:ea typeface="+mn-lt"/>
                <a:cs typeface="+mn-lt"/>
              </a:rPr>
              <a:t>A randomly generated UID is fused into the SoC at manufacturing time. Starting with A9 SoCs, the UID is generated by the Secure Enclave TRNG during manufacturing and written to the fuses using a software process that runs entirely in the Secure Enclave. This process </a:t>
            </a:r>
            <a:r>
              <a:rPr lang="en-US" b="1">
                <a:ea typeface="+mn-lt"/>
                <a:cs typeface="+mn-lt"/>
              </a:rPr>
              <a:t>protects the UID from being visible outside the device</a:t>
            </a:r>
            <a:r>
              <a:rPr lang="en-US">
                <a:ea typeface="+mn-lt"/>
                <a:cs typeface="+mn-lt"/>
              </a:rPr>
              <a:t> during manufacturing and therefore isn’t available for access or storage by Apple or any of its suppliers.</a:t>
            </a:r>
            <a:endParaRPr lang="en-US"/>
          </a:p>
          <a:p>
            <a:r>
              <a:rPr lang="en-US" err="1">
                <a:ea typeface="+mn-lt"/>
                <a:cs typeface="+mn-lt"/>
              </a:rPr>
              <a:t>sepOS</a:t>
            </a:r>
            <a:r>
              <a:rPr lang="en-US">
                <a:ea typeface="+mn-lt"/>
                <a:cs typeface="+mn-lt"/>
              </a:rPr>
              <a:t> uses the UID to protect device-specific secrets. The UID allows data to be cryptographically tied to a particular device. For example, the key hierarchy protecting the file system includes the UID, so if the internal SSD storage is physically moved from one device to another, the files are inaccessible. Other protected device-specific secrets include Touch ID or Face ID data. On a Mac, only fully internal storage linked to the AES engine receives this level of encryption. For example, neither external storage devices connected over USB nor PCIe-based storage added to the 2019 Mac Pro are encrypted in this fashion.</a:t>
            </a:r>
            <a:endParaRPr lang="en-US"/>
          </a:p>
          <a:p>
            <a:r>
              <a:rPr lang="en-US">
                <a:ea typeface="+mn-lt"/>
                <a:cs typeface="+mn-lt"/>
              </a:rPr>
              <a:t>The Secure Enclave also has a device group ID (GID), which is common to all devices that use a given SoC (for example, all devices using the Apple A14 SoC share the same GID).</a:t>
            </a:r>
            <a:endParaRPr lang="en-US"/>
          </a:p>
          <a:p>
            <a:r>
              <a:rPr lang="en-US">
                <a:ea typeface="+mn-lt"/>
                <a:cs typeface="+mn-lt"/>
              </a:rPr>
              <a:t>The UID and GID aren’t available through </a:t>
            </a:r>
            <a:r>
              <a:rPr lang="en-US">
                <a:ea typeface="+mn-lt"/>
                <a:cs typeface="+mn-lt"/>
                <a:hlinkClick r:id="rId3"/>
              </a:rPr>
              <a:t>Joint Test Action Group (JTAG)</a:t>
            </a:r>
            <a:r>
              <a:rPr lang="en-US">
                <a:ea typeface="+mn-lt"/>
                <a:cs typeface="+mn-lt"/>
              </a:rPr>
              <a:t> or other debugging interfaces.</a:t>
            </a:r>
          </a:p>
          <a:p>
            <a:r>
              <a:rPr lang="en-US">
                <a:ea typeface="+mn-lt"/>
                <a:cs typeface="+mn-lt"/>
              </a:rPr>
              <a:t>The Secure Enclave AES Engine is a hardware block used to perform symmetric cryptography based on the AES cipher. The AES Engine is designed to resist leaking information by using timing and Static Power Analysis (SPA). Starting with the A9 SoC, the AES Engine also includes Dynamic Power Analysis (DPA) countermeasures.</a:t>
            </a:r>
            <a:endParaRPr lang="en-US"/>
          </a:p>
          <a:p>
            <a:r>
              <a:rPr lang="en-US">
                <a:ea typeface="+mn-lt"/>
                <a:cs typeface="+mn-lt"/>
              </a:rPr>
              <a:t>The AES Engine supports hardware and software keys. Hardware keys are derived from the Secure Enclave UID or GID. These keys stay within the AES Engine and aren’t made visible even to </a:t>
            </a:r>
            <a:r>
              <a:rPr lang="en-US" err="1">
                <a:ea typeface="+mn-lt"/>
                <a:cs typeface="+mn-lt"/>
              </a:rPr>
              <a:t>sepOS</a:t>
            </a:r>
            <a:r>
              <a:rPr lang="en-US">
                <a:ea typeface="+mn-lt"/>
                <a:cs typeface="+mn-lt"/>
              </a:rPr>
              <a:t> software. Although software can request encryption and decryption operations with hardware keys, it can’t extract the keys.</a:t>
            </a:r>
            <a:endParaRPr lang="en-US"/>
          </a:p>
          <a:p>
            <a:r>
              <a:rPr lang="en-US">
                <a:ea typeface="+mn-lt"/>
                <a:cs typeface="+mn-lt"/>
              </a:rPr>
              <a:t>On Apple A10 and newer SoCs, the AES Engine includes lockable seed bits that diversify keys derived from the UID or GID. This allows data access to be conditioned on the device’s mode of operation. For example, lockable seed bits are used to deny access to password-protected data when booting from Device Firmware Update (DFU) mode. For more information, see </a:t>
            </a:r>
            <a:r>
              <a:rPr lang="en-US">
                <a:ea typeface="+mn-lt"/>
                <a:cs typeface="+mn-lt"/>
                <a:hlinkClick r:id="rId4"/>
              </a:rPr>
              <a:t>Passcodes and passwords</a:t>
            </a:r>
            <a:r>
              <a:rPr lang="en-US">
                <a:ea typeface="+mn-lt"/>
                <a:cs typeface="+mn-lt"/>
              </a:rPr>
              <a:t>.</a:t>
            </a:r>
          </a:p>
          <a:p>
            <a:r>
              <a:rPr lang="en-US">
                <a:ea typeface="+mn-lt"/>
                <a:cs typeface="+mn-lt"/>
              </a:rPr>
              <a:t>Every Apple device with a Secure Enclave also has a dedicated AES256 crypto engine (the “AES Engine”) built into the direct memory access (DMA) path between the NAND (nonvolatile) flash storage and main system memory, making file encryption highly efficient. On A9 or later A-series processors, the flash storage subsystem is on an isolated bus that’s granted access only to memory containing user data through the DMA crypto engine. </a:t>
            </a:r>
            <a:endParaRPr lang="en-US"/>
          </a:p>
          <a:p>
            <a:r>
              <a:rPr lang="en-US">
                <a:ea typeface="+mn-lt"/>
                <a:cs typeface="+mn-lt"/>
              </a:rPr>
              <a:t>At boot time, </a:t>
            </a:r>
            <a:r>
              <a:rPr lang="en-US" err="1">
                <a:ea typeface="+mn-lt"/>
                <a:cs typeface="+mn-lt"/>
              </a:rPr>
              <a:t>sepOS</a:t>
            </a:r>
            <a:r>
              <a:rPr lang="en-US">
                <a:ea typeface="+mn-lt"/>
                <a:cs typeface="+mn-lt"/>
              </a:rPr>
              <a:t> generates an ephemeral wrapping key using the TRNG. The Secure Enclave transmits this key to the AES Engine using dedicated wires to prevent it from being accessed by any software outside the Secure Enclave. </a:t>
            </a:r>
            <a:r>
              <a:rPr lang="en-US" err="1">
                <a:ea typeface="+mn-lt"/>
                <a:cs typeface="+mn-lt"/>
              </a:rPr>
              <a:t>sepOS</a:t>
            </a:r>
            <a:r>
              <a:rPr lang="en-US">
                <a:ea typeface="+mn-lt"/>
                <a:cs typeface="+mn-lt"/>
              </a:rPr>
              <a:t> can then use the ephemeral wrapping key to wrap file keys for use by the Application Processor file-system driver. When the file-system driver reads or writes a file, it sends the wrapped key to the AES Engine, which unwraps the key. The AES Engine never exposes the unwrapped key to software.</a:t>
            </a:r>
            <a:endParaRPr lang="en-US"/>
          </a:p>
          <a:p>
            <a:r>
              <a:rPr lang="en-US" i="1">
                <a:ea typeface="+mn-lt"/>
                <a:cs typeface="+mn-lt"/>
              </a:rPr>
              <a:t>Note: </a:t>
            </a:r>
            <a:r>
              <a:rPr lang="en-US">
                <a:ea typeface="+mn-lt"/>
                <a:cs typeface="+mn-lt"/>
              </a:rPr>
              <a:t>The AES Engine is a separate component from both the Secure Enclave and the Secure Enclave AES Engine, but its operation is closely tied to the Secure Enclave, as shown below.</a:t>
            </a:r>
            <a:endParaRPr lang="en-US"/>
          </a:p>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a:solidFill>
                  <a:schemeClr val="tx1"/>
                </a:solidFill>
                <a:ea typeface="+mn-lt"/>
                <a:cs typeface="+mn-lt"/>
              </a:rPr>
              <a:t>The </a:t>
            </a:r>
            <a:r>
              <a:rPr lang="it-IT" sz="1200" err="1">
                <a:solidFill>
                  <a:schemeClr val="tx1"/>
                </a:solidFill>
                <a:ea typeface="+mn-lt"/>
                <a:cs typeface="+mn-lt"/>
              </a:rPr>
              <a:t>nonces</a:t>
            </a:r>
            <a:r>
              <a:rPr lang="it-IT" sz="1200">
                <a:solidFill>
                  <a:schemeClr val="tx1"/>
                </a:solidFill>
                <a:ea typeface="+mn-lt"/>
                <a:cs typeface="+mn-lt"/>
              </a:rPr>
              <a:t> for </a:t>
            </a:r>
            <a:r>
              <a:rPr lang="it-IT" sz="1200" err="1">
                <a:solidFill>
                  <a:schemeClr val="tx1"/>
                </a:solidFill>
                <a:ea typeface="+mn-lt"/>
                <a:cs typeface="+mn-lt"/>
              </a:rPr>
              <a:t>all</a:t>
            </a:r>
            <a:r>
              <a:rPr lang="it-IT" sz="1200">
                <a:solidFill>
                  <a:schemeClr val="tx1"/>
                </a:solidFill>
                <a:ea typeface="+mn-lt"/>
                <a:cs typeface="+mn-lt"/>
              </a:rPr>
              <a:t> </a:t>
            </a:r>
            <a:r>
              <a:rPr lang="it-IT" sz="1200" err="1">
                <a:solidFill>
                  <a:schemeClr val="tx1"/>
                </a:solidFill>
                <a:ea typeface="+mn-lt"/>
                <a:cs typeface="+mn-lt"/>
              </a:rPr>
              <a:t>memory</a:t>
            </a:r>
            <a:r>
              <a:rPr lang="it-IT" sz="1200">
                <a:solidFill>
                  <a:schemeClr val="tx1"/>
                </a:solidFill>
                <a:ea typeface="+mn-lt"/>
                <a:cs typeface="+mn-lt"/>
              </a:rPr>
              <a:t> </a:t>
            </a:r>
            <a:r>
              <a:rPr lang="it-IT" sz="1200" err="1">
                <a:solidFill>
                  <a:schemeClr val="tx1"/>
                </a:solidFill>
                <a:ea typeface="+mn-lt"/>
                <a:cs typeface="+mn-lt"/>
              </a:rPr>
              <a:t>blocks</a:t>
            </a:r>
            <a:r>
              <a:rPr lang="it-IT" sz="1200">
                <a:solidFill>
                  <a:schemeClr val="tx1"/>
                </a:solidFill>
                <a:ea typeface="+mn-lt"/>
                <a:cs typeface="+mn-lt"/>
              </a:rPr>
              <a:t> are </a:t>
            </a:r>
            <a:r>
              <a:rPr lang="it-IT" sz="1200" err="1">
                <a:solidFill>
                  <a:schemeClr val="tx1"/>
                </a:solidFill>
                <a:ea typeface="+mn-lt"/>
                <a:cs typeface="+mn-lt"/>
              </a:rPr>
              <a:t>protected</a:t>
            </a:r>
            <a:r>
              <a:rPr lang="it-IT" sz="1200">
                <a:solidFill>
                  <a:schemeClr val="tx1"/>
                </a:solidFill>
                <a:ea typeface="+mn-lt"/>
                <a:cs typeface="+mn-lt"/>
              </a:rPr>
              <a:t> </a:t>
            </a:r>
            <a:r>
              <a:rPr lang="it-IT" sz="1200" err="1">
                <a:solidFill>
                  <a:schemeClr val="tx1"/>
                </a:solidFill>
                <a:ea typeface="+mn-lt"/>
                <a:cs typeface="+mn-lt"/>
              </a:rPr>
              <a:t>using</a:t>
            </a:r>
            <a:r>
              <a:rPr lang="it-IT" sz="1200">
                <a:solidFill>
                  <a:schemeClr val="tx1"/>
                </a:solidFill>
                <a:ea typeface="+mn-lt"/>
                <a:cs typeface="+mn-lt"/>
              </a:rPr>
              <a:t> an </a:t>
            </a:r>
            <a:r>
              <a:rPr lang="it-IT" sz="1200" b="1" err="1">
                <a:solidFill>
                  <a:schemeClr val="tx1"/>
                </a:solidFill>
                <a:ea typeface="+mn-lt"/>
                <a:cs typeface="+mn-lt"/>
              </a:rPr>
              <a:t>integrity</a:t>
            </a:r>
            <a:r>
              <a:rPr lang="it-IT" sz="1200" b="1">
                <a:solidFill>
                  <a:schemeClr val="tx1"/>
                </a:solidFill>
                <a:ea typeface="+mn-lt"/>
                <a:cs typeface="+mn-lt"/>
              </a:rPr>
              <a:t> </a:t>
            </a:r>
            <a:r>
              <a:rPr lang="it-IT" sz="1200" b="1" err="1">
                <a:solidFill>
                  <a:schemeClr val="tx1"/>
                </a:solidFill>
                <a:ea typeface="+mn-lt"/>
                <a:cs typeface="+mn-lt"/>
              </a:rPr>
              <a:t>tree</a:t>
            </a:r>
            <a:r>
              <a:rPr lang="it-IT" sz="1200" b="1">
                <a:solidFill>
                  <a:schemeClr val="tx1"/>
                </a:solidFill>
                <a:ea typeface="+mn-lt"/>
                <a:cs typeface="+mn-lt"/>
              </a:rPr>
              <a:t> </a:t>
            </a:r>
            <a:r>
              <a:rPr lang="it-IT" sz="1200" b="1" err="1">
                <a:solidFill>
                  <a:schemeClr val="tx1"/>
                </a:solidFill>
                <a:ea typeface="+mn-lt"/>
                <a:cs typeface="+mn-lt"/>
              </a:rPr>
              <a:t>rooted</a:t>
            </a:r>
            <a:r>
              <a:rPr lang="it-IT" sz="1200" b="1">
                <a:solidFill>
                  <a:schemeClr val="tx1"/>
                </a:solidFill>
                <a:ea typeface="+mn-lt"/>
                <a:cs typeface="+mn-lt"/>
              </a:rPr>
              <a:t> in </a:t>
            </a:r>
            <a:r>
              <a:rPr lang="it-IT" sz="1200" b="1" err="1">
                <a:solidFill>
                  <a:schemeClr val="tx1"/>
                </a:solidFill>
                <a:ea typeface="+mn-lt"/>
                <a:cs typeface="+mn-lt"/>
              </a:rPr>
              <a:t>dedicated</a:t>
            </a:r>
            <a:r>
              <a:rPr lang="it-IT" sz="1200" b="1">
                <a:solidFill>
                  <a:schemeClr val="tx1"/>
                </a:solidFill>
                <a:ea typeface="+mn-lt"/>
                <a:cs typeface="+mn-lt"/>
              </a:rPr>
              <a:t> SRAM</a:t>
            </a:r>
            <a:r>
              <a:rPr lang="it-IT" sz="1200">
                <a:solidFill>
                  <a:schemeClr val="tx1"/>
                </a:solidFill>
                <a:ea typeface="+mn-lt"/>
                <a:cs typeface="+mn-lt"/>
              </a:rPr>
              <a:t> </a:t>
            </a:r>
            <a:r>
              <a:rPr lang="it-IT" sz="1200" err="1">
                <a:solidFill>
                  <a:schemeClr val="tx1"/>
                </a:solidFill>
                <a:ea typeface="+mn-lt"/>
                <a:cs typeface="+mn-lt"/>
              </a:rPr>
              <a:t>within</a:t>
            </a:r>
            <a:r>
              <a:rPr lang="it-IT" sz="1200">
                <a:solidFill>
                  <a:schemeClr val="tx1"/>
                </a:solidFill>
                <a:ea typeface="+mn-lt"/>
                <a:cs typeface="+mn-lt"/>
              </a:rPr>
              <a:t> the Secure Enclave. For </a:t>
            </a:r>
            <a:r>
              <a:rPr lang="it-IT" sz="1200" b="1" err="1">
                <a:solidFill>
                  <a:schemeClr val="tx1"/>
                </a:solidFill>
                <a:ea typeface="+mn-lt"/>
                <a:cs typeface="+mn-lt"/>
              </a:rPr>
              <a:t>writes</a:t>
            </a:r>
            <a:r>
              <a:rPr lang="it-IT" sz="1200">
                <a:solidFill>
                  <a:schemeClr val="tx1"/>
                </a:solidFill>
                <a:ea typeface="+mn-lt"/>
                <a:cs typeface="+mn-lt"/>
              </a:rPr>
              <a:t>, the Memory </a:t>
            </a:r>
            <a:r>
              <a:rPr lang="it-IT" sz="1200" err="1">
                <a:solidFill>
                  <a:schemeClr val="tx1"/>
                </a:solidFill>
                <a:ea typeface="+mn-lt"/>
                <a:cs typeface="+mn-lt"/>
              </a:rPr>
              <a:t>Protection</a:t>
            </a:r>
            <a:r>
              <a:rPr lang="it-IT" sz="1200">
                <a:solidFill>
                  <a:schemeClr val="tx1"/>
                </a:solidFill>
                <a:ea typeface="+mn-lt"/>
                <a:cs typeface="+mn-lt"/>
              </a:rPr>
              <a:t> Engine </a:t>
            </a:r>
            <a:r>
              <a:rPr lang="it-IT" sz="1200" i="1">
                <a:solidFill>
                  <a:schemeClr val="tx1"/>
                </a:solidFill>
                <a:ea typeface="+mn-lt"/>
                <a:cs typeface="+mn-lt"/>
              </a:rPr>
              <a:t>updates</a:t>
            </a:r>
            <a:r>
              <a:rPr lang="it-IT" sz="1200">
                <a:solidFill>
                  <a:schemeClr val="tx1"/>
                </a:solidFill>
                <a:ea typeface="+mn-lt"/>
                <a:cs typeface="+mn-lt"/>
              </a:rPr>
              <a:t> the </a:t>
            </a:r>
            <a:r>
              <a:rPr lang="it-IT" sz="1200" err="1">
                <a:solidFill>
                  <a:schemeClr val="tx1"/>
                </a:solidFill>
                <a:ea typeface="+mn-lt"/>
                <a:cs typeface="+mn-lt"/>
              </a:rPr>
              <a:t>nonce</a:t>
            </a:r>
            <a:r>
              <a:rPr lang="it-IT" sz="1200">
                <a:solidFill>
                  <a:schemeClr val="tx1"/>
                </a:solidFill>
                <a:ea typeface="+mn-lt"/>
                <a:cs typeface="+mn-lt"/>
              </a:rPr>
              <a:t> and </a:t>
            </a:r>
            <a:r>
              <a:rPr lang="it-IT" sz="1200" err="1">
                <a:solidFill>
                  <a:schemeClr val="tx1"/>
                </a:solidFill>
                <a:ea typeface="+mn-lt"/>
                <a:cs typeface="+mn-lt"/>
              </a:rPr>
              <a:t>each</a:t>
            </a:r>
            <a:r>
              <a:rPr lang="it-IT" sz="1200">
                <a:solidFill>
                  <a:schemeClr val="tx1"/>
                </a:solidFill>
                <a:ea typeface="+mn-lt"/>
                <a:cs typeface="+mn-lt"/>
              </a:rPr>
              <a:t> </a:t>
            </a:r>
            <a:r>
              <a:rPr lang="it-IT" sz="1200" err="1">
                <a:solidFill>
                  <a:schemeClr val="tx1"/>
                </a:solidFill>
                <a:ea typeface="+mn-lt"/>
                <a:cs typeface="+mn-lt"/>
              </a:rPr>
              <a:t>level</a:t>
            </a:r>
            <a:r>
              <a:rPr lang="it-IT" sz="1200">
                <a:solidFill>
                  <a:schemeClr val="tx1"/>
                </a:solidFill>
                <a:ea typeface="+mn-lt"/>
                <a:cs typeface="+mn-lt"/>
              </a:rPr>
              <a:t> of the </a:t>
            </a:r>
            <a:r>
              <a:rPr lang="it-IT" sz="1200" err="1">
                <a:solidFill>
                  <a:schemeClr val="tx1"/>
                </a:solidFill>
                <a:ea typeface="+mn-lt"/>
                <a:cs typeface="+mn-lt"/>
              </a:rPr>
              <a:t>integrity</a:t>
            </a:r>
            <a:r>
              <a:rPr lang="it-IT" sz="1200">
                <a:solidFill>
                  <a:schemeClr val="tx1"/>
                </a:solidFill>
                <a:ea typeface="+mn-lt"/>
                <a:cs typeface="+mn-lt"/>
              </a:rPr>
              <a:t> </a:t>
            </a:r>
            <a:r>
              <a:rPr lang="it-IT" sz="1200" err="1">
                <a:solidFill>
                  <a:schemeClr val="tx1"/>
                </a:solidFill>
                <a:ea typeface="+mn-lt"/>
                <a:cs typeface="+mn-lt"/>
              </a:rPr>
              <a:t>tree</a:t>
            </a:r>
            <a:r>
              <a:rPr lang="it-IT" sz="1200">
                <a:solidFill>
                  <a:schemeClr val="tx1"/>
                </a:solidFill>
                <a:ea typeface="+mn-lt"/>
                <a:cs typeface="+mn-lt"/>
              </a:rPr>
              <a:t> up to the SRAM. For </a:t>
            </a:r>
            <a:r>
              <a:rPr lang="it-IT" sz="1200" b="1" err="1">
                <a:solidFill>
                  <a:schemeClr val="tx1"/>
                </a:solidFill>
                <a:ea typeface="+mn-lt"/>
                <a:cs typeface="+mn-lt"/>
              </a:rPr>
              <a:t>reads</a:t>
            </a:r>
            <a:r>
              <a:rPr lang="it-IT" sz="1200">
                <a:solidFill>
                  <a:schemeClr val="tx1"/>
                </a:solidFill>
                <a:ea typeface="+mn-lt"/>
                <a:cs typeface="+mn-lt"/>
              </a:rPr>
              <a:t>, the Memory </a:t>
            </a:r>
            <a:r>
              <a:rPr lang="it-IT" sz="1200" err="1">
                <a:solidFill>
                  <a:schemeClr val="tx1"/>
                </a:solidFill>
                <a:ea typeface="+mn-lt"/>
                <a:cs typeface="+mn-lt"/>
              </a:rPr>
              <a:t>Protection</a:t>
            </a:r>
            <a:r>
              <a:rPr lang="it-IT" sz="1200">
                <a:solidFill>
                  <a:schemeClr val="tx1"/>
                </a:solidFill>
                <a:ea typeface="+mn-lt"/>
                <a:cs typeface="+mn-lt"/>
              </a:rPr>
              <a:t> Engine </a:t>
            </a:r>
            <a:r>
              <a:rPr lang="it-IT" sz="1200" i="1" err="1">
                <a:solidFill>
                  <a:schemeClr val="tx1"/>
                </a:solidFill>
                <a:ea typeface="+mn-lt"/>
                <a:cs typeface="+mn-lt"/>
              </a:rPr>
              <a:t>verifies</a:t>
            </a:r>
            <a:r>
              <a:rPr lang="it-IT" sz="1200">
                <a:solidFill>
                  <a:schemeClr val="tx1"/>
                </a:solidFill>
                <a:ea typeface="+mn-lt"/>
                <a:cs typeface="+mn-lt"/>
              </a:rPr>
              <a:t> the </a:t>
            </a:r>
            <a:r>
              <a:rPr lang="it-IT" sz="1200" err="1">
                <a:solidFill>
                  <a:schemeClr val="tx1"/>
                </a:solidFill>
                <a:ea typeface="+mn-lt"/>
                <a:cs typeface="+mn-lt"/>
              </a:rPr>
              <a:t>nonce</a:t>
            </a:r>
            <a:r>
              <a:rPr lang="it-IT" sz="1200">
                <a:solidFill>
                  <a:schemeClr val="tx1"/>
                </a:solidFill>
                <a:ea typeface="+mn-lt"/>
                <a:cs typeface="+mn-lt"/>
              </a:rPr>
              <a:t> and </a:t>
            </a:r>
            <a:r>
              <a:rPr lang="it-IT" sz="1200" err="1">
                <a:solidFill>
                  <a:schemeClr val="tx1"/>
                </a:solidFill>
                <a:ea typeface="+mn-lt"/>
                <a:cs typeface="+mn-lt"/>
              </a:rPr>
              <a:t>each</a:t>
            </a:r>
            <a:r>
              <a:rPr lang="it-IT" sz="1200">
                <a:solidFill>
                  <a:schemeClr val="tx1"/>
                </a:solidFill>
                <a:ea typeface="+mn-lt"/>
                <a:cs typeface="+mn-lt"/>
              </a:rPr>
              <a:t> </a:t>
            </a:r>
            <a:r>
              <a:rPr lang="it-IT" sz="1200" err="1">
                <a:solidFill>
                  <a:schemeClr val="tx1"/>
                </a:solidFill>
                <a:ea typeface="+mn-lt"/>
                <a:cs typeface="+mn-lt"/>
              </a:rPr>
              <a:t>level</a:t>
            </a:r>
            <a:r>
              <a:rPr lang="it-IT" sz="1200">
                <a:solidFill>
                  <a:schemeClr val="tx1"/>
                </a:solidFill>
                <a:ea typeface="+mn-lt"/>
                <a:cs typeface="+mn-lt"/>
              </a:rPr>
              <a:t> of the </a:t>
            </a:r>
            <a:r>
              <a:rPr lang="it-IT" sz="1200" err="1">
                <a:solidFill>
                  <a:schemeClr val="tx1"/>
                </a:solidFill>
                <a:ea typeface="+mn-lt"/>
                <a:cs typeface="+mn-lt"/>
              </a:rPr>
              <a:t>integrity</a:t>
            </a:r>
            <a:r>
              <a:rPr lang="it-IT" sz="1200">
                <a:solidFill>
                  <a:schemeClr val="tx1"/>
                </a:solidFill>
                <a:ea typeface="+mn-lt"/>
                <a:cs typeface="+mn-lt"/>
              </a:rPr>
              <a:t> </a:t>
            </a:r>
            <a:r>
              <a:rPr lang="it-IT" sz="1200" err="1">
                <a:solidFill>
                  <a:schemeClr val="tx1"/>
                </a:solidFill>
                <a:ea typeface="+mn-lt"/>
                <a:cs typeface="+mn-lt"/>
              </a:rPr>
              <a:t>tree</a:t>
            </a:r>
            <a:r>
              <a:rPr lang="it-IT" sz="1200">
                <a:solidFill>
                  <a:schemeClr val="tx1"/>
                </a:solidFill>
                <a:ea typeface="+mn-lt"/>
                <a:cs typeface="+mn-lt"/>
              </a:rPr>
              <a:t> up to the SRAM. </a:t>
            </a:r>
            <a:r>
              <a:rPr lang="it-IT" sz="1200" err="1">
                <a:solidFill>
                  <a:schemeClr val="tx1"/>
                </a:solidFill>
                <a:ea typeface="+mn-lt"/>
                <a:cs typeface="+mn-lt"/>
              </a:rPr>
              <a:t>Nonce</a:t>
            </a:r>
            <a:r>
              <a:rPr lang="it-IT" sz="1200">
                <a:solidFill>
                  <a:schemeClr val="tx1"/>
                </a:solidFill>
                <a:ea typeface="+mn-lt"/>
                <a:cs typeface="+mn-lt"/>
              </a:rPr>
              <a:t> mismatches are </a:t>
            </a:r>
            <a:r>
              <a:rPr lang="it-IT" sz="1200" err="1">
                <a:solidFill>
                  <a:schemeClr val="tx1"/>
                </a:solidFill>
                <a:ea typeface="+mn-lt"/>
                <a:cs typeface="+mn-lt"/>
              </a:rPr>
              <a:t>handled</a:t>
            </a:r>
            <a:r>
              <a:rPr lang="it-IT" sz="1200">
                <a:solidFill>
                  <a:schemeClr val="tx1"/>
                </a:solidFill>
                <a:ea typeface="+mn-lt"/>
                <a:cs typeface="+mn-lt"/>
              </a:rPr>
              <a:t> </a:t>
            </a:r>
            <a:r>
              <a:rPr lang="it-IT" sz="1200" err="1">
                <a:solidFill>
                  <a:schemeClr val="tx1"/>
                </a:solidFill>
                <a:ea typeface="+mn-lt"/>
                <a:cs typeface="+mn-lt"/>
              </a:rPr>
              <a:t>similarly</a:t>
            </a:r>
            <a:r>
              <a:rPr lang="it-IT" sz="1200">
                <a:solidFill>
                  <a:schemeClr val="tx1"/>
                </a:solidFill>
                <a:ea typeface="+mn-lt"/>
                <a:cs typeface="+mn-lt"/>
              </a:rPr>
              <a:t> to authentication tag mismatches.</a:t>
            </a:r>
            <a:endParaRPr lang="it-IT" sz="1200">
              <a:solidFill>
                <a:schemeClr val="tx1"/>
              </a:solidFill>
            </a:endParaRP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15</a:t>
            </a:fld>
            <a:endParaRPr lang="it-IT"/>
          </a:p>
        </p:txBody>
      </p:sp>
    </p:spTree>
    <p:extLst>
      <p:ext uri="{BB962C8B-B14F-4D97-AF65-F5344CB8AC3E}">
        <p14:creationId xmlns:p14="http://schemas.microsoft.com/office/powerpoint/2010/main" val="110883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chemeClr val="tx1"/>
                </a:solidFill>
                <a:effectLst/>
                <a:latin typeface="Roboto" panose="020B0604020202020204" charset="0"/>
              </a:rPr>
              <a:t>An </a:t>
            </a:r>
            <a:r>
              <a:rPr lang="en-US" b="0" i="0" err="1">
                <a:solidFill>
                  <a:schemeClr val="tx1"/>
                </a:solidFill>
                <a:effectLst/>
                <a:latin typeface="Roboto" panose="020B0604020202020204" charset="0"/>
              </a:rPr>
              <a:t>unpatchable</a:t>
            </a:r>
            <a:r>
              <a:rPr lang="en-US" b="0" i="0">
                <a:solidFill>
                  <a:schemeClr val="tx1"/>
                </a:solidFill>
                <a:effectLst/>
                <a:latin typeface="Roboto" panose="020B0604020202020204" charset="0"/>
              </a:rPr>
              <a:t> exploit means that the vulnerability was found in the hardware and not the software, so there’s probably nothing Apple can do to fix it on devices that have already been shipped.</a:t>
            </a:r>
          </a:p>
          <a:p>
            <a:pPr algn="l"/>
            <a:r>
              <a:rPr lang="en-US" b="0" i="0">
                <a:solidFill>
                  <a:srgbClr val="FFFFFF"/>
                </a:solidFill>
                <a:effectLst/>
                <a:latin typeface="Roboto" panose="020B0604020202020204" charset="0"/>
              </a:rPr>
              <a:t>We still don’t have further details on what exactly hackers can do with this specific vulnerability, but having full access to the Security Enclave could also mean having access to passwords, credit cards, and much more. The only thing we know so far is that this vulnerability in Secure Enclave affects all Apple chips between the A7 and A11 Bionic, similar to the </a:t>
            </a:r>
            <a:r>
              <a:rPr lang="en-US" b="0" i="0" u="none" strike="noStrike">
                <a:solidFill>
                  <a:srgbClr val="78BBF4"/>
                </a:solidFill>
                <a:effectLst/>
                <a:latin typeface="Roboto" panose="020B0604020202020204" charset="0"/>
                <a:hlinkClick r:id="rId3"/>
              </a:rPr>
              <a:t>checkm8 exploit</a:t>
            </a:r>
            <a:r>
              <a:rPr lang="en-US" b="0" i="0">
                <a:solidFill>
                  <a:srgbClr val="FFFFFF"/>
                </a:solidFill>
                <a:effectLst/>
                <a:latin typeface="Roboto" panose="020B0604020202020204" charset="0"/>
              </a:rPr>
              <a:t> that allows jailbreak for almost all iOS devices up to iPhone X.</a:t>
            </a:r>
          </a:p>
          <a:p>
            <a:pPr algn="l"/>
            <a:r>
              <a:rPr lang="en-US" b="0" i="0">
                <a:solidFill>
                  <a:srgbClr val="FFFFFF"/>
                </a:solidFill>
                <a:effectLst/>
                <a:latin typeface="Roboto" panose="020B0604020202020204" charset="0"/>
              </a:rPr>
              <a:t>Even though Apple has already fixed this security breach with the A12 and A13 Bionic chips, there are still millions of Apple devices running with the A11 Bionic or older chips that could be affected by this exploit. The impacts that this vulnerability found in the Security Enclave will have on users will likely be known in the coming months.</a:t>
            </a:r>
          </a:p>
          <a:p>
            <a:pPr algn="l"/>
            <a:r>
              <a:rPr lang="en-US" b="0" i="0">
                <a:solidFill>
                  <a:srgbClr val="FFFFFF"/>
                </a:solidFill>
                <a:effectLst/>
                <a:latin typeface="Roboto" panose="020B0604020202020204" charset="0"/>
              </a:rPr>
              <a:t>Keep in mind that exploits like this usually require the hacker to have physical access to the device in order to obtain any data, so it’s unlikely that anyone will be able to access your device remotely. An expected scenario is for government agencies to use this security breach on </a:t>
            </a:r>
            <a:r>
              <a:rPr lang="en-US" b="0" i="0" u="none" strike="noStrike">
                <a:solidFill>
                  <a:srgbClr val="78BBF4"/>
                </a:solidFill>
                <a:effectLst/>
                <a:latin typeface="Roboto" panose="020B0604020202020204" charset="0"/>
                <a:hlinkClick r:id="rId4"/>
              </a:rPr>
              <a:t>confiscated devices</a:t>
            </a:r>
            <a:r>
              <a:rPr lang="en-US" b="0" i="0">
                <a:solidFill>
                  <a:srgbClr val="FFFFFF"/>
                </a:solidFill>
                <a:effectLst/>
                <a:latin typeface="Roboto" panose="020B0604020202020204" charset="0"/>
              </a:rPr>
              <a:t>.</a:t>
            </a:r>
          </a:p>
          <a:p>
            <a:pPr algn="l"/>
            <a:r>
              <a:rPr lang="en-US" b="0" i="0">
                <a:effectLst/>
                <a:latin typeface="Inter"/>
              </a:rPr>
              <a:t>What is known about the error is that it is not a vulnerability of the Secure Enclave Processor itself, according to MOSEC's Weibo account's explanation </a:t>
            </a:r>
            <a:r>
              <a:rPr lang="en-US" b="0" i="0" u="none" strike="noStrike">
                <a:effectLst/>
                <a:latin typeface="Inter"/>
                <a:hlinkClick r:id="rId5"/>
              </a:rPr>
              <a:t>spotted</a:t>
            </a:r>
            <a:r>
              <a:rPr lang="en-US" b="0" i="0">
                <a:effectLst/>
                <a:latin typeface="Inter"/>
              </a:rPr>
              <a:t> by </a:t>
            </a:r>
            <a:r>
              <a:rPr lang="en-US" b="0" i="1" err="1">
                <a:effectLst/>
                <a:latin typeface="Inter"/>
              </a:rPr>
              <a:t>YaluJailbreak</a:t>
            </a:r>
            <a:r>
              <a:rPr lang="en-US" b="0" i="0">
                <a:effectLst/>
                <a:latin typeface="Inter"/>
              </a:rPr>
              <a:t>. Instead, it is a problem with a memory controller that takes control of the TZ0 register memory, which manages the range of the Secure Enclave Processor's memory usage.</a:t>
            </a:r>
          </a:p>
          <a:p>
            <a:pPr algn="l"/>
            <a:r>
              <a:rPr lang="en-US" b="0" i="0">
                <a:effectLst/>
                <a:latin typeface="Inter"/>
              </a:rPr>
              <a:t>By taking control of the TZO register, this can allow an attacker to alter how the memory isolation system of shared memory between the SEP and the main processor functions. In turn, this could feasibly be used to acquire data that would normally be viewed and used by only the Secure Enclave, making it a security risk.</a:t>
            </a:r>
          </a:p>
          <a:p>
            <a:pPr algn="l"/>
            <a:r>
              <a:rPr lang="en-US" b="0" i="0">
                <a:effectLst/>
                <a:latin typeface="Inter"/>
              </a:rPr>
              <a:t>It is claimed that, as the issue involves read-only ROM built into the chip, the vulnerability cannot be plugged via an Apple software update, and is considered a hardware vulnerability.</a:t>
            </a:r>
          </a:p>
          <a:p>
            <a:pPr algn="l"/>
            <a:r>
              <a:rPr lang="en-US" b="0" i="0">
                <a:effectLst/>
                <a:latin typeface="Inter"/>
              </a:rPr>
              <a:t>Despite the permanent nature of the vulnerability, it is quite a difficult one to be abused or to be used for attempted malicious jailbreaks to try and read the stored SEP data.</a:t>
            </a:r>
          </a:p>
          <a:p>
            <a:pPr algn="l"/>
            <a:r>
              <a:rPr lang="en-US" b="0" i="0">
                <a:effectLst/>
                <a:latin typeface="Inter"/>
              </a:rPr>
              <a:t>It is thought that the vulnerability only affects devices that are compatible with the </a:t>
            </a:r>
            <a:r>
              <a:rPr lang="en-US" b="0" i="0" u="none" strike="noStrike">
                <a:effectLst/>
                <a:latin typeface="Inter"/>
                <a:hlinkClick r:id="rId6"/>
              </a:rPr>
              <a:t>checkra1n</a:t>
            </a:r>
            <a:r>
              <a:rPr lang="en-US" b="0" i="0">
                <a:effectLst/>
                <a:latin typeface="Inter"/>
              </a:rPr>
              <a:t> jailbreak or the </a:t>
            </a:r>
            <a:r>
              <a:rPr lang="en-US" b="0" i="0" u="none" strike="noStrike">
                <a:effectLst/>
                <a:latin typeface="Inter"/>
                <a:hlinkClick r:id="rId7"/>
              </a:rPr>
              <a:t>checkm8</a:t>
            </a:r>
            <a:r>
              <a:rPr lang="en-US" b="0" i="0">
                <a:effectLst/>
                <a:latin typeface="Inter"/>
              </a:rPr>
              <a:t> exploit. Furthermore, as devices using an A12 or A13 system-on-chip do not currently have a BOOTROM exploit, it is practically impossible to determine if the bug exists, meaning it cannot affect the iPhone XS and iPhone XR generation or later iPhone models.</a:t>
            </a:r>
          </a:p>
          <a:p>
            <a:pPr algn="l"/>
            <a:r>
              <a:rPr lang="en-US" b="0" i="0">
                <a:effectLst/>
                <a:latin typeface="Inter"/>
              </a:rPr>
              <a:t>Security researcher @axi0mX also advises in a Twitter thread that the issue cannot be used in browser-based or app-based jailbreaks, as well as Apple's various hardware and software mitigations further limiting the ways such an attack could be made. Due to the limitations imposed by Apple's security, a successful attack would require physical access to the device and a connection to a host system, effectively ruling out any remote abuse via the vulnerability</a:t>
            </a: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16</a:t>
            </a:fld>
            <a:endParaRPr lang="it-IT"/>
          </a:p>
        </p:txBody>
      </p:sp>
    </p:spTree>
    <p:extLst>
      <p:ext uri="{BB962C8B-B14F-4D97-AF65-F5344CB8AC3E}">
        <p14:creationId xmlns:p14="http://schemas.microsoft.com/office/powerpoint/2010/main" val="2495551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000000"/>
                </a:solidFill>
                <a:effectLst/>
                <a:latin typeface="Calibri" panose="020F0502020204030204" pitchFamily="34" charset="0"/>
              </a:rPr>
              <a:t>The core of </a:t>
            </a:r>
            <a:r>
              <a:rPr lang="en-US" sz="1800" b="0" i="0" err="1">
                <a:solidFill>
                  <a:srgbClr val="000000"/>
                </a:solidFill>
                <a:effectLst/>
                <a:latin typeface="Calibri" panose="020F0502020204030204" pitchFamily="34" charset="0"/>
              </a:rPr>
              <a:t>TrustZone’s</a:t>
            </a:r>
            <a:r>
              <a:rPr lang="en-US" sz="1800" b="0" i="0">
                <a:solidFill>
                  <a:srgbClr val="000000"/>
                </a:solidFill>
                <a:effectLst/>
                <a:latin typeface="Calibri" panose="020F0502020204030204" pitchFamily="34" charset="0"/>
              </a:rPr>
              <a:t> approach is the concept of secure and non-secure (also called normal) worlds that are hardware separated. Each world has their own user space and kernel space, together with cache, memory and other resources.</a:t>
            </a:r>
            <a:r>
              <a:rPr lang="en-US" sz="1200" b="0" i="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000000"/>
                </a:solidFill>
                <a:effectLst/>
                <a:latin typeface="Calibri" panose="020F0502020204030204" pitchFamily="34" charset="0"/>
              </a:rPr>
              <a:t>All untrusted software, like the OS and third-party apps, are executed in the normal world, while applications that need protection run in a separate</a:t>
            </a:r>
            <a:r>
              <a:rPr lang="en-US" sz="1800" b="0" i="0" baseline="0">
                <a:solidFill>
                  <a:srgbClr val="000000"/>
                </a:solidFill>
                <a:effectLst/>
                <a:latin typeface="Calibri" panose="020F0502020204030204" pitchFamily="34" charset="0"/>
              </a:rPr>
              <a:t> e</a:t>
            </a:r>
            <a:r>
              <a:rPr lang="en-US" sz="1800" b="0" i="0">
                <a:solidFill>
                  <a:srgbClr val="000000"/>
                </a:solidFill>
                <a:effectLst/>
                <a:latin typeface="Calibri" panose="020F0502020204030204" pitchFamily="34" charset="0"/>
              </a:rPr>
              <a:t>xecution mode called the secure world.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000000"/>
                </a:solidFill>
                <a:effectLst/>
                <a:latin typeface="Calibri" panose="020F0502020204030204" pitchFamily="34" charset="0"/>
              </a:rPr>
              <a:t>The processor and memory controllers ensure that any process in the normal world cannot access the secure world.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err="1">
                <a:solidFill>
                  <a:srgbClr val="333E48"/>
                </a:solidFill>
                <a:effectLst/>
                <a:latin typeface="Lato"/>
              </a:rPr>
              <a:t>TrustZone</a:t>
            </a:r>
            <a:r>
              <a:rPr lang="en-US" b="0" i="0">
                <a:solidFill>
                  <a:srgbClr val="333E48"/>
                </a:solidFill>
                <a:effectLst/>
                <a:latin typeface="Lato"/>
              </a:rPr>
              <a:t> isolation is implemented by the processor. There is no software layer required.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 two worlds can communicate between each other by using a shared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IO devices and interrupts are also splits into 2 worlds. In particular for each interrupt </a:t>
            </a:r>
            <a:r>
              <a:rPr lang="en-US" sz="1200" b="0" i="0" kern="1200" err="1">
                <a:solidFill>
                  <a:schemeClr val="tx1"/>
                </a:solidFill>
                <a:effectLst/>
                <a:latin typeface="+mn-lt"/>
                <a:ea typeface="+mn-ea"/>
                <a:cs typeface="+mn-cs"/>
              </a:rPr>
              <a:t>TrustZone</a:t>
            </a:r>
            <a:r>
              <a:rPr lang="en-US" sz="1200" b="0" i="0" kern="1200">
                <a:solidFill>
                  <a:schemeClr val="tx1"/>
                </a:solidFill>
                <a:effectLst/>
                <a:latin typeface="+mn-lt"/>
                <a:ea typeface="+mn-ea"/>
                <a:cs typeface="+mn-cs"/>
              </a:rPr>
              <a:t> can designate the world to handle it.</a:t>
            </a:r>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17</a:t>
            </a:fld>
            <a:endParaRPr lang="it-IT"/>
          </a:p>
        </p:txBody>
      </p:sp>
    </p:spTree>
    <p:extLst>
      <p:ext uri="{BB962C8B-B14F-4D97-AF65-F5344CB8AC3E}">
        <p14:creationId xmlns:p14="http://schemas.microsoft.com/office/powerpoint/2010/main" val="2131048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rtl="0" fontAlgn="base"/>
            <a:r>
              <a:rPr lang="en-US"/>
              <a:t>Rich Execution Environment. The REE (or normal world) is the regular, nonsecure operating system of a device. The memory, registers, and caches are not isolated or protected by any hardware mechanism. Typically, the REE is not focused on security and is difficult to review for security vulnerabilities, due to its large size and complexity. Trusted Execution Environments. Also called TEE </a:t>
            </a:r>
            <a:r>
              <a:rPr lang="en-US" err="1"/>
              <a:t>orsecure</a:t>
            </a:r>
            <a:r>
              <a:rPr lang="en-US"/>
              <a:t> OS, it is the so-called secure world operating system part of the TRUSTZONE specifications. It complies with the </a:t>
            </a:r>
            <a:r>
              <a:rPr lang="en-US" err="1"/>
              <a:t>GlobalPlatform’s</a:t>
            </a:r>
            <a:r>
              <a:rPr lang="en-US"/>
              <a:t> TEE System Architecture specifications [57], a set of operations offered to secure applications. These include interactions with persistent (secure) storage [57, Chapter 5], memory [57, Chapter 4.11], and cryptographic operations [57, Chapter 6]. As such, a secure application can easily be ported to another platform, due to the standardized nature of available services. </a:t>
            </a:r>
          </a:p>
          <a:p>
            <a:pPr algn="just" rtl="0" fontAlgn="base"/>
            <a:r>
              <a:rPr lang="en-US"/>
              <a:t>Similar to what a non-secure operating system offers to its running applications, the TEE offers access to special services only available to secure applications (such as the secure storage feature, which we evaluate). This environment has a small footprint, contrary to a full-fledged operating system, and only implements the very minimal set of features required to operate. Its small size makes it simpler to review for security vulnerabilities, as any could potentially compromise all secure applications. </a:t>
            </a:r>
          </a:p>
          <a:p>
            <a:pPr algn="just" rtl="0" fontAlgn="base"/>
            <a:endParaRPr lang="en-US" sz="1200" b="0" i="0">
              <a:solidFill>
                <a:srgbClr val="000000"/>
              </a:solidFill>
              <a:effectLst/>
              <a:latin typeface="Calibri" panose="020F0502020204030204" pitchFamily="34" charset="0"/>
            </a:endParaRPr>
          </a:p>
          <a:p>
            <a:pPr algn="just" rtl="0" fontAlgn="base"/>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 offers several architecture features. First, the TEE is isolated from REE and this ensure </a:t>
            </a:r>
            <a:r>
              <a:rPr lang="en-US" sz="1200" b="0" i="0" err="1">
                <a:solidFill>
                  <a:srgbClr val="000000"/>
                </a:solidFill>
                <a:effectLst/>
                <a:latin typeface="Calibri" panose="020F0502020204030204" pitchFamily="34" charset="0"/>
              </a:rPr>
              <a:t>secury</a:t>
            </a:r>
            <a:r>
              <a:rPr lang="en-US" sz="1200" b="0" i="0">
                <a:solidFill>
                  <a:srgbClr val="000000"/>
                </a:solidFill>
                <a:effectLst/>
                <a:latin typeface="Calibri" panose="020F0502020204030204" pitchFamily="34" charset="0"/>
              </a:rPr>
              <a:t> guarantees without trusting the rich OS and also to protect data even if a malware has taken the control of the rich OS. Second, </a:t>
            </a:r>
            <a:r>
              <a:rPr lang="en-US" sz="1200" b="0" i="0" err="1">
                <a:solidFill>
                  <a:srgbClr val="000000"/>
                </a:solidFill>
                <a:effectLst/>
                <a:latin typeface="Calibri" panose="020F0502020204030204" pitchFamily="34" charset="0"/>
              </a:rPr>
              <a:t>TrustZone</a:t>
            </a:r>
            <a:r>
              <a:rPr lang="en-US" sz="1200" b="0" i="0">
                <a:solidFill>
                  <a:srgbClr val="000000"/>
                </a:solidFill>
                <a:effectLst/>
                <a:latin typeface="Calibri" panose="020F0502020204030204" pitchFamily="34" charset="0"/>
              </a:rPr>
              <a:t> is a full-system feature that can host both user and system logic and can control the peripherals. It can be specified for each peripheral if it has to operate in a way or in another according to the system’s protection state. Depending on the trusted program that runs in the secure world we distinguish 2 types of TEE architectures: </a:t>
            </a:r>
            <a:endParaRPr lang="en-US" b="0" i="0">
              <a:solidFill>
                <a:srgbClr val="000000"/>
              </a:solidFill>
              <a:effectLst/>
              <a:latin typeface="Calibri" panose="020F0502020204030204" pitchFamily="34" charset="0"/>
            </a:endParaRPr>
          </a:p>
          <a:p>
            <a:pPr algn="just" rtl="0" fontAlgn="base">
              <a:buFont typeface="Arial" panose="020B0604020202020204" pitchFamily="34" charset="0"/>
              <a:buChar char="•"/>
            </a:pPr>
            <a:r>
              <a:rPr lang="en-US" sz="1200" b="0" i="0">
                <a:solidFill>
                  <a:srgbClr val="000000"/>
                </a:solidFill>
                <a:effectLst/>
                <a:latin typeface="Calibri" panose="020F0502020204030204" pitchFamily="34" charset="0"/>
              </a:rPr>
              <a:t>TEE kernel </a:t>
            </a:r>
            <a:r>
              <a:rPr lang="en-US" sz="1200" b="0" i="0">
                <a:solidFill>
                  <a:srgbClr val="000000"/>
                </a:solidFill>
                <a:effectLst/>
                <a:latin typeface="Wingdings" panose="05000000000000000000" pitchFamily="2" charset="2"/>
              </a:rPr>
              <a:t>à</a:t>
            </a:r>
            <a:r>
              <a:rPr lang="en-US" sz="1200" b="0" i="0">
                <a:solidFill>
                  <a:srgbClr val="000000"/>
                </a:solidFill>
                <a:effectLst/>
                <a:latin typeface="Calibri" panose="020F0502020204030204" pitchFamily="34" charset="0"/>
              </a:rPr>
              <a:t> trusted program implements a basic set of OS functions to manage multiple TEE instances each of them hosting a particular application. The trusted kernel is responsible for: managing memory of secure world, enforcing memory protection for each TEE, handling communication between TEE and the OS providing API. A downside is these systems depends more on larger TCBs(trusted computing bases) which help TEE during the application execution differently to TEE services. </a:t>
            </a:r>
          </a:p>
          <a:p>
            <a:pPr algn="just" rtl="0" fontAlgn="base">
              <a:buFont typeface="Arial" panose="020B0604020202020204" pitchFamily="34" charset="0"/>
              <a:buChar char="•"/>
            </a:pPr>
            <a:r>
              <a:rPr lang="en-US" sz="1200" b="0" i="0">
                <a:solidFill>
                  <a:srgbClr val="000000"/>
                </a:solidFill>
                <a:effectLst/>
                <a:latin typeface="Calibri" panose="020F0502020204030204" pitchFamily="34" charset="0"/>
              </a:rPr>
              <a:t>TEE </a:t>
            </a:r>
            <a:r>
              <a:rPr lang="en-US" sz="1200" b="0" i="0" err="1">
                <a:solidFill>
                  <a:srgbClr val="000000"/>
                </a:solidFill>
                <a:effectLst/>
                <a:latin typeface="Calibri" panose="020F0502020204030204" pitchFamily="34" charset="0"/>
              </a:rPr>
              <a:t>service</a:t>
            </a:r>
            <a:r>
              <a:rPr lang="en-US" sz="1200" b="0" i="0" err="1">
                <a:solidFill>
                  <a:srgbClr val="000000"/>
                </a:solidFill>
                <a:effectLst/>
                <a:latin typeface="Wingdings" panose="05000000000000000000" pitchFamily="2" charset="2"/>
              </a:rPr>
              <a:t>à</a:t>
            </a:r>
            <a:r>
              <a:rPr lang="en-US" sz="1200" b="0" i="0">
                <a:solidFill>
                  <a:srgbClr val="000000"/>
                </a:solidFill>
                <a:effectLst/>
                <a:latin typeface="Calibri" panose="020F0502020204030204" pitchFamily="34" charset="0"/>
              </a:rPr>
              <a:t> implement a specific function and do not require any low-level OS logic to manage their own memory and cross-world communication. A downside is that only a TEE service can be deployed on the device to avoid mutual interference differently to TEE kernels where multiple applications can run on an independent instance.  </a:t>
            </a:r>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18</a:t>
            </a:fld>
            <a:endParaRPr lang="it-IT"/>
          </a:p>
        </p:txBody>
      </p:sp>
    </p:spTree>
    <p:extLst>
      <p:ext uri="{BB962C8B-B14F-4D97-AF65-F5344CB8AC3E}">
        <p14:creationId xmlns:p14="http://schemas.microsoft.com/office/powerpoint/2010/main" val="117072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000000"/>
                </a:solidFill>
                <a:effectLst/>
              </a:rPr>
              <a:t>The world where the processor currently executes is determined by the value of a 33</a:t>
            </a:r>
            <a:r>
              <a:rPr lang="en-US" sz="1000" b="0" i="0" baseline="30000">
                <a:solidFill>
                  <a:srgbClr val="000000"/>
                </a:solidFill>
                <a:effectLst/>
              </a:rPr>
              <a:t>rd</a:t>
            </a:r>
            <a:r>
              <a:rPr lang="en-US" sz="1200" b="0" i="0">
                <a:solidFill>
                  <a:srgbClr val="000000"/>
                </a:solidFill>
                <a:effectLst/>
              </a:rPr>
              <a:t> processor bit, known as the </a:t>
            </a:r>
            <a:r>
              <a:rPr lang="en-US" sz="1200" b="1" i="0">
                <a:solidFill>
                  <a:srgbClr val="000000"/>
                </a:solidFill>
                <a:effectLst/>
              </a:rPr>
              <a:t>Non-Secure bit (NS)</a:t>
            </a:r>
            <a:r>
              <a:rPr lang="en-US" sz="1200">
                <a:solidFill>
                  <a:srgbClr val="000000"/>
                </a:solidFill>
                <a:effectLst/>
              </a:rPr>
              <a:t>,</a:t>
            </a:r>
            <a:r>
              <a:rPr lang="en-US" sz="1200" b="1" i="0">
                <a:solidFill>
                  <a:srgbClr val="000000"/>
                </a:solidFill>
                <a:effectLst/>
              </a:rPr>
              <a:t> </a:t>
            </a:r>
            <a:r>
              <a:rPr lang="en-US" sz="1200" b="0" i="0">
                <a:solidFill>
                  <a:srgbClr val="000000"/>
                </a:solidFill>
                <a:effectLst/>
              </a:rPr>
              <a:t>in the Secure Configuration Register (SCR).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33E48"/>
                </a:solidFill>
                <a:effectLst/>
                <a:latin typeface="Lato"/>
              </a:rPr>
              <a:t>Switch from the non-secure to the secure domain require the addition of only one instruction at the function entry point. The transition overhead is then one instruction. There are other security checks that need to be done on entry of a function in the secure domain, for example, testing the parameters and pointers, but that is application dependent.</a:t>
            </a:r>
          </a:p>
          <a:p>
            <a:pPr marL="285750" indent="-285750">
              <a:buFont typeface="Arial" panose="020B0604020202020204" pitchFamily="34" charset="0"/>
              <a:buChar char="•"/>
            </a:pPr>
            <a:r>
              <a:rPr lang="en-US"/>
              <a:t>When the CPU executes the </a:t>
            </a:r>
            <a:r>
              <a:rPr lang="en-US" b="1" err="1"/>
              <a:t>smc</a:t>
            </a:r>
            <a:r>
              <a:rPr lang="en-US" b="1"/>
              <a:t> </a:t>
            </a:r>
            <a:r>
              <a:rPr lang="en-US"/>
              <a:t>instruction, the hardware switches into the secure monitor, which:</a:t>
            </a:r>
          </a:p>
          <a:p>
            <a:endParaRPr lang="en-US"/>
          </a:p>
          <a:p>
            <a:pPr marL="742950" lvl="1" indent="-285750">
              <a:buFont typeface="Wingdings" panose="05000000000000000000" pitchFamily="2" charset="2"/>
              <a:buChar char="ü"/>
            </a:pPr>
            <a:r>
              <a:rPr lang="en-US"/>
              <a:t>Performs a secure context switch into the secure world</a:t>
            </a:r>
          </a:p>
          <a:p>
            <a:pPr marL="742950" lvl="1" indent="-285750">
              <a:buFont typeface="Wingdings" panose="05000000000000000000" pitchFamily="2" charset="2"/>
              <a:buChar char="ü"/>
            </a:pPr>
            <a:r>
              <a:rPr lang="en-US"/>
              <a:t> Enables sharing data by copying data across worlds.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a:solidFill>
                <a:srgbClr val="000000"/>
              </a:solidFill>
              <a:effectLst/>
            </a:endParaRPr>
          </a:p>
          <a:p>
            <a:r>
              <a:rPr lang="en-US" b="0" i="0">
                <a:solidFill>
                  <a:srgbClr val="80909B"/>
                </a:solidFill>
                <a:effectLst/>
                <a:latin typeface="Archia"/>
              </a:rPr>
              <a:t>KISS, that stands for Keep It Simple Stupid. It’s a great design philosophy. Well in Security, we can misspell it KIIS, Keep It ISOLATED Stupid.</a:t>
            </a:r>
          </a:p>
          <a:p>
            <a:endParaRPr lang="en-US" b="0" i="0">
              <a:solidFill>
                <a:srgbClr val="80909B"/>
              </a:solidFill>
              <a:effectLst/>
              <a:latin typeface="Archia"/>
            </a:endParaRP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19</a:t>
            </a:fld>
            <a:endParaRPr lang="it-IT"/>
          </a:p>
        </p:txBody>
      </p:sp>
    </p:spTree>
    <p:extLst>
      <p:ext uri="{BB962C8B-B14F-4D97-AF65-F5344CB8AC3E}">
        <p14:creationId xmlns:p14="http://schemas.microsoft.com/office/powerpoint/2010/main" val="3076870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Nello</a:t>
            </a:r>
            <a:r>
              <a:rPr lang="en-US" dirty="0"/>
              <a:t> </a:t>
            </a:r>
            <a:r>
              <a:rPr lang="en-US" dirty="0" err="1"/>
              <a:t>specifico</a:t>
            </a:r>
            <a:r>
              <a:rPr lang="en-US" dirty="0"/>
              <a:t> </a:t>
            </a:r>
            <a:r>
              <a:rPr lang="en-US" dirty="0" err="1"/>
              <a:t>andremo</a:t>
            </a:r>
            <a:r>
              <a:rPr lang="en-US" dirty="0"/>
              <a:t> a  </a:t>
            </a:r>
            <a:r>
              <a:rPr lang="en-US" dirty="0" err="1"/>
              <a:t>trattere</a:t>
            </a:r>
            <a:r>
              <a:rPr lang="en-US" dirty="0"/>
              <a:t> </a:t>
            </a:r>
            <a:r>
              <a:rPr lang="en-US" dirty="0" err="1"/>
              <a:t>l’argomento</a:t>
            </a:r>
            <a:r>
              <a:rPr lang="en-US" dirty="0"/>
              <a:t> sotto </a:t>
            </a:r>
            <a:r>
              <a:rPr lang="en-US" dirty="0" err="1"/>
              <a:t>diversi</a:t>
            </a:r>
            <a:r>
              <a:rPr lang="en-US" dirty="0"/>
              <a:t> </a:t>
            </a:r>
            <a:r>
              <a:rPr lang="en-US" dirty="0" err="1"/>
              <a:t>aspetti</a:t>
            </a:r>
            <a:r>
              <a:rPr lang="en-US" dirty="0"/>
              <a:t>, </a:t>
            </a:r>
            <a:r>
              <a:rPr lang="en-US" dirty="0" err="1"/>
              <a:t>innanzi</a:t>
            </a:r>
            <a:r>
              <a:rPr lang="en-US" dirty="0"/>
              <a:t> </a:t>
            </a:r>
            <a:r>
              <a:rPr lang="en-US" dirty="0" err="1"/>
              <a:t>tutto</a:t>
            </a:r>
            <a:r>
              <a:rPr lang="en-US" dirty="0"/>
              <a:t> ci </a:t>
            </a:r>
            <a:r>
              <a:rPr lang="en-US" dirty="0" err="1"/>
              <a:t>siamo</a:t>
            </a:r>
            <a:r>
              <a:rPr lang="en-US" dirty="0"/>
              <a:t> </a:t>
            </a:r>
            <a:r>
              <a:rPr lang="en-US" dirty="0" err="1"/>
              <a:t>chiesti</a:t>
            </a:r>
            <a:r>
              <a:rPr lang="en-US" dirty="0"/>
              <a:t> </a:t>
            </a:r>
            <a:r>
              <a:rPr lang="en-US" dirty="0" err="1"/>
              <a:t>perchè</a:t>
            </a:r>
            <a:r>
              <a:rPr lang="en-US" dirty="0"/>
              <a:t> da una </a:t>
            </a:r>
            <a:r>
              <a:rPr lang="en-US" dirty="0" err="1"/>
              <a:t>caratteristica</a:t>
            </a:r>
            <a:r>
              <a:rPr lang="en-US" dirty="0"/>
              <a:t> </a:t>
            </a:r>
            <a:r>
              <a:rPr lang="en-US" dirty="0" err="1"/>
              <a:t>marginale</a:t>
            </a:r>
            <a:r>
              <a:rPr lang="en-US" dirty="0"/>
              <a:t> o </a:t>
            </a:r>
            <a:r>
              <a:rPr lang="en-US" dirty="0" err="1"/>
              <a:t>facoltativa</a:t>
            </a:r>
            <a:r>
              <a:rPr lang="en-US" dirty="0"/>
              <a:t> </a:t>
            </a:r>
            <a:r>
              <a:rPr lang="en-US" dirty="0" err="1"/>
              <a:t>si</a:t>
            </a:r>
            <a:r>
              <a:rPr lang="en-US" dirty="0"/>
              <a:t> è </a:t>
            </a:r>
            <a:r>
              <a:rPr lang="en-US" dirty="0" err="1"/>
              <a:t>passati</a:t>
            </a:r>
            <a:r>
              <a:rPr lang="en-US" dirty="0"/>
              <a:t> ad </a:t>
            </a:r>
            <a:r>
              <a:rPr lang="en-US" dirty="0" err="1"/>
              <a:t>avere</a:t>
            </a:r>
            <a:r>
              <a:rPr lang="en-US" dirty="0"/>
              <a:t> </a:t>
            </a:r>
            <a:r>
              <a:rPr lang="en-US" dirty="0" err="1"/>
              <a:t>ormai</a:t>
            </a:r>
            <a:r>
              <a:rPr lang="en-US" dirty="0"/>
              <a:t> la </a:t>
            </a:r>
            <a:r>
              <a:rPr lang="en-US" dirty="0" err="1"/>
              <a:t>necessità</a:t>
            </a:r>
            <a:r>
              <a:rPr lang="en-US" dirty="0"/>
              <a:t> di un </a:t>
            </a:r>
            <a:r>
              <a:rPr lang="en-US" dirty="0" err="1"/>
              <a:t>meccanismo</a:t>
            </a:r>
            <a:r>
              <a:rPr lang="en-US" dirty="0"/>
              <a:t> di </a:t>
            </a:r>
            <a:r>
              <a:rPr lang="en-US" dirty="0" err="1"/>
              <a:t>sicurezza</a:t>
            </a:r>
            <a:r>
              <a:rPr lang="en-US" dirty="0"/>
              <a:t> hardware, </a:t>
            </a:r>
            <a:r>
              <a:rPr lang="en-US" dirty="0" err="1"/>
              <a:t>fino</a:t>
            </a:r>
            <a:r>
              <a:rPr lang="en-US" dirty="0"/>
              <a:t> a </a:t>
            </a:r>
            <a:r>
              <a:rPr lang="en-US" dirty="0" err="1"/>
              <a:t>diventare</a:t>
            </a:r>
            <a:r>
              <a:rPr lang="en-US" dirty="0"/>
              <a:t> un </a:t>
            </a:r>
            <a:r>
              <a:rPr lang="en-US" dirty="0" err="1"/>
              <a:t>vero</a:t>
            </a:r>
            <a:r>
              <a:rPr lang="en-US" dirty="0"/>
              <a:t> e proprio </a:t>
            </a:r>
            <a:r>
              <a:rPr lang="en-US" dirty="0" err="1"/>
              <a:t>requisito</a:t>
            </a:r>
            <a:r>
              <a:rPr lang="en-US" dirty="0"/>
              <a:t> per </a:t>
            </a:r>
            <a:r>
              <a:rPr lang="en-US" dirty="0" err="1"/>
              <a:t>gli</a:t>
            </a:r>
            <a:r>
              <a:rPr lang="en-US" dirty="0"/>
              <a:t> </a:t>
            </a:r>
            <a:r>
              <a:rPr lang="en-US" dirty="0" err="1"/>
              <a:t>smatphone</a:t>
            </a:r>
            <a:r>
              <a:rPr lang="en-US" dirty="0"/>
              <a:t>. </a:t>
            </a:r>
            <a:r>
              <a:rPr lang="en-US" dirty="0" err="1"/>
              <a:t>Ormai</a:t>
            </a:r>
            <a:r>
              <a:rPr lang="en-US" dirty="0"/>
              <a:t> tutti I </a:t>
            </a:r>
            <a:r>
              <a:rPr lang="en-US" dirty="0" err="1"/>
              <a:t>grandi</a:t>
            </a:r>
            <a:r>
              <a:rPr lang="en-US" dirty="0"/>
              <a:t> </a:t>
            </a:r>
            <a:r>
              <a:rPr lang="en-US" dirty="0" err="1"/>
              <a:t>marchi</a:t>
            </a:r>
            <a:r>
              <a:rPr lang="en-US" dirty="0"/>
              <a:t> di smartphone </a:t>
            </a:r>
            <a:r>
              <a:rPr lang="en-US" dirty="0" err="1"/>
              <a:t>integrano</a:t>
            </a:r>
            <a:r>
              <a:rPr lang="en-US" dirty="0"/>
              <a:t> </a:t>
            </a:r>
            <a:r>
              <a:rPr lang="en-US" dirty="0" err="1"/>
              <a:t>nei</a:t>
            </a:r>
            <a:r>
              <a:rPr lang="en-US" dirty="0"/>
              <a:t> </a:t>
            </a:r>
            <a:r>
              <a:rPr lang="en-US" dirty="0" err="1"/>
              <a:t>loro</a:t>
            </a:r>
            <a:r>
              <a:rPr lang="en-US" dirty="0"/>
              <a:t> </a:t>
            </a:r>
            <a:r>
              <a:rPr lang="en-US" dirty="0" err="1"/>
              <a:t>dispositivi</a:t>
            </a:r>
            <a:r>
              <a:rPr lang="en-US" dirty="0"/>
              <a:t> un chip di </a:t>
            </a:r>
            <a:r>
              <a:rPr lang="en-US" dirty="0" err="1"/>
              <a:t>sicurezza</a:t>
            </a:r>
            <a:r>
              <a:rPr lang="en-US" dirty="0"/>
              <a:t>.</a:t>
            </a:r>
          </a:p>
          <a:p>
            <a:r>
              <a:rPr lang="en-US" dirty="0"/>
              <a:t>In </a:t>
            </a:r>
            <a:r>
              <a:rPr lang="en-US" dirty="0" err="1"/>
              <a:t>seguito</a:t>
            </a:r>
            <a:r>
              <a:rPr lang="en-US" dirty="0"/>
              <a:t> </a:t>
            </a:r>
            <a:r>
              <a:rPr lang="en-US" dirty="0" err="1"/>
              <a:t>passeremo</a:t>
            </a:r>
            <a:r>
              <a:rPr lang="en-US" dirty="0"/>
              <a:t> ad </a:t>
            </a:r>
            <a:r>
              <a:rPr lang="en-US" dirty="0" err="1"/>
              <a:t>analizzare</a:t>
            </a:r>
            <a:r>
              <a:rPr lang="en-US" dirty="0"/>
              <a:t> due </a:t>
            </a:r>
            <a:r>
              <a:rPr lang="en-US" dirty="0" err="1"/>
              <a:t>delle</a:t>
            </a:r>
            <a:r>
              <a:rPr lang="en-US" dirty="0"/>
              <a:t> </a:t>
            </a:r>
            <a:r>
              <a:rPr lang="en-US" dirty="0" err="1"/>
              <a:t>principali</a:t>
            </a:r>
            <a:r>
              <a:rPr lang="en-US" dirty="0"/>
              <a:t> </a:t>
            </a:r>
            <a:r>
              <a:rPr lang="en-US" dirty="0" err="1"/>
              <a:t>proposte</a:t>
            </a:r>
            <a:r>
              <a:rPr lang="en-US" dirty="0"/>
              <a:t> </a:t>
            </a:r>
            <a:r>
              <a:rPr lang="en-US" dirty="0" err="1"/>
              <a:t>che</a:t>
            </a:r>
            <a:r>
              <a:rPr lang="en-US" dirty="0"/>
              <a:t> il </a:t>
            </a:r>
            <a:r>
              <a:rPr lang="en-US" dirty="0" err="1"/>
              <a:t>mercato</a:t>
            </a:r>
            <a:r>
              <a:rPr lang="en-US" dirty="0"/>
              <a:t> </a:t>
            </a:r>
            <a:r>
              <a:rPr lang="en-US" dirty="0" err="1"/>
              <a:t>offre</a:t>
            </a:r>
            <a:r>
              <a:rPr lang="en-US" dirty="0"/>
              <a:t>, </a:t>
            </a:r>
            <a:r>
              <a:rPr lang="en-US" dirty="0" err="1"/>
              <a:t>ovvero</a:t>
            </a:r>
            <a:r>
              <a:rPr lang="en-US" dirty="0"/>
              <a:t> il Secure Enclave di Apple e Arm </a:t>
            </a:r>
            <a:r>
              <a:rPr lang="en-US" dirty="0" err="1"/>
              <a:t>TrustZone</a:t>
            </a:r>
            <a:r>
              <a:rPr lang="en-US" dirty="0"/>
              <a:t>, </a:t>
            </a:r>
            <a:r>
              <a:rPr lang="en-US" dirty="0" err="1"/>
              <a:t>analizzandone</a:t>
            </a:r>
            <a:r>
              <a:rPr lang="en-US" dirty="0"/>
              <a:t> le </a:t>
            </a:r>
            <a:r>
              <a:rPr lang="en-US" dirty="0" err="1"/>
              <a:t>caratteristiche</a:t>
            </a:r>
            <a:r>
              <a:rPr lang="en-US" dirty="0"/>
              <a:t> </a:t>
            </a:r>
            <a:r>
              <a:rPr lang="en-US" dirty="0" err="1"/>
              <a:t>principali</a:t>
            </a:r>
            <a:r>
              <a:rPr lang="en-US" dirty="0"/>
              <a:t> di </a:t>
            </a:r>
            <a:r>
              <a:rPr lang="en-US" dirty="0" err="1"/>
              <a:t>funzionamento</a:t>
            </a:r>
            <a:r>
              <a:rPr lang="en-US" dirty="0"/>
              <a:t>, e I </a:t>
            </a:r>
            <a:r>
              <a:rPr lang="en-US" dirty="0" err="1"/>
              <a:t>meccanismi</a:t>
            </a:r>
            <a:r>
              <a:rPr lang="en-US" dirty="0"/>
              <a:t> </a:t>
            </a:r>
            <a:r>
              <a:rPr lang="en-US" dirty="0" err="1"/>
              <a:t>che</a:t>
            </a:r>
            <a:r>
              <a:rPr lang="en-US" dirty="0"/>
              <a:t> ne </a:t>
            </a:r>
            <a:r>
              <a:rPr lang="en-US" dirty="0" err="1"/>
              <a:t>rappresentano</a:t>
            </a:r>
            <a:r>
              <a:rPr lang="en-US" dirty="0"/>
              <a:t> I </a:t>
            </a:r>
            <a:r>
              <a:rPr lang="en-US" dirty="0" err="1"/>
              <a:t>punti</a:t>
            </a:r>
            <a:r>
              <a:rPr lang="en-US" dirty="0"/>
              <a:t> di forza.</a:t>
            </a:r>
          </a:p>
          <a:p>
            <a:r>
              <a:rPr lang="en-US" dirty="0"/>
              <a:t>Poi </a:t>
            </a:r>
            <a:r>
              <a:rPr lang="en-US" dirty="0" err="1"/>
              <a:t>passeremo</a:t>
            </a:r>
            <a:r>
              <a:rPr lang="en-US" dirty="0"/>
              <a:t> ad </a:t>
            </a:r>
            <a:r>
              <a:rPr lang="en-US" dirty="0" err="1"/>
              <a:t>illustrare</a:t>
            </a:r>
            <a:r>
              <a:rPr lang="en-US" dirty="0"/>
              <a:t> le </a:t>
            </a:r>
            <a:r>
              <a:rPr lang="en-US" dirty="0" err="1"/>
              <a:t>vulnerabilitá</a:t>
            </a:r>
            <a:r>
              <a:rPr lang="en-US" dirty="0"/>
              <a:t> </a:t>
            </a:r>
            <a:r>
              <a:rPr lang="en-US" dirty="0" err="1"/>
              <a:t>si</a:t>
            </a:r>
            <a:r>
              <a:rPr lang="en-US" dirty="0"/>
              <a:t> </a:t>
            </a:r>
            <a:r>
              <a:rPr lang="en-US" dirty="0" err="1"/>
              <a:t>entrambi</a:t>
            </a:r>
            <a:r>
              <a:rPr lang="en-US" dirty="0"/>
              <a:t> </a:t>
            </a:r>
            <a:r>
              <a:rPr lang="en-US" dirty="0" err="1"/>
              <a:t>questi</a:t>
            </a:r>
            <a:r>
              <a:rPr lang="en-US" dirty="0"/>
              <a:t> </a:t>
            </a:r>
            <a:r>
              <a:rPr lang="en-US" dirty="0" err="1"/>
              <a:t>sistemi</a:t>
            </a:r>
            <a:r>
              <a:rPr lang="en-US" dirty="0"/>
              <a:t> e le </a:t>
            </a:r>
            <a:r>
              <a:rPr lang="en-US" dirty="0" err="1"/>
              <a:t>contro-misure</a:t>
            </a:r>
            <a:r>
              <a:rPr lang="en-US" dirty="0"/>
              <a:t> </a:t>
            </a:r>
            <a:r>
              <a:rPr lang="en-US" dirty="0" err="1"/>
              <a:t>piú</a:t>
            </a:r>
            <a:r>
              <a:rPr lang="en-US" dirty="0"/>
              <a:t> </a:t>
            </a:r>
            <a:r>
              <a:rPr lang="en-US" dirty="0" err="1"/>
              <a:t>efficaci</a:t>
            </a:r>
            <a:r>
              <a:rPr lang="en-US" dirty="0"/>
              <a:t> da </a:t>
            </a:r>
            <a:r>
              <a:rPr lang="en-US" dirty="0" err="1"/>
              <a:t>adottare</a:t>
            </a:r>
            <a:r>
              <a:rPr lang="en-US" dirty="0"/>
              <a:t>. </a:t>
            </a:r>
          </a:p>
          <a:p>
            <a:r>
              <a:rPr lang="en-US" dirty="0"/>
              <a:t>Per </a:t>
            </a:r>
            <a:r>
              <a:rPr lang="en-US" dirty="0" err="1"/>
              <a:t>conludere</a:t>
            </a:r>
            <a:r>
              <a:rPr lang="en-US" dirty="0"/>
              <a:t> </a:t>
            </a:r>
            <a:r>
              <a:rPr lang="en-US" dirty="0" err="1"/>
              <a:t>vedremo</a:t>
            </a:r>
            <a:r>
              <a:rPr lang="en-US" dirty="0"/>
              <a:t> </a:t>
            </a:r>
            <a:r>
              <a:rPr lang="en-US" dirty="0" err="1"/>
              <a:t>che</a:t>
            </a:r>
            <a:r>
              <a:rPr lang="en-US" dirty="0"/>
              <a:t> </a:t>
            </a:r>
            <a:r>
              <a:rPr lang="en-US" dirty="0" err="1"/>
              <a:t>impatto</a:t>
            </a:r>
            <a:r>
              <a:rPr lang="en-US" dirty="0"/>
              <a:t> </a:t>
            </a:r>
            <a:r>
              <a:rPr lang="en-US" dirty="0" err="1"/>
              <a:t>hanno</a:t>
            </a:r>
            <a:r>
              <a:rPr lang="en-US" dirty="0"/>
              <a:t> </a:t>
            </a:r>
            <a:r>
              <a:rPr lang="en-US" dirty="0" err="1"/>
              <a:t>queste</a:t>
            </a:r>
            <a:r>
              <a:rPr lang="en-US" dirty="0"/>
              <a:t> </a:t>
            </a:r>
            <a:r>
              <a:rPr lang="en-US" dirty="0" err="1"/>
              <a:t>tecnologie</a:t>
            </a:r>
            <a:r>
              <a:rPr lang="en-US" dirty="0"/>
              <a:t> </a:t>
            </a:r>
            <a:r>
              <a:rPr lang="en-US" dirty="0" err="1"/>
              <a:t>sulle</a:t>
            </a:r>
            <a:r>
              <a:rPr lang="en-US" dirty="0"/>
              <a:t> performance, </a:t>
            </a:r>
            <a:r>
              <a:rPr lang="en-US" dirty="0" err="1"/>
              <a:t>prendendo</a:t>
            </a:r>
            <a:r>
              <a:rPr lang="en-US" dirty="0"/>
              <a:t> in </a:t>
            </a:r>
            <a:r>
              <a:rPr lang="en-US" dirty="0" err="1"/>
              <a:t>esame</a:t>
            </a:r>
            <a:r>
              <a:rPr lang="en-US" dirty="0"/>
              <a:t> Arm </a:t>
            </a:r>
            <a:r>
              <a:rPr lang="en-US" dirty="0" err="1"/>
              <a:t>TrustZone</a:t>
            </a:r>
            <a:r>
              <a:rPr lang="en-US" dirty="0"/>
              <a:t> e </a:t>
            </a:r>
            <a:r>
              <a:rPr lang="en-US" dirty="0" err="1"/>
              <a:t>analizzando</a:t>
            </a:r>
            <a:r>
              <a:rPr lang="en-US" dirty="0"/>
              <a:t> I </a:t>
            </a:r>
            <a:r>
              <a:rPr lang="en-US" dirty="0" err="1"/>
              <a:t>principali</a:t>
            </a:r>
            <a:r>
              <a:rPr lang="en-US" dirty="0"/>
              <a:t> </a:t>
            </a:r>
            <a:r>
              <a:rPr lang="en-US" dirty="0" err="1"/>
              <a:t>requisiti</a:t>
            </a:r>
            <a:r>
              <a:rPr lang="en-US" dirty="0"/>
              <a:t> non </a:t>
            </a:r>
            <a:r>
              <a:rPr lang="en-US" dirty="0" err="1"/>
              <a:t>funzionali</a:t>
            </a:r>
            <a:r>
              <a:rPr lang="en-US" dirty="0"/>
              <a:t> sui </a:t>
            </a:r>
            <a:r>
              <a:rPr lang="en-US" dirty="0" err="1"/>
              <a:t>quali</a:t>
            </a:r>
            <a:r>
              <a:rPr lang="en-US" dirty="0"/>
              <a:t> un </a:t>
            </a:r>
            <a:r>
              <a:rPr lang="en-US" dirty="0" err="1"/>
              <a:t>ulteriore</a:t>
            </a:r>
            <a:r>
              <a:rPr lang="en-US" dirty="0"/>
              <a:t> </a:t>
            </a:r>
            <a:r>
              <a:rPr lang="en-US" dirty="0" err="1"/>
              <a:t>dispositivo</a:t>
            </a:r>
            <a:r>
              <a:rPr lang="en-US" dirty="0"/>
              <a:t> hardware da </a:t>
            </a:r>
            <a:r>
              <a:rPr lang="en-US" dirty="0" err="1"/>
              <a:t>gestire</a:t>
            </a:r>
            <a:r>
              <a:rPr lang="en-US" dirty="0"/>
              <a:t> </a:t>
            </a:r>
            <a:r>
              <a:rPr lang="en-US" dirty="0" err="1"/>
              <a:t>può</a:t>
            </a:r>
            <a:r>
              <a:rPr lang="en-US" dirty="0"/>
              <a:t> </a:t>
            </a:r>
            <a:r>
              <a:rPr lang="en-US" dirty="0" err="1"/>
              <a:t>andare</a:t>
            </a:r>
            <a:r>
              <a:rPr lang="en-US" dirty="0"/>
              <a:t>  ad </a:t>
            </a:r>
            <a:r>
              <a:rPr lang="en-US" dirty="0" err="1"/>
              <a:t>impattare</a:t>
            </a:r>
            <a:r>
              <a:rPr lang="en-US" dirty="0"/>
              <a:t>.</a:t>
            </a:r>
          </a:p>
          <a:p>
            <a:endParaRPr lang="en-US" dirty="0"/>
          </a:p>
          <a:p>
            <a:endParaRPr lang="en-US" dirty="0"/>
          </a:p>
          <a:p>
            <a:r>
              <a:rPr lang="en-US" dirty="0"/>
              <a:t>Specifically we will deal with the subject in several respects, first of all we wondered why from a marginal or optional feature has passed to have the need for a hardware security mechanism, until it becomes a real requirement for </a:t>
            </a:r>
            <a:r>
              <a:rPr lang="en-US" dirty="0" err="1"/>
              <a:t>smatphone</a:t>
            </a:r>
            <a:r>
              <a:rPr lang="en-US" dirty="0"/>
              <a:t>. Now all the big smartphone brands integrate a security chip into their devices.</a:t>
            </a:r>
          </a:p>
          <a:p>
            <a:r>
              <a:rPr lang="en-US" dirty="0"/>
              <a:t>We will then go on to </a:t>
            </a:r>
            <a:r>
              <a:rPr lang="en-US" dirty="0" err="1"/>
              <a:t>analyse</a:t>
            </a:r>
            <a:r>
              <a:rPr lang="en-US" dirty="0"/>
              <a:t> two of the main proposals that the market offers, namely the Secure Enclave of Apple and Arm </a:t>
            </a:r>
            <a:r>
              <a:rPr lang="en-US" dirty="0" err="1"/>
              <a:t>Trustzone</a:t>
            </a:r>
            <a:r>
              <a:rPr lang="en-US" dirty="0"/>
              <a:t>, </a:t>
            </a:r>
            <a:r>
              <a:rPr lang="en-US" dirty="0" err="1"/>
              <a:t>analysing</a:t>
            </a:r>
            <a:r>
              <a:rPr lang="en-US" dirty="0"/>
              <a:t> its main operating characteristics, and the mechanisms that represent its strengths.</a:t>
            </a:r>
          </a:p>
          <a:p>
            <a:endParaRPr lang="en-US" dirty="0"/>
          </a:p>
          <a:p>
            <a:r>
              <a:rPr lang="en-US" dirty="0"/>
              <a:t>Then we will go on to illustrate the vulnerabilities of both these systems and the most effective counter-measures to be adopted. </a:t>
            </a:r>
          </a:p>
          <a:p>
            <a:r>
              <a:rPr lang="en-US" dirty="0"/>
              <a:t>To understand the impact these technologies have on performance, we will examine Arm </a:t>
            </a:r>
            <a:r>
              <a:rPr lang="en-US" dirty="0" err="1"/>
              <a:t>Trustzone</a:t>
            </a:r>
            <a:r>
              <a:rPr lang="en-US" dirty="0"/>
              <a:t> and analyze the main non-functional requirements on which a further hardware device to manage can impact.</a:t>
            </a:r>
          </a:p>
        </p:txBody>
      </p:sp>
      <p:sp>
        <p:nvSpPr>
          <p:cNvPr id="4" name="Slide Number Placeholder 3"/>
          <p:cNvSpPr>
            <a:spLocks noGrp="1"/>
          </p:cNvSpPr>
          <p:nvPr>
            <p:ph type="sldNum" sz="quarter" idx="5"/>
          </p:nvPr>
        </p:nvSpPr>
        <p:spPr/>
        <p:txBody>
          <a:bodyPr/>
          <a:lstStyle/>
          <a:p>
            <a:fld id="{0784D7B4-00FB-4B1B-B2CE-7F969318B122}" type="slidenum">
              <a:rPr lang="it-IT" smtClean="0"/>
              <a:t>2</a:t>
            </a:fld>
            <a:endParaRPr lang="it-IT"/>
          </a:p>
        </p:txBody>
      </p:sp>
    </p:spTree>
    <p:extLst>
      <p:ext uri="{BB962C8B-B14F-4D97-AF65-F5344CB8AC3E}">
        <p14:creationId xmlns:p14="http://schemas.microsoft.com/office/powerpoint/2010/main" val="3883328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Trusted Application. A trusted application (TA), also called secure application is designed to be run exclusively inside the secure world. It uses services provided by the TEE kernel to access resources, specifically: (1) disk via the secure storage subsystem exclusively, (2) TCP/IP sockets, (3) memory allocation, (4) other custom services. Trusted applications provide services to either standard userland programs or other </a:t>
            </a:r>
            <a:r>
              <a:rPr lang="en-US" err="1"/>
              <a:t>TAs.</a:t>
            </a:r>
            <a:r>
              <a:rPr lang="en-US"/>
              <a:t> OP-TEE expects TAs to be written in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12529"/>
              </a:solidFill>
              <a:effectLst/>
              <a:latin typeface="D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12529"/>
                </a:solidFill>
                <a:effectLst/>
                <a:latin typeface="DIN"/>
              </a:rPr>
              <a:t>Qualcomm’s trusted app (</a:t>
            </a:r>
            <a:r>
              <a:rPr lang="en-US" b="0" i="0" err="1">
                <a:solidFill>
                  <a:srgbClr val="212529"/>
                </a:solidFill>
                <a:effectLst/>
                <a:latin typeface="DIN"/>
              </a:rPr>
              <a:t>trustlet</a:t>
            </a:r>
            <a:r>
              <a:rPr lang="en-US" b="0" i="0">
                <a:solidFill>
                  <a:srgbClr val="212529"/>
                </a:solidFill>
                <a:effectLst/>
                <a:latin typeface="DIN"/>
              </a:rPr>
              <a:t>) is a signed Executable and Linkable Format (ELF) file. </a:t>
            </a:r>
          </a:p>
          <a:p>
            <a:pPr algn="l"/>
            <a:r>
              <a:rPr lang="en-US" b="0" i="0">
                <a:solidFill>
                  <a:srgbClr val="212529"/>
                </a:solidFill>
                <a:effectLst/>
                <a:latin typeface="DIN"/>
              </a:rPr>
              <a:t>Actually, it’s a regular ELF extended by a special hash table segment which includes:</a:t>
            </a:r>
          </a:p>
          <a:p>
            <a:pPr algn="l">
              <a:buFont typeface="Arial" panose="020B0604020202020204" pitchFamily="34" charset="0"/>
              <a:buChar char="•"/>
            </a:pPr>
            <a:r>
              <a:rPr lang="en-US" b="0" i="0">
                <a:solidFill>
                  <a:srgbClr val="212529"/>
                </a:solidFill>
                <a:effectLst/>
                <a:latin typeface="DIN"/>
              </a:rPr>
              <a:t>Hash table header.</a:t>
            </a:r>
          </a:p>
          <a:p>
            <a:pPr algn="l">
              <a:buFont typeface="Arial" panose="020B0604020202020204" pitchFamily="34" charset="0"/>
              <a:buChar char="•"/>
            </a:pPr>
            <a:r>
              <a:rPr lang="en-US" b="0" i="0">
                <a:solidFill>
                  <a:srgbClr val="212529"/>
                </a:solidFill>
                <a:effectLst/>
                <a:latin typeface="DIN"/>
              </a:rPr>
              <a:t>SHA-256 hash of ELF header and program headers data block.</a:t>
            </a:r>
          </a:p>
          <a:p>
            <a:pPr algn="l">
              <a:buFont typeface="Arial" panose="020B0604020202020204" pitchFamily="34" charset="0"/>
              <a:buChar char="•"/>
            </a:pPr>
            <a:r>
              <a:rPr lang="en-US" b="0" i="0">
                <a:solidFill>
                  <a:srgbClr val="212529"/>
                </a:solidFill>
                <a:effectLst/>
                <a:latin typeface="DIN"/>
              </a:rPr>
              <a:t>SHA-256 hashes of all program segments.</a:t>
            </a:r>
          </a:p>
          <a:p>
            <a:pPr algn="l">
              <a:buFont typeface="Arial" panose="020B0604020202020204" pitchFamily="34" charset="0"/>
              <a:buChar char="•"/>
            </a:pPr>
            <a:r>
              <a:rPr lang="en-US" b="0" i="0">
                <a:solidFill>
                  <a:srgbClr val="212529"/>
                </a:solidFill>
                <a:effectLst/>
                <a:latin typeface="DIN"/>
              </a:rPr>
              <a:t>Hash block’s signature and certificates chain.</a:t>
            </a:r>
          </a:p>
          <a:p>
            <a:pPr algn="l"/>
            <a:r>
              <a:rPr lang="en-US" b="0" i="0">
                <a:solidFill>
                  <a:srgbClr val="212529"/>
                </a:solidFill>
                <a:effectLst/>
                <a:latin typeface="DIN"/>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12529"/>
                </a:solidFill>
                <a:effectLst/>
                <a:latin typeface="DIN"/>
              </a:rPr>
              <a:t>QSEOS validates the </a:t>
            </a:r>
            <a:r>
              <a:rPr lang="en-US" b="0" i="0" err="1">
                <a:solidFill>
                  <a:srgbClr val="212529"/>
                </a:solidFill>
                <a:effectLst/>
                <a:latin typeface="DIN"/>
              </a:rPr>
              <a:t>trustlet’s</a:t>
            </a:r>
            <a:r>
              <a:rPr lang="en-US" b="0" i="0">
                <a:solidFill>
                  <a:srgbClr val="212529"/>
                </a:solidFill>
                <a:effectLst/>
                <a:latin typeface="DIN"/>
              </a:rPr>
              <a:t> root certificate using the hash value burned into the one-time programmable </a:t>
            </a:r>
            <a:r>
              <a:rPr lang="en-US" b="0" i="0" err="1">
                <a:solidFill>
                  <a:srgbClr val="212529"/>
                </a:solidFill>
                <a:effectLst/>
                <a:latin typeface="DIN"/>
              </a:rPr>
              <a:t>eFuse</a:t>
            </a:r>
            <a:r>
              <a:rPr lang="en-US" b="0" i="0">
                <a:solidFill>
                  <a:srgbClr val="212529"/>
                </a:solidFill>
                <a:effectLst/>
                <a:latin typeface="DIN"/>
              </a:rPr>
              <a:t>. The last certificate in the chain is used to verify the hash block’s signature. If the signature is correct, QSEOS calculates the SHA-256 hashes of the </a:t>
            </a:r>
            <a:r>
              <a:rPr lang="en-US" b="0" i="0" err="1">
                <a:solidFill>
                  <a:srgbClr val="212529"/>
                </a:solidFill>
                <a:effectLst/>
                <a:latin typeface="DIN"/>
              </a:rPr>
              <a:t>trustlet’s</a:t>
            </a:r>
            <a:r>
              <a:rPr lang="en-US" b="0" i="0">
                <a:solidFill>
                  <a:srgbClr val="212529"/>
                </a:solidFill>
                <a:effectLst/>
                <a:latin typeface="DIN"/>
              </a:rPr>
              <a:t> header and segments, and then compares them with values from the attested hash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a:solidFill>
                <a:srgbClr val="333333"/>
              </a:solidFill>
              <a:effectLst/>
              <a:latin typeface="D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err="1">
                <a:solidFill>
                  <a:srgbClr val="333333"/>
                </a:solidFill>
                <a:effectLst/>
              </a:rPr>
              <a:t>TrustZone</a:t>
            </a:r>
            <a:r>
              <a:rPr lang="en-US" sz="1200" b="0" i="0">
                <a:solidFill>
                  <a:srgbClr val="333333"/>
                </a:solidFill>
                <a:effectLst/>
              </a:rPr>
              <a:t> OS provides a more flexible model for adding trusted functionality which are meant to provide additional secure service to the </a:t>
            </a:r>
            <a:r>
              <a:rPr lang="en-US" sz="1200" b="0" i="1">
                <a:solidFill>
                  <a:srgbClr val="333333"/>
                </a:solidFill>
                <a:effectLst/>
              </a:rPr>
              <a:t>Normal World</a:t>
            </a:r>
            <a:r>
              <a:rPr lang="en-US" sz="1200" b="0" i="0">
                <a:solidFill>
                  <a:srgbClr val="3333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33333"/>
                </a:solidFill>
                <a:effectLst/>
              </a:rPr>
              <a:t>These features are available as signed </a:t>
            </a:r>
            <a:r>
              <a:rPr lang="en-US" sz="1200" b="1" i="0">
                <a:solidFill>
                  <a:srgbClr val="333333"/>
                </a:solidFill>
                <a:effectLst/>
              </a:rPr>
              <a:t>third-party applications </a:t>
            </a:r>
            <a:r>
              <a:rPr lang="en-US" sz="1200" b="0" i="0">
                <a:solidFill>
                  <a:srgbClr val="333333"/>
                </a:solidFill>
                <a:effectLst/>
              </a:rPr>
              <a:t>(called </a:t>
            </a:r>
            <a:r>
              <a:rPr lang="en-US" sz="1200" b="1" i="1" err="1">
                <a:solidFill>
                  <a:srgbClr val="333333"/>
                </a:solidFill>
                <a:effectLst/>
              </a:rPr>
              <a:t>trustlet</a:t>
            </a:r>
            <a:r>
              <a:rPr lang="en-US" sz="1200" b="0" i="0">
                <a:solidFill>
                  <a:srgbClr val="333333"/>
                </a:solidFill>
                <a:effectLst/>
              </a:rPr>
              <a:t>) and are securely loaded and executed in Secure World by the operating system running in </a:t>
            </a:r>
            <a:r>
              <a:rPr lang="en-US" sz="1200" b="0" i="0" err="1">
                <a:solidFill>
                  <a:srgbClr val="333333"/>
                </a:solidFill>
                <a:effectLst/>
              </a:rPr>
              <a:t>TrustZone</a:t>
            </a:r>
            <a:r>
              <a:rPr lang="en-US" sz="1200" b="0" i="0">
                <a:solidFill>
                  <a:srgbClr val="333333"/>
                </a:solidFill>
                <a:effectLst/>
              </a:rPr>
              <a:t> (the </a:t>
            </a:r>
            <a:r>
              <a:rPr lang="en-US" sz="1200" b="0" i="0" err="1">
                <a:solidFill>
                  <a:srgbClr val="333333"/>
                </a:solidFill>
                <a:effectLst/>
              </a:rPr>
              <a:t>SecureOS</a:t>
            </a:r>
            <a:r>
              <a:rPr lang="en-US" sz="1200" b="0" i="0">
                <a:solidFill>
                  <a:srgbClr val="333333"/>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solidFill>
                  <a:srgbClr val="333333"/>
                </a:solidFill>
                <a:effectLst/>
              </a:rPr>
              <a:t>The </a:t>
            </a:r>
            <a:r>
              <a:rPr lang="en-US" sz="1200" b="1" i="1" err="1">
                <a:solidFill>
                  <a:srgbClr val="333333"/>
                </a:solidFill>
                <a:effectLst/>
              </a:rPr>
              <a:t>trustlet</a:t>
            </a:r>
            <a:r>
              <a:rPr lang="en-US" sz="1200" b="1" i="1">
                <a:solidFill>
                  <a:srgbClr val="333333"/>
                </a:solidFill>
                <a:effectLst/>
              </a:rPr>
              <a:t> integrity </a:t>
            </a:r>
            <a:r>
              <a:rPr lang="en-US" sz="1200" b="0" i="0">
                <a:solidFill>
                  <a:srgbClr val="333333"/>
                </a:solidFill>
                <a:effectLst/>
              </a:rPr>
              <a:t>checking process is relatively standard and consists of a </a:t>
            </a:r>
            <a:r>
              <a:rPr lang="en-US" sz="1200" b="1" i="0">
                <a:solidFill>
                  <a:srgbClr val="333333"/>
                </a:solidFill>
                <a:effectLst/>
              </a:rPr>
              <a:t>hash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a:solidFill>
                  <a:srgbClr val="000000"/>
                </a:solidFill>
                <a:effectLst/>
                <a:latin typeface="Roboto" panose="020B0604020202020204" charset="0"/>
              </a:rPr>
              <a:t>QFUSE</a:t>
            </a:r>
            <a:r>
              <a:rPr lang="en-US" sz="1200" b="0" i="0">
                <a:solidFill>
                  <a:srgbClr val="000000"/>
                </a:solidFill>
                <a:effectLst/>
                <a:latin typeface="Roboto" panose="020B0604020202020204" charset="0"/>
              </a:rPr>
              <a:t>: Microscopic hardware fuse that is integrated into the SoC . Once physically blown, impossible to reset or replace.</a:t>
            </a:r>
            <a:endParaRPr lang="en-US" sz="1200" b="0" i="0">
              <a:solidFill>
                <a:srgbClr val="333333"/>
              </a:solidFill>
              <a:effectLst/>
            </a:endParaRPr>
          </a:p>
          <a:p>
            <a:pPr algn="l"/>
            <a:endParaRPr lang="en-US" b="0" i="0">
              <a:solidFill>
                <a:srgbClr val="202122"/>
              </a:solidFill>
              <a:effectLst/>
              <a:latin typeface="Arial" panose="020B0604020202020204" pitchFamily="34" charset="0"/>
            </a:endParaRPr>
          </a:p>
          <a:p>
            <a:pPr algn="l"/>
            <a:r>
              <a:rPr lang="en-US" b="0" i="0">
                <a:solidFill>
                  <a:srgbClr val="202122"/>
                </a:solidFill>
                <a:effectLst/>
                <a:latin typeface="Arial" panose="020B0604020202020204" pitchFamily="34" charset="0"/>
              </a:rPr>
              <a:t>In </a:t>
            </a:r>
            <a:r>
              <a:rPr lang="en-US" b="0" i="0" u="none" strike="noStrike">
                <a:solidFill>
                  <a:srgbClr val="0645AD"/>
                </a:solidFill>
                <a:effectLst/>
                <a:latin typeface="Arial" panose="020B0604020202020204" pitchFamily="34" charset="0"/>
                <a:hlinkClick r:id="rId3" tooltip="Computing"/>
              </a:rPr>
              <a:t>computing</a:t>
            </a:r>
            <a:r>
              <a:rPr lang="en-US" b="0" i="0">
                <a:solidFill>
                  <a:srgbClr val="202122"/>
                </a:solidFill>
                <a:effectLst/>
                <a:latin typeface="Arial" panose="020B0604020202020204" pitchFamily="34" charset="0"/>
              </a:rPr>
              <a:t>, the </a:t>
            </a:r>
            <a:r>
              <a:rPr lang="en-US" b="1" i="0">
                <a:solidFill>
                  <a:srgbClr val="202122"/>
                </a:solidFill>
                <a:effectLst/>
                <a:latin typeface="Arial" panose="020B0604020202020204" pitchFamily="34" charset="0"/>
              </a:rPr>
              <a:t>Executable and Linkable Format</a:t>
            </a:r>
            <a:r>
              <a:rPr lang="en-US" b="0" i="0" baseline="30000">
                <a:solidFill>
                  <a:srgbClr val="202122"/>
                </a:solidFill>
                <a:effectLst/>
                <a:latin typeface="Arial" panose="020B0604020202020204" pitchFamily="34" charset="0"/>
              </a:rPr>
              <a:t>[</a:t>
            </a:r>
            <a:r>
              <a:rPr lang="en-US" b="0" i="1" u="none" strike="noStrike" baseline="30000">
                <a:solidFill>
                  <a:srgbClr val="0645AD"/>
                </a:solidFill>
                <a:effectLst/>
                <a:latin typeface="Arial" panose="020B0604020202020204" pitchFamily="34" charset="0"/>
                <a:hlinkClick r:id="rId4" tooltip="Wikipedia:Citation needed"/>
              </a:rPr>
              <a:t>citation needed</a:t>
            </a:r>
            <a:r>
              <a:rPr lang="en-US" b="0" i="0" baseline="30000">
                <a:solidFill>
                  <a:srgbClr val="202122"/>
                </a:solidFill>
                <a:effectLst/>
                <a:latin typeface="Arial" panose="020B0604020202020204" pitchFamily="34" charset="0"/>
              </a:rPr>
              <a:t>]</a:t>
            </a:r>
            <a:r>
              <a:rPr lang="en-US" b="0" i="0">
                <a:solidFill>
                  <a:srgbClr val="202122"/>
                </a:solidFill>
                <a:effectLst/>
                <a:latin typeface="Arial" panose="020B0604020202020204" pitchFamily="34" charset="0"/>
              </a:rPr>
              <a:t> (</a:t>
            </a:r>
            <a:r>
              <a:rPr lang="en-US" b="1" i="0">
                <a:solidFill>
                  <a:srgbClr val="202122"/>
                </a:solidFill>
                <a:effectLst/>
                <a:latin typeface="Arial" panose="020B0604020202020204" pitchFamily="34" charset="0"/>
              </a:rPr>
              <a:t>ELF</a:t>
            </a:r>
            <a:r>
              <a:rPr lang="en-US" b="0" i="0">
                <a:solidFill>
                  <a:srgbClr val="202122"/>
                </a:solidFill>
                <a:effectLst/>
                <a:latin typeface="Arial" panose="020B0604020202020204" pitchFamily="34" charset="0"/>
              </a:rPr>
              <a:t>, formerly named </a:t>
            </a:r>
            <a:r>
              <a:rPr lang="en-US" b="1" i="0">
                <a:solidFill>
                  <a:srgbClr val="202122"/>
                </a:solidFill>
                <a:effectLst/>
                <a:latin typeface="Arial" panose="020B0604020202020204" pitchFamily="34" charset="0"/>
              </a:rPr>
              <a:t>Extensible Linking Format</a:t>
            </a:r>
            <a:r>
              <a:rPr lang="en-US" b="0" i="0">
                <a:solidFill>
                  <a:srgbClr val="202122"/>
                </a:solidFill>
                <a:effectLst/>
                <a:latin typeface="Arial" panose="020B0604020202020204" pitchFamily="34" charset="0"/>
              </a:rPr>
              <a:t>), is a common standard </a:t>
            </a:r>
            <a:r>
              <a:rPr lang="en-US" b="0" i="0" u="none" strike="noStrike">
                <a:solidFill>
                  <a:srgbClr val="0645AD"/>
                </a:solidFill>
                <a:effectLst/>
                <a:latin typeface="Arial" panose="020B0604020202020204" pitchFamily="34" charset="0"/>
                <a:hlinkClick r:id="rId5" tooltip="File format"/>
              </a:rPr>
              <a:t>file format</a:t>
            </a:r>
            <a:r>
              <a:rPr lang="en-US" b="0" i="0">
                <a:solidFill>
                  <a:srgbClr val="202122"/>
                </a:solidFill>
                <a:effectLst/>
                <a:latin typeface="Arial" panose="020B0604020202020204" pitchFamily="34" charset="0"/>
              </a:rPr>
              <a:t> for </a:t>
            </a:r>
            <a:r>
              <a:rPr lang="en-US" b="0" i="0" u="none" strike="noStrike">
                <a:solidFill>
                  <a:srgbClr val="0645AD"/>
                </a:solidFill>
                <a:effectLst/>
                <a:latin typeface="Arial" panose="020B0604020202020204" pitchFamily="34" charset="0"/>
                <a:hlinkClick r:id="rId6" tooltip="Executable"/>
              </a:rPr>
              <a:t>executable</a:t>
            </a:r>
            <a:r>
              <a:rPr lang="en-US" b="0" i="0">
                <a:solidFill>
                  <a:srgbClr val="202122"/>
                </a:solidFill>
                <a:effectLst/>
                <a:latin typeface="Arial" panose="020B0604020202020204" pitchFamily="34" charset="0"/>
              </a:rPr>
              <a:t> files, </a:t>
            </a:r>
            <a:r>
              <a:rPr lang="en-US" b="0" i="0" u="none" strike="noStrike">
                <a:solidFill>
                  <a:srgbClr val="0645AD"/>
                </a:solidFill>
                <a:effectLst/>
                <a:latin typeface="Arial" panose="020B0604020202020204" pitchFamily="34" charset="0"/>
                <a:hlinkClick r:id="rId7" tooltip="Object code"/>
              </a:rPr>
              <a:t>object code</a:t>
            </a:r>
            <a:r>
              <a:rPr lang="en-US" b="0" i="0">
                <a:solidFill>
                  <a:srgbClr val="202122"/>
                </a:solidFill>
                <a:effectLst/>
                <a:latin typeface="Arial" panose="020B0604020202020204" pitchFamily="34" charset="0"/>
              </a:rPr>
              <a:t>, </a:t>
            </a:r>
            <a:r>
              <a:rPr lang="en-US" b="0" i="0" u="none" strike="noStrike">
                <a:solidFill>
                  <a:srgbClr val="0645AD"/>
                </a:solidFill>
                <a:effectLst/>
                <a:latin typeface="Arial" panose="020B0604020202020204" pitchFamily="34" charset="0"/>
                <a:hlinkClick r:id="rId8" tooltip="Library (computing)"/>
              </a:rPr>
              <a:t>shared libraries</a:t>
            </a:r>
            <a:r>
              <a:rPr lang="en-US" b="0" i="0">
                <a:solidFill>
                  <a:srgbClr val="202122"/>
                </a:solidFill>
                <a:effectLst/>
                <a:latin typeface="Arial" panose="020B0604020202020204" pitchFamily="34" charset="0"/>
              </a:rPr>
              <a:t>, and </a:t>
            </a:r>
            <a:r>
              <a:rPr lang="en-US" b="0" i="0" u="none" strike="noStrike">
                <a:solidFill>
                  <a:srgbClr val="0645AD"/>
                </a:solidFill>
                <a:effectLst/>
                <a:latin typeface="Arial" panose="020B0604020202020204" pitchFamily="34" charset="0"/>
                <a:hlinkClick r:id="rId9" tooltip="Core dump"/>
              </a:rPr>
              <a:t>core dumps</a:t>
            </a:r>
            <a:r>
              <a:rPr lang="en-US" b="0" i="0">
                <a:solidFill>
                  <a:srgbClr val="202122"/>
                </a:solidFill>
                <a:effectLst/>
                <a:latin typeface="Arial" panose="020B0604020202020204" pitchFamily="34" charset="0"/>
              </a:rPr>
              <a:t>. First published in the specification for the </a:t>
            </a:r>
            <a:r>
              <a:rPr lang="en-US" b="0" i="0" u="none" strike="noStrike">
                <a:solidFill>
                  <a:srgbClr val="0645AD"/>
                </a:solidFill>
                <a:effectLst/>
                <a:latin typeface="Arial" panose="020B0604020202020204" pitchFamily="34" charset="0"/>
                <a:hlinkClick r:id="rId10" tooltip="Application binary interface"/>
              </a:rPr>
              <a:t>application binary interface</a:t>
            </a:r>
            <a:r>
              <a:rPr lang="en-US" b="0" i="0">
                <a:solidFill>
                  <a:srgbClr val="202122"/>
                </a:solidFill>
                <a:effectLst/>
                <a:latin typeface="Arial" panose="020B0604020202020204" pitchFamily="34" charset="0"/>
              </a:rPr>
              <a:t> (ABI) of the </a:t>
            </a:r>
            <a:r>
              <a:rPr lang="en-US" b="0" i="0" u="none" strike="noStrike">
                <a:solidFill>
                  <a:srgbClr val="0645AD"/>
                </a:solidFill>
                <a:effectLst/>
                <a:latin typeface="Arial" panose="020B0604020202020204" pitchFamily="34" charset="0"/>
                <a:hlinkClick r:id="rId11" tooltip="Unix"/>
              </a:rPr>
              <a:t>Unix</a:t>
            </a:r>
            <a:r>
              <a:rPr lang="en-US" b="0" i="0">
                <a:solidFill>
                  <a:srgbClr val="202122"/>
                </a:solidFill>
                <a:effectLst/>
                <a:latin typeface="Arial" panose="020B0604020202020204" pitchFamily="34" charset="0"/>
              </a:rPr>
              <a:t> operating system version named </a:t>
            </a:r>
            <a:r>
              <a:rPr lang="en-US" b="0" i="0" u="none" strike="noStrike">
                <a:solidFill>
                  <a:srgbClr val="0645AD"/>
                </a:solidFill>
                <a:effectLst/>
                <a:latin typeface="Arial" panose="020B0604020202020204" pitchFamily="34" charset="0"/>
                <a:hlinkClick r:id="rId12" tooltip="System V Release 4"/>
              </a:rPr>
              <a:t>System V Release 4</a:t>
            </a:r>
            <a:r>
              <a:rPr lang="en-US" b="0" i="0">
                <a:solidFill>
                  <a:srgbClr val="202122"/>
                </a:solidFill>
                <a:effectLst/>
                <a:latin typeface="Arial" panose="020B0604020202020204" pitchFamily="34" charset="0"/>
              </a:rPr>
              <a:t> (SVR4),</a:t>
            </a:r>
            <a:r>
              <a:rPr lang="en-US" b="0" i="0" u="none" strike="noStrike" baseline="30000">
                <a:solidFill>
                  <a:srgbClr val="0645AD"/>
                </a:solidFill>
                <a:effectLst/>
                <a:latin typeface="Arial" panose="020B0604020202020204" pitchFamily="34" charset="0"/>
                <a:hlinkClick r:id="rId13"/>
              </a:rPr>
              <a:t>[2]</a:t>
            </a:r>
            <a:r>
              <a:rPr lang="en-US" b="0" i="0">
                <a:solidFill>
                  <a:srgbClr val="202122"/>
                </a:solidFill>
                <a:effectLst/>
                <a:latin typeface="Arial" panose="020B0604020202020204" pitchFamily="34" charset="0"/>
              </a:rPr>
              <a:t> and later in the Tool Interface Standard,</a:t>
            </a:r>
            <a:r>
              <a:rPr lang="en-US" b="0" i="0" u="none" strike="noStrike" baseline="30000">
                <a:solidFill>
                  <a:srgbClr val="0645AD"/>
                </a:solidFill>
                <a:effectLst/>
                <a:latin typeface="Arial" panose="020B0604020202020204" pitchFamily="34" charset="0"/>
                <a:hlinkClick r:id="rId14"/>
              </a:rPr>
              <a:t>[1]</a:t>
            </a:r>
            <a:r>
              <a:rPr lang="en-US" b="0" i="0">
                <a:solidFill>
                  <a:srgbClr val="202122"/>
                </a:solidFill>
                <a:effectLst/>
                <a:latin typeface="Arial" panose="020B0604020202020204" pitchFamily="34" charset="0"/>
              </a:rPr>
              <a:t> it was quickly accepted among different vendors of </a:t>
            </a:r>
            <a:r>
              <a:rPr lang="en-US" b="0" i="0" u="none" strike="noStrike">
                <a:solidFill>
                  <a:srgbClr val="0645AD"/>
                </a:solidFill>
                <a:effectLst/>
                <a:latin typeface="Arial" panose="020B0604020202020204" pitchFamily="34" charset="0"/>
                <a:hlinkClick r:id="rId11" tooltip="Unix"/>
              </a:rPr>
              <a:t>Unix</a:t>
            </a:r>
            <a:r>
              <a:rPr lang="en-US" b="0" i="0">
                <a:solidFill>
                  <a:srgbClr val="202122"/>
                </a:solidFill>
                <a:effectLst/>
                <a:latin typeface="Arial" panose="020B0604020202020204" pitchFamily="34" charset="0"/>
              </a:rPr>
              <a:t> systems. In 1999, it was chosen as the standard binary file format for Unix and </a:t>
            </a:r>
            <a:r>
              <a:rPr lang="en-US" b="0" i="0" u="none" strike="noStrike">
                <a:solidFill>
                  <a:srgbClr val="0645AD"/>
                </a:solidFill>
                <a:effectLst/>
                <a:latin typeface="Arial" panose="020B0604020202020204" pitchFamily="34" charset="0"/>
                <a:hlinkClick r:id="rId15" tooltip="Unix-like"/>
              </a:rPr>
              <a:t>Unix-like</a:t>
            </a:r>
            <a:r>
              <a:rPr lang="en-US" b="0" i="0">
                <a:solidFill>
                  <a:srgbClr val="202122"/>
                </a:solidFill>
                <a:effectLst/>
                <a:latin typeface="Arial" panose="020B0604020202020204" pitchFamily="34" charset="0"/>
              </a:rPr>
              <a:t> systems on </a:t>
            </a:r>
            <a:r>
              <a:rPr lang="en-US" b="0" i="0" u="none" strike="noStrike">
                <a:solidFill>
                  <a:srgbClr val="0645AD"/>
                </a:solidFill>
                <a:effectLst/>
                <a:latin typeface="Arial" panose="020B0604020202020204" pitchFamily="34" charset="0"/>
                <a:hlinkClick r:id="rId16" tooltip="X86"/>
              </a:rPr>
              <a:t>x86</a:t>
            </a:r>
            <a:r>
              <a:rPr lang="en-US" b="0" i="0">
                <a:solidFill>
                  <a:srgbClr val="202122"/>
                </a:solidFill>
                <a:effectLst/>
                <a:latin typeface="Arial" panose="020B0604020202020204" pitchFamily="34" charset="0"/>
              </a:rPr>
              <a:t> processors by the </a:t>
            </a:r>
            <a:r>
              <a:rPr lang="en-US" b="0" i="0" u="none" strike="noStrike">
                <a:solidFill>
                  <a:srgbClr val="0645AD"/>
                </a:solidFill>
                <a:effectLst/>
                <a:latin typeface="Arial" panose="020B0604020202020204" pitchFamily="34" charset="0"/>
                <a:hlinkClick r:id="rId17"/>
              </a:rPr>
              <a:t>86open</a:t>
            </a:r>
            <a:r>
              <a:rPr lang="en-US" b="0" i="0">
                <a:solidFill>
                  <a:srgbClr val="202122"/>
                </a:solidFill>
                <a:effectLst/>
                <a:latin typeface="Arial" panose="020B0604020202020204" pitchFamily="34" charset="0"/>
              </a:rPr>
              <a:t> project.</a:t>
            </a:r>
          </a:p>
          <a:p>
            <a:pPr algn="l"/>
            <a:r>
              <a:rPr lang="en-US" b="0" i="0">
                <a:solidFill>
                  <a:srgbClr val="202122"/>
                </a:solidFill>
                <a:effectLst/>
                <a:latin typeface="Arial" panose="020B0604020202020204" pitchFamily="34" charset="0"/>
              </a:rPr>
              <a:t>By design, the ELF format is flexible, extensible, and </a:t>
            </a:r>
            <a:r>
              <a:rPr lang="en-US" b="0" i="0" u="none" strike="noStrike">
                <a:solidFill>
                  <a:srgbClr val="0645AD"/>
                </a:solidFill>
                <a:effectLst/>
                <a:latin typeface="Arial" panose="020B0604020202020204" pitchFamily="34" charset="0"/>
                <a:hlinkClick r:id="rId18" tooltip="Cross-platform"/>
              </a:rPr>
              <a:t>cross-platform</a:t>
            </a:r>
            <a:r>
              <a:rPr lang="en-US" b="0" i="0">
                <a:solidFill>
                  <a:srgbClr val="202122"/>
                </a:solidFill>
                <a:effectLst/>
                <a:latin typeface="Arial" panose="020B0604020202020204" pitchFamily="34" charset="0"/>
              </a:rPr>
              <a:t>. For instance it supports different </a:t>
            </a:r>
            <a:r>
              <a:rPr lang="en-US" b="0" i="0" u="none" strike="noStrike" err="1">
                <a:solidFill>
                  <a:srgbClr val="0645AD"/>
                </a:solidFill>
                <a:effectLst/>
                <a:latin typeface="Arial" panose="020B0604020202020204" pitchFamily="34" charset="0"/>
                <a:hlinkClick r:id="rId19" tooltip="Endiannesses"/>
              </a:rPr>
              <a:t>endiannesses</a:t>
            </a:r>
            <a:r>
              <a:rPr lang="en-US" b="0" i="0">
                <a:solidFill>
                  <a:srgbClr val="202122"/>
                </a:solidFill>
                <a:effectLst/>
                <a:latin typeface="Arial" panose="020B0604020202020204" pitchFamily="34" charset="0"/>
              </a:rPr>
              <a:t> and address sizes so it does not exclude any particular </a:t>
            </a:r>
            <a:r>
              <a:rPr lang="en-US" b="0" i="0" u="none" strike="noStrike">
                <a:solidFill>
                  <a:srgbClr val="0645AD"/>
                </a:solidFill>
                <a:effectLst/>
                <a:latin typeface="Arial" panose="020B0604020202020204" pitchFamily="34" charset="0"/>
                <a:hlinkClick r:id="rId20" tooltip="Central processing unit"/>
              </a:rPr>
              <a:t>central processing unit</a:t>
            </a:r>
            <a:r>
              <a:rPr lang="en-US" b="0" i="0">
                <a:solidFill>
                  <a:srgbClr val="202122"/>
                </a:solidFill>
                <a:effectLst/>
                <a:latin typeface="Arial" panose="020B0604020202020204" pitchFamily="34" charset="0"/>
              </a:rPr>
              <a:t> (CPU) or </a:t>
            </a:r>
            <a:r>
              <a:rPr lang="en-US" b="0" i="0" u="none" strike="noStrike">
                <a:solidFill>
                  <a:srgbClr val="0645AD"/>
                </a:solidFill>
                <a:effectLst/>
                <a:latin typeface="Arial" panose="020B0604020202020204" pitchFamily="34" charset="0"/>
                <a:hlinkClick r:id="rId21" tooltip="Instruction set architecture"/>
              </a:rPr>
              <a:t>instruction set architecture</a:t>
            </a:r>
            <a:r>
              <a:rPr lang="en-US" b="0" i="0">
                <a:solidFill>
                  <a:srgbClr val="202122"/>
                </a:solidFill>
                <a:effectLst/>
                <a:latin typeface="Arial" panose="020B0604020202020204" pitchFamily="34" charset="0"/>
              </a:rPr>
              <a:t>. This has allowed it to be adopted by many different </a:t>
            </a:r>
            <a:r>
              <a:rPr lang="en-US" b="0" i="0" u="none" strike="noStrike">
                <a:solidFill>
                  <a:srgbClr val="0645AD"/>
                </a:solidFill>
                <a:effectLst/>
                <a:latin typeface="Arial" panose="020B0604020202020204" pitchFamily="34" charset="0"/>
                <a:hlinkClick r:id="rId22" tooltip="Operating system"/>
              </a:rPr>
              <a:t>operating systems</a:t>
            </a:r>
            <a:r>
              <a:rPr lang="en-US" b="0" i="0">
                <a:solidFill>
                  <a:srgbClr val="202122"/>
                </a:solidFill>
                <a:effectLst/>
                <a:latin typeface="Arial" panose="020B0604020202020204" pitchFamily="34" charset="0"/>
              </a:rPr>
              <a:t> on many different hardware </a:t>
            </a:r>
            <a:r>
              <a:rPr lang="en-US" b="0" i="0" u="none" strike="noStrike">
                <a:solidFill>
                  <a:srgbClr val="0645AD"/>
                </a:solidFill>
                <a:effectLst/>
                <a:latin typeface="Arial" panose="020B0604020202020204" pitchFamily="34" charset="0"/>
                <a:hlinkClick r:id="rId23" tooltip="Computing platform"/>
              </a:rPr>
              <a:t>platforms</a:t>
            </a:r>
            <a:endParaRPr lang="en-US" b="0" i="0">
              <a:solidFill>
                <a:srgbClr val="202122"/>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20</a:t>
            </a:fld>
            <a:endParaRPr lang="it-IT"/>
          </a:p>
        </p:txBody>
      </p:sp>
    </p:spTree>
    <p:extLst>
      <p:ext uri="{BB962C8B-B14F-4D97-AF65-F5344CB8AC3E}">
        <p14:creationId xmlns:p14="http://schemas.microsoft.com/office/powerpoint/2010/main" val="3586601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According to the National Vulnerability Database (NVD) and several security bulletins (e.g., Qualcomm, Huawei, and Samsung), we found more than 130 vulnerabilities regarding </a:t>
            </a:r>
            <a:r>
              <a:rPr lang="en-US" sz="1200" err="1">
                <a:effectLst/>
                <a:latin typeface="Calibri" panose="020F0502020204030204" pitchFamily="34" charset="0"/>
                <a:ea typeface="Calibri" panose="020F0502020204030204" pitchFamily="34" charset="0"/>
                <a:cs typeface="Times New Roman" panose="02020603050405020304" pitchFamily="18" charset="0"/>
              </a:rPr>
              <a:t>TrustZone</a:t>
            </a:r>
            <a:r>
              <a:rPr lang="en-US" sz="1200">
                <a:effectLst/>
                <a:latin typeface="Calibri" panose="020F0502020204030204" pitchFamily="34" charset="0"/>
                <a:ea typeface="Calibri" panose="020F0502020204030204" pitchFamily="34" charset="0"/>
                <a:cs typeface="Times New Roman" panose="02020603050405020304" pitchFamily="18" charset="0"/>
              </a:rPr>
              <a:t> and </a:t>
            </a:r>
            <a:r>
              <a:rPr lang="en-US" sz="1200" err="1">
                <a:effectLst/>
                <a:latin typeface="Calibri" panose="020F0502020204030204" pitchFamily="34" charset="0"/>
                <a:ea typeface="Calibri" panose="020F0502020204030204" pitchFamily="34" charset="0"/>
                <a:cs typeface="Times New Roman" panose="02020603050405020304" pitchFamily="18" charset="0"/>
              </a:rPr>
              <a:t>TrustZone</a:t>
            </a:r>
            <a:r>
              <a:rPr lang="en-US" sz="1200">
                <a:effectLst/>
                <a:latin typeface="Calibri" panose="020F0502020204030204" pitchFamily="34" charset="0"/>
                <a:ea typeface="Calibri" panose="020F0502020204030204" pitchFamily="34" charset="0"/>
                <a:cs typeface="Times New Roman" panose="02020603050405020304" pitchFamily="18" charset="0"/>
              </a:rPr>
              <a:t>-based TEE.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Most of these vulnerabilities are related to existing bugs in the TEE kernel and TEE drivers implementation of some providers.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Such vulnerabilities include the lack of input validation, buffer overflows and over-reads, uninitialized variables, and race conditions.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At Black Hat 2014 Rosenberg described how this vulnerabilities affected a wide range of </a:t>
            </a:r>
            <a:r>
              <a:rPr lang="en-US" sz="1200" err="1">
                <a:effectLst/>
                <a:latin typeface="Calibri" panose="020F0502020204030204" pitchFamily="34" charset="0"/>
                <a:ea typeface="Calibri" panose="020F0502020204030204" pitchFamily="34" charset="0"/>
                <a:cs typeface="Times New Roman" panose="02020603050405020304" pitchFamily="18" charset="0"/>
              </a:rPr>
              <a:t>TrustZone</a:t>
            </a:r>
            <a:r>
              <a:rPr lang="en-US" sz="1200">
                <a:effectLst/>
                <a:latin typeface="Calibri" panose="020F0502020204030204" pitchFamily="34" charset="0"/>
                <a:ea typeface="Calibri" panose="020F0502020204030204" pitchFamily="34" charset="0"/>
                <a:cs typeface="Times New Roman" panose="02020603050405020304" pitchFamily="18" charset="0"/>
              </a:rPr>
              <a:t>-enabled mobile devices, including the Samsung Galaxy Note 3, Samsung Galaxy S4, LG Nexus 4 and 5, Moto X, LG G2, and HTC One series.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At Black Hat 2015 Di Shen described how to exploit the TEE implementation of Huawei devices (</a:t>
            </a:r>
            <a:r>
              <a:rPr lang="en-US" sz="1200" err="1">
                <a:effectLst/>
                <a:latin typeface="Calibri" panose="020F0502020204030204" pitchFamily="34" charset="0"/>
                <a:ea typeface="Calibri" panose="020F0502020204030204" pitchFamily="34" charset="0"/>
                <a:cs typeface="Times New Roman" panose="02020603050405020304" pitchFamily="18" charset="0"/>
              </a:rPr>
              <a:t>HiSilicon</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err="1">
                <a:effectLst/>
                <a:latin typeface="Calibri" panose="020F0502020204030204" pitchFamily="34" charset="0"/>
                <a:ea typeface="Calibri" panose="020F0502020204030204" pitchFamily="34" charset="0"/>
                <a:cs typeface="Times New Roman" panose="02020603050405020304" pitchFamily="18" charset="0"/>
              </a:rPr>
              <a:t>SoC</a:t>
            </a:r>
            <a:r>
              <a:rPr lang="en-US" sz="1200">
                <a:effectLst/>
                <a:latin typeface="Calibri" panose="020F0502020204030204" pitchFamily="34" charset="0"/>
                <a:ea typeface="Calibri" panose="020F0502020204030204" pitchFamily="34" charset="0"/>
                <a:cs typeface="Times New Roman" panose="02020603050405020304" pitchFamily="18" charset="0"/>
              </a:rPr>
              <a:t>), to gain kernel-level privileges in the normal world (privilege escalation) and also execute arbitrary code in the secure world. It is also demonstrated that TEE are vulnerable to BOOMERANG</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BOOMERANG</a:t>
            </a:r>
            <a:r>
              <a:rPr lang="en-US" sz="1200" baseline="0">
                <a:effectLst/>
                <a:latin typeface="Calibri" panose="020F0502020204030204" pitchFamily="34" charset="0"/>
                <a:ea typeface="Calibri" panose="020F0502020204030204" pitchFamily="34" charset="0"/>
                <a:cs typeface="Times New Roman" panose="02020603050405020304" pitchFamily="18" charset="0"/>
              </a:rPr>
              <a:t> </a:t>
            </a:r>
            <a:r>
              <a:rPr lang="en-US" sz="1200" baseline="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200">
                <a:effectLst/>
                <a:latin typeface="Calibri" panose="020F0502020204030204" pitchFamily="34" charset="0"/>
                <a:ea typeface="Calibri" panose="020F0502020204030204" pitchFamily="34" charset="0"/>
                <a:cs typeface="Times New Roman" panose="02020603050405020304" pitchFamily="18" charset="0"/>
              </a:rPr>
              <a:t>an attack where the malicious application can send specific inputs to a trusted application, which are not properly checked, and then lead the trusted application to manipulate memory locations, which shall not be accessible to the malicious software. </a:t>
            </a:r>
            <a:endParaRPr lang="it-IT"/>
          </a:p>
        </p:txBody>
      </p:sp>
      <p:sp>
        <p:nvSpPr>
          <p:cNvPr id="4" name="Segnaposto numero diapositiva 3"/>
          <p:cNvSpPr>
            <a:spLocks noGrp="1"/>
          </p:cNvSpPr>
          <p:nvPr>
            <p:ph type="sldNum" sz="quarter" idx="10"/>
          </p:nvPr>
        </p:nvSpPr>
        <p:spPr/>
        <p:txBody>
          <a:bodyPr/>
          <a:lstStyle/>
          <a:p>
            <a:fld id="{0784D7B4-00FB-4B1B-B2CE-7F969318B122}" type="slidenum">
              <a:rPr lang="it-IT" smtClean="0"/>
              <a:t>21</a:t>
            </a:fld>
            <a:endParaRPr lang="it-IT"/>
          </a:p>
        </p:txBody>
      </p:sp>
    </p:spTree>
    <p:extLst>
      <p:ext uri="{BB962C8B-B14F-4D97-AF65-F5344CB8AC3E}">
        <p14:creationId xmlns:p14="http://schemas.microsoft.com/office/powerpoint/2010/main" val="4204798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The security design of TEEs might be correct the code running inside the TEE may contain vulnerabilities that can be exploited by attackers to corrupt the TEE and compromise the trust state of the entire.</a:t>
            </a:r>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22</a:t>
            </a:fld>
            <a:endParaRPr lang="it-IT"/>
          </a:p>
        </p:txBody>
      </p:sp>
    </p:spTree>
    <p:extLst>
      <p:ext uri="{BB962C8B-B14F-4D97-AF65-F5344CB8AC3E}">
        <p14:creationId xmlns:p14="http://schemas.microsoft.com/office/powerpoint/2010/main" val="367369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sz="1200" b="0" i="0">
                <a:solidFill>
                  <a:srgbClr val="000000"/>
                </a:solidFill>
                <a:effectLst/>
                <a:latin typeface="Calibri" panose="020F0502020204030204" pitchFamily="34" charset="0"/>
              </a:rPr>
              <a:t>Several hardware-related vulnerabilities has also been uncovered over the last few years. The </a:t>
            </a:r>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panose="020F0502020204030204" pitchFamily="34" charset="0"/>
              </a:rPr>
              <a:t>reported vulnerabilities affect different hardware parts of the platform, in particular:  </a:t>
            </a:r>
          </a:p>
          <a:p>
            <a:pPr algn="just" rtl="0" fontAlgn="base"/>
            <a:endParaRPr lang="en-US" b="0" i="0">
              <a:solidFill>
                <a:srgbClr val="000000"/>
              </a:solidFill>
              <a:effectLst/>
              <a:latin typeface="Segoe UI" panose="020B0502040204020203" pitchFamily="34" charset="0"/>
            </a:endParaRPr>
          </a:p>
          <a:p>
            <a:pPr algn="just" fontAlgn="base"/>
            <a:r>
              <a:rPr lang="en-US">
                <a:solidFill>
                  <a:srgbClr val="000000"/>
                </a:solidFill>
                <a:latin typeface="Calibri"/>
                <a:cs typeface="Calibri"/>
              </a:rPr>
              <a:t>Root of </a:t>
            </a:r>
            <a:r>
              <a:rPr lang="en-US" sz="1200" b="0" i="0">
                <a:solidFill>
                  <a:srgbClr val="000000"/>
                </a:solidFill>
                <a:effectLst/>
                <a:latin typeface="Calibri"/>
                <a:cs typeface="Calibri"/>
              </a:rPr>
              <a:t>trust </a:t>
            </a:r>
            <a:r>
              <a:rPr lang="en-US" sz="1200" b="0" i="0">
                <a:solidFill>
                  <a:srgbClr val="000000"/>
                </a:solidFill>
                <a:effectLst/>
                <a:latin typeface="Wingdings"/>
                <a:sym typeface="Wingdings" panose="05000000000000000000" pitchFamily="2" charset="2"/>
              </a:rPr>
              <a:t></a:t>
            </a:r>
            <a:r>
              <a:rPr lang="en-US" sz="1200" b="0" i="0">
                <a:solidFill>
                  <a:srgbClr val="000000"/>
                </a:solidFill>
                <a:effectLst/>
                <a:latin typeface="Wingdings"/>
                <a:sym typeface="Wingdings"/>
              </a:rPr>
              <a:t> </a:t>
            </a:r>
            <a:r>
              <a:rPr lang="en-US" sz="1200" b="0" i="0">
                <a:solidFill>
                  <a:srgbClr val="000000"/>
                </a:solidFill>
                <a:effectLst/>
                <a:latin typeface="Calibri"/>
                <a:cs typeface="Calibri"/>
              </a:rPr>
              <a:t> While Intel and AMD specify the chip TPM (trusted platform module)</a:t>
            </a:r>
            <a:r>
              <a:rPr lang="en-US">
                <a:solidFill>
                  <a:srgbClr val="000000"/>
                </a:solidFill>
                <a:latin typeface="Calibri"/>
                <a:cs typeface="Calibri"/>
              </a:rPr>
              <a:t> </a:t>
            </a:r>
            <a:r>
              <a:rPr lang="en-US" sz="1200" b="0" i="0">
                <a:solidFill>
                  <a:srgbClr val="000000"/>
                </a:solidFill>
                <a:effectLst/>
                <a:latin typeface="Calibri"/>
                <a:cs typeface="Calibri"/>
              </a:rPr>
              <a:t> as the root of trust for their systems, </a:t>
            </a:r>
            <a:r>
              <a:rPr lang="en-US" sz="1200" b="0" i="0" err="1">
                <a:solidFill>
                  <a:srgbClr val="000000"/>
                </a:solidFill>
                <a:effectLst/>
                <a:latin typeface="Calibri"/>
                <a:cs typeface="Calibri"/>
              </a:rPr>
              <a:t>TrustZone</a:t>
            </a:r>
            <a:r>
              <a:rPr lang="en-US" sz="1200" b="0" i="0">
                <a:solidFill>
                  <a:srgbClr val="000000"/>
                </a:solidFill>
                <a:effectLst/>
                <a:latin typeface="Calibri"/>
                <a:cs typeface="Calibri"/>
              </a:rPr>
              <a:t>, per se, does not specify where keys for authentication and decryption shall be stored. Several </a:t>
            </a:r>
            <a:r>
              <a:rPr lang="en-US" sz="1200" b="0" i="0" err="1">
                <a:solidFill>
                  <a:srgbClr val="000000"/>
                </a:solidFill>
                <a:effectLst/>
                <a:latin typeface="Calibri"/>
                <a:cs typeface="Calibri"/>
              </a:rPr>
              <a:t>TrustZone</a:t>
            </a:r>
            <a:r>
              <a:rPr lang="en-US" sz="1200" b="0" i="0">
                <a:solidFill>
                  <a:srgbClr val="000000"/>
                </a:solidFill>
                <a:effectLst/>
                <a:latin typeface="Calibri"/>
                <a:cs typeface="Calibri"/>
              </a:rPr>
              <a:t>-based systems and services consider the existence of a unique device key, which is used to serve as the root of trust, but</a:t>
            </a:r>
            <a:r>
              <a:rPr lang="en-US" sz="1200" b="0" i="0" baseline="0">
                <a:solidFill>
                  <a:srgbClr val="000000"/>
                </a:solidFill>
                <a:effectLst/>
                <a:latin typeface="Calibri"/>
                <a:cs typeface="Calibri"/>
              </a:rPr>
              <a:t> </a:t>
            </a:r>
            <a:r>
              <a:rPr lang="en-US" sz="1200" b="0" i="0">
                <a:solidFill>
                  <a:srgbClr val="000000"/>
                </a:solidFill>
                <a:effectLst/>
                <a:latin typeface="Calibri"/>
                <a:cs typeface="Calibri"/>
              </a:rPr>
              <a:t>such hardware modules do not always exist in mobile devices, which can result in a lack of guarantees in providing a way to establish trust in the runtime environment </a:t>
            </a:r>
          </a:p>
          <a:p>
            <a:pPr algn="just" rtl="0" fontAlgn="base"/>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a:cs typeface="Calibri"/>
              </a:rPr>
              <a:t>caches </a:t>
            </a:r>
            <a:r>
              <a:rPr lang="en-US" sz="1200" b="0" i="0">
                <a:solidFill>
                  <a:srgbClr val="000000"/>
                </a:solidFill>
                <a:effectLst/>
                <a:latin typeface="Wingdings"/>
                <a:sym typeface="Wingdings" panose="05000000000000000000" pitchFamily="2" charset="2"/>
              </a:rPr>
              <a:t></a:t>
            </a:r>
            <a:r>
              <a:rPr lang="en-US" sz="1200" b="0" i="0">
                <a:solidFill>
                  <a:srgbClr val="000000"/>
                </a:solidFill>
                <a:effectLst/>
                <a:latin typeface="Wingdings"/>
                <a:sym typeface="Wingdings"/>
              </a:rPr>
              <a:t> </a:t>
            </a:r>
            <a:r>
              <a:rPr lang="en-US" sz="1200" b="0" i="0">
                <a:solidFill>
                  <a:srgbClr val="000000"/>
                </a:solidFill>
                <a:effectLst/>
                <a:latin typeface="Calibri"/>
                <a:cs typeface="Calibri"/>
              </a:rPr>
              <a:t> On </a:t>
            </a:r>
            <a:r>
              <a:rPr lang="en-US" sz="1200" b="0" i="0" err="1">
                <a:solidFill>
                  <a:srgbClr val="000000"/>
                </a:solidFill>
                <a:effectLst/>
                <a:latin typeface="Calibri"/>
                <a:cs typeface="Calibri"/>
              </a:rPr>
              <a:t>TrustZone</a:t>
            </a:r>
            <a:r>
              <a:rPr lang="en-US" sz="1200" b="0" i="0">
                <a:solidFill>
                  <a:srgbClr val="000000"/>
                </a:solidFill>
                <a:effectLst/>
                <a:latin typeface="Calibri"/>
                <a:cs typeface="Calibri"/>
              </a:rPr>
              <a:t>-enabled processors, the cache architecture is modified to include an additional bit that tags the security state of the memory transaction (see Section 2). Even though the secure cache lines are not accessible by the non-secure world, both worlds are equal when competing for the use of cache lines. So, during a world switch, cache lines do not need to be flushed, because a secure cache line fill can evict a non-secure cache line, and vice versa. This design improves system performance by eliminating the need to perform cache flushes during world switches; however, it also enables cache contention between the two worlds. Cache can lead to secret information leakage. An example of cache attack is </a:t>
            </a:r>
            <a:r>
              <a:rPr lang="en-US" sz="1200" b="0" i="0" err="1">
                <a:solidFill>
                  <a:srgbClr val="000000"/>
                </a:solidFill>
                <a:effectLst/>
                <a:latin typeface="Calibri"/>
                <a:cs typeface="Calibri"/>
              </a:rPr>
              <a:t>ChacheKit</a:t>
            </a:r>
            <a:r>
              <a:rPr lang="en-US" sz="1200" b="0" i="0">
                <a:solidFill>
                  <a:srgbClr val="000000"/>
                </a:solidFill>
                <a:effectLst/>
                <a:latin typeface="Calibri"/>
                <a:cs typeface="Calibri"/>
              </a:rPr>
              <a:t> which is an attack that can bypass memory introspection mechanisms by exploiting existing </a:t>
            </a:r>
            <a:r>
              <a:rPr lang="en-US" sz="1200" b="0" i="0" err="1">
                <a:solidFill>
                  <a:srgbClr val="000000"/>
                </a:solidFill>
                <a:effectLst/>
                <a:latin typeface="Calibri"/>
                <a:cs typeface="Calibri"/>
              </a:rPr>
              <a:t>TrustZone</a:t>
            </a:r>
            <a:r>
              <a:rPr lang="en-US" sz="1200" b="0" i="0">
                <a:solidFill>
                  <a:srgbClr val="000000"/>
                </a:solidFill>
                <a:effectLst/>
                <a:latin typeface="Calibri"/>
                <a:cs typeface="Calibri"/>
              </a:rPr>
              <a:t> cache </a:t>
            </a:r>
            <a:r>
              <a:rPr lang="en-US" sz="1200" b="0" i="0" err="1">
                <a:solidFill>
                  <a:srgbClr val="000000"/>
                </a:solidFill>
                <a:effectLst/>
                <a:latin typeface="Calibri"/>
                <a:cs typeface="Calibri"/>
              </a:rPr>
              <a:t>incoherences</a:t>
            </a:r>
            <a:r>
              <a:rPr lang="en-US" sz="1200" b="0" i="0">
                <a:solidFill>
                  <a:srgbClr val="000000"/>
                </a:solidFill>
                <a:effectLst/>
                <a:latin typeface="Calibri"/>
                <a:cs typeface="Calibri"/>
              </a:rPr>
              <a:t>.  </a:t>
            </a:r>
          </a:p>
          <a:p>
            <a:pPr algn="just" rtl="0" fontAlgn="base"/>
            <a:endParaRPr lang="en-US" b="0" i="0">
              <a:solidFill>
                <a:srgbClr val="000000"/>
              </a:solidFill>
              <a:effectLst/>
              <a:latin typeface="Segoe UI" panose="020B0502040204020203" pitchFamily="34" charset="0"/>
            </a:endParaRPr>
          </a:p>
          <a:p>
            <a:pPr algn="just" rtl="0" fontAlgn="base"/>
            <a:r>
              <a:rPr lang="en-US" sz="1200" b="0" i="0">
                <a:solidFill>
                  <a:srgbClr val="000000"/>
                </a:solidFill>
                <a:effectLst/>
                <a:latin typeface="Calibri"/>
                <a:cs typeface="Calibri"/>
              </a:rPr>
              <a:t>power management mechanisms </a:t>
            </a:r>
            <a:r>
              <a:rPr lang="en-US" sz="1200" b="0" i="0">
                <a:solidFill>
                  <a:srgbClr val="000000"/>
                </a:solidFill>
                <a:effectLst/>
                <a:latin typeface="Calibri"/>
                <a:cs typeface="Calibri"/>
                <a:sym typeface="Wingdings" panose="05000000000000000000" pitchFamily="2" charset="2"/>
              </a:rPr>
              <a:t> </a:t>
            </a:r>
            <a:r>
              <a:rPr lang="en-US" sz="1200" b="0" i="0">
                <a:solidFill>
                  <a:srgbClr val="000000"/>
                </a:solidFill>
                <a:effectLst/>
                <a:latin typeface="Calibri"/>
                <a:cs typeface="Calibri"/>
              </a:rPr>
              <a:t>Security is rarely a consideration in the design of such mechanisms due to the complexity of hardware-software needs and the pressure of cost and time-to-market. An example of power management attack is CLKSCREW software attack can be used to break </a:t>
            </a:r>
            <a:r>
              <a:rPr lang="en-US" sz="1200" b="0" i="0" err="1">
                <a:solidFill>
                  <a:srgbClr val="000000"/>
                </a:solidFill>
                <a:effectLst/>
                <a:latin typeface="Calibri"/>
                <a:cs typeface="Calibri"/>
              </a:rPr>
              <a:t>TrustZone</a:t>
            </a:r>
            <a:r>
              <a:rPr lang="en-US" sz="1200" b="0" i="0">
                <a:solidFill>
                  <a:srgbClr val="000000"/>
                </a:solidFill>
                <a:effectLst/>
                <a:latin typeface="Calibri"/>
                <a:cs typeface="Calibri"/>
              </a:rPr>
              <a:t>-enabled devices by extracting secret cryptographic keys and loading signed applications on commodity mobiles.   </a:t>
            </a:r>
            <a:endParaRPr lang="en-US" b="0" i="0">
              <a:solidFill>
                <a:srgbClr val="000000"/>
              </a:solidFill>
              <a:effectLst/>
              <a:latin typeface="Calibri"/>
              <a:cs typeface="Calibri"/>
            </a:endParaRPr>
          </a:p>
          <a:p>
            <a:pPr algn="just" rtl="0" fontAlgn="base"/>
            <a:r>
              <a:rPr lang="en-US" sz="1200" b="0" i="0">
                <a:solidFill>
                  <a:srgbClr val="000000"/>
                </a:solidFill>
                <a:effectLst/>
                <a:latin typeface="Calibri"/>
                <a:cs typeface="Calibri"/>
              </a:rPr>
              <a:t> </a:t>
            </a:r>
            <a:endParaRPr lang="en-US" b="0" i="0">
              <a:solidFill>
                <a:srgbClr val="000000"/>
              </a:solidFill>
              <a:effectLst/>
              <a:latin typeface="Calibri"/>
              <a:cs typeface="Calibri"/>
            </a:endParaRPr>
          </a:p>
          <a:p>
            <a:pPr algn="just" rtl="0" fontAlgn="base"/>
            <a:r>
              <a:rPr lang="en-US" sz="1200" b="0" i="0">
                <a:solidFill>
                  <a:srgbClr val="000000"/>
                </a:solidFill>
                <a:effectLst/>
                <a:latin typeface="Calibri"/>
                <a:cs typeface="Calibri"/>
              </a:rPr>
              <a:t> </a:t>
            </a:r>
            <a:endParaRPr lang="en-US" b="0" i="0">
              <a:solidFill>
                <a:srgbClr val="000000"/>
              </a:solidFill>
              <a:effectLst/>
              <a:latin typeface="Calibri"/>
              <a:cs typeface="Calibri"/>
            </a:endParaRPr>
          </a:p>
          <a:p>
            <a:pPr algn="just" rtl="0" fontAlgn="base"/>
            <a:r>
              <a:rPr lang="en-US" sz="1200" b="0" i="0">
                <a:solidFill>
                  <a:srgbClr val="000000"/>
                </a:solidFill>
                <a:effectLst/>
                <a:latin typeface="Calibri" panose="020F0502020204030204" pitchFamily="34" charset="0"/>
              </a:rPr>
              <a:t>.</a:t>
            </a:r>
            <a:endParaRPr lang="en-US" b="0" i="0">
              <a:solidFill>
                <a:srgbClr val="000000"/>
              </a:solidFill>
              <a:effectLst/>
              <a:latin typeface="Segoe UI" panose="020B0502040204020203" pitchFamily="34" charset="0"/>
            </a:endParaRPr>
          </a:p>
          <a:p>
            <a:endParaRPr lang="it-IT" u="sng"/>
          </a:p>
          <a:p>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23</a:t>
            </a:fld>
            <a:endParaRPr lang="it-IT"/>
          </a:p>
        </p:txBody>
      </p:sp>
    </p:spTree>
    <p:extLst>
      <p:ext uri="{BB962C8B-B14F-4D97-AF65-F5344CB8AC3E}">
        <p14:creationId xmlns:p14="http://schemas.microsoft.com/office/powerpoint/2010/main" val="3633179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kern="1200">
                <a:solidFill>
                  <a:schemeClr val="tx1"/>
                </a:solidFill>
                <a:effectLst/>
                <a:latin typeface="+mn-lt"/>
                <a:ea typeface="+mn-ea"/>
                <a:cs typeface="+mn-cs"/>
              </a:rPr>
              <a:t>Il </a:t>
            </a:r>
            <a:r>
              <a:rPr lang="it-IT" sz="1200" b="0" i="0" kern="1200" err="1">
                <a:solidFill>
                  <a:schemeClr val="tx1"/>
                </a:solidFill>
                <a:effectLst/>
                <a:latin typeface="+mn-lt"/>
                <a:ea typeface="+mn-ea"/>
                <a:cs typeface="+mn-cs"/>
              </a:rPr>
              <a:t>Governor</a:t>
            </a:r>
            <a:r>
              <a:rPr lang="it-IT" sz="1200" b="0" i="0" kern="1200">
                <a:solidFill>
                  <a:schemeClr val="tx1"/>
                </a:solidFill>
                <a:effectLst/>
                <a:latin typeface="+mn-lt"/>
                <a:ea typeface="+mn-ea"/>
                <a:cs typeface="+mn-cs"/>
              </a:rPr>
              <a:t>, della CPU si intende qui, è un algoritmo che comanda alla processore come deve comportarsi.</a:t>
            </a:r>
          </a:p>
          <a:p>
            <a:r>
              <a:rPr lang="en-US" sz="1200" b="0" i="0" kern="1200">
                <a:solidFill>
                  <a:schemeClr val="tx1"/>
                </a:solidFill>
                <a:effectLst/>
                <a:latin typeface="+mn-lt"/>
                <a:ea typeface="+mn-ea"/>
                <a:cs typeface="+mn-cs"/>
              </a:rPr>
              <a:t> CPU governors are used to adjust the frequency of each core depending on its load and temperature.</a:t>
            </a:r>
            <a:endParaRPr lang="it-IT" sz="1200" b="0" i="0" kern="1200">
              <a:solidFill>
                <a:schemeClr val="tx1"/>
              </a:solidFill>
              <a:effectLst/>
              <a:latin typeface="+mn-lt"/>
              <a:ea typeface="+mn-ea"/>
              <a:cs typeface="+mn-cs"/>
            </a:endParaRPr>
          </a:p>
          <a:p>
            <a:endParaRPr lang="it-IT" sz="1200" b="0" i="0" kern="1200">
              <a:solidFill>
                <a:schemeClr val="tx1"/>
              </a:solidFill>
              <a:effectLst/>
              <a:latin typeface="+mn-lt"/>
              <a:ea typeface="+mn-ea"/>
              <a:cs typeface="+mn-cs"/>
            </a:endParaRPr>
          </a:p>
          <a:p>
            <a:r>
              <a:rPr lang="it-IT" sz="1200" b="1" i="0" kern="1200">
                <a:solidFill>
                  <a:schemeClr val="tx1"/>
                </a:solidFill>
                <a:effectLst/>
                <a:latin typeface="+mn-lt"/>
                <a:ea typeface="+mn-ea"/>
                <a:cs typeface="+mn-cs"/>
              </a:rPr>
              <a:t>ONDEMAND</a:t>
            </a:r>
            <a:r>
              <a:rPr lang="it-IT" sz="1200" b="0" i="0" kern="1200">
                <a:solidFill>
                  <a:schemeClr val="tx1"/>
                </a:solidFill>
                <a:effectLst/>
                <a:latin typeface="+mn-lt"/>
                <a:ea typeface="+mn-ea"/>
                <a:cs typeface="+mn-cs"/>
              </a:rPr>
              <a:t>: </a:t>
            </a:r>
            <a:r>
              <a:rPr lang="it-IT" sz="1200" b="0" i="0" kern="1200" err="1">
                <a:solidFill>
                  <a:schemeClr val="tx1"/>
                </a:solidFill>
                <a:effectLst/>
                <a:latin typeface="+mn-lt"/>
                <a:ea typeface="+mn-ea"/>
                <a:cs typeface="+mn-cs"/>
              </a:rPr>
              <a:t>Governor</a:t>
            </a:r>
            <a:r>
              <a:rPr lang="it-IT" sz="1200" b="0" i="0" kern="1200">
                <a:solidFill>
                  <a:schemeClr val="tx1"/>
                </a:solidFill>
                <a:effectLst/>
                <a:latin typeface="+mn-lt"/>
                <a:ea typeface="+mn-ea"/>
                <a:cs typeface="+mn-cs"/>
              </a:rPr>
              <a:t> di default. Grazie ai suoi settaggi bilanciati riesce ad offrire un buon compromesso fra batteria e prestazioni. Non ha però un profilo di sospensione e ha qualche mancanza in prestazioni negli </a:t>
            </a:r>
            <a:r>
              <a:rPr lang="it-IT" sz="1200" b="0" i="0" kern="1200" err="1">
                <a:solidFill>
                  <a:schemeClr val="tx1"/>
                </a:solidFill>
                <a:effectLst/>
                <a:latin typeface="+mn-lt"/>
                <a:ea typeface="+mn-ea"/>
                <a:cs typeface="+mn-cs"/>
              </a:rPr>
              <a:t>smartphones</a:t>
            </a:r>
            <a:r>
              <a:rPr lang="it-IT" sz="1200" b="0" i="0" kern="1200">
                <a:solidFill>
                  <a:schemeClr val="tx1"/>
                </a:solidFill>
                <a:effectLst/>
                <a:latin typeface="+mn-lt"/>
                <a:ea typeface="+mn-ea"/>
                <a:cs typeface="+mn-cs"/>
              </a:rPr>
              <a:t>.</a:t>
            </a:r>
          </a:p>
          <a:p>
            <a:r>
              <a:rPr lang="it-IT" sz="1200" b="1" i="0" kern="1200">
                <a:solidFill>
                  <a:schemeClr val="tx1"/>
                </a:solidFill>
                <a:effectLst/>
                <a:latin typeface="+mn-lt"/>
                <a:ea typeface="+mn-ea"/>
                <a:cs typeface="+mn-cs"/>
              </a:rPr>
              <a:t>PERFORMANCE</a:t>
            </a:r>
            <a:r>
              <a:rPr lang="it-IT" sz="1200" b="0" i="0" kern="1200">
                <a:solidFill>
                  <a:schemeClr val="tx1"/>
                </a:solidFill>
                <a:effectLst/>
                <a:latin typeface="+mn-lt"/>
                <a:ea typeface="+mn-ea"/>
                <a:cs typeface="+mn-cs"/>
              </a:rPr>
              <a:t>: Imposta la frequenza minima come quella massima quindi il telefono è sempre al 100%. </a:t>
            </a:r>
          </a:p>
          <a:p>
            <a:r>
              <a:rPr lang="it-IT" sz="1200" b="1" i="0" kern="1200">
                <a:solidFill>
                  <a:schemeClr val="tx1"/>
                </a:solidFill>
                <a:effectLst/>
                <a:latin typeface="+mn-lt"/>
                <a:ea typeface="+mn-ea"/>
                <a:cs typeface="+mn-cs"/>
              </a:rPr>
              <a:t>POWERSAVE</a:t>
            </a:r>
            <a:r>
              <a:rPr lang="it-IT" sz="1200" b="0" i="0" kern="1200">
                <a:solidFill>
                  <a:schemeClr val="tx1"/>
                </a:solidFill>
                <a:effectLst/>
                <a:latin typeface="+mn-lt"/>
                <a:ea typeface="+mn-ea"/>
                <a:cs typeface="+mn-cs"/>
              </a:rPr>
              <a:t>: Il contrario di Performance, frequenze al minimo sempre. Potrebbe tornare utile magari durante la notte se non lo spegnete.</a:t>
            </a:r>
          </a:p>
          <a:p>
            <a:endParaRPr lang="it-IT"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These results have been obtained using a Raspberry Pi 3B, a popular yet representative single-board device, equipped with Broadcom BCM2837 System-On-Chip (1GB of RAM, ARM Cortex A53 quad core running at 1.2GHz).  Raspberry Pi 3B lacks support for secure boot and hardware separation of memory and peripherals, hence these aspects of the TRUSTZONE ecosystem could not be evaluated.  </a:t>
            </a:r>
            <a:endParaRPr lang="en-US"/>
          </a:p>
        </p:txBody>
      </p:sp>
      <p:sp>
        <p:nvSpPr>
          <p:cNvPr id="4" name="Slide Number Placeholder 3"/>
          <p:cNvSpPr>
            <a:spLocks noGrp="1"/>
          </p:cNvSpPr>
          <p:nvPr>
            <p:ph type="sldNum" sz="quarter" idx="5"/>
          </p:nvPr>
        </p:nvSpPr>
        <p:spPr/>
        <p:txBody>
          <a:bodyPr/>
          <a:lstStyle/>
          <a:p>
            <a:fld id="{0784D7B4-00FB-4B1B-B2CE-7F969318B122}" type="slidenum">
              <a:rPr lang="it-IT" smtClean="0"/>
              <a:t>24</a:t>
            </a:fld>
            <a:endParaRPr lang="it-IT"/>
          </a:p>
        </p:txBody>
      </p:sp>
    </p:spTree>
    <p:extLst>
      <p:ext uri="{BB962C8B-B14F-4D97-AF65-F5344CB8AC3E}">
        <p14:creationId xmlns:p14="http://schemas.microsoft.com/office/powerpoint/2010/main" val="2411974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it-IT"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[GRAPH 1]</a:t>
            </a:r>
          </a:p>
          <a:p>
            <a:pPr>
              <a:defRPr/>
            </a:pPr>
            <a:r>
              <a:rPr kumimoji="0" lang="en-US" altLang="it-IT" b="0" i="0" u="none" strike="noStrike" cap="none" normalizeH="0" baseline="0">
                <a:ln>
                  <a:noFill/>
                </a:ln>
                <a:solidFill>
                  <a:schemeClr val="tx1"/>
                </a:solidFill>
                <a:effectLst/>
                <a:latin typeface="Calibri"/>
                <a:ea typeface="Calibri" panose="020F0502020204030204" pitchFamily="34" charset="0"/>
                <a:cs typeface="Calibri"/>
              </a:rPr>
              <a:t>Measure of the idle and under-stress (burn) power consumption of our hardware unit for three different CPU governors (</a:t>
            </a:r>
            <a:r>
              <a:rPr kumimoji="0" lang="en-US" altLang="it-IT" b="0" i="0" u="none" strike="noStrike" cap="none" normalizeH="0" baseline="0" err="1">
                <a:ln>
                  <a:noFill/>
                </a:ln>
                <a:solidFill>
                  <a:schemeClr val="tx1"/>
                </a:solidFill>
                <a:effectLst/>
                <a:latin typeface="Calibri"/>
                <a:ea typeface="Calibri" panose="020F0502020204030204" pitchFamily="34" charset="0"/>
                <a:cs typeface="Calibri"/>
              </a:rPr>
              <a:t>ondemand</a:t>
            </a:r>
            <a:r>
              <a:rPr kumimoji="0" lang="en-US" altLang="it-IT" b="0" i="0" u="none" strike="noStrike" cap="none" normalizeH="0" baseline="0">
                <a:ln>
                  <a:noFill/>
                </a:ln>
                <a:solidFill>
                  <a:schemeClr val="tx1"/>
                </a:solidFill>
                <a:effectLst/>
                <a:latin typeface="Calibri"/>
                <a:ea typeface="Calibri" panose="020F0502020204030204" pitchFamily="34" charset="0"/>
                <a:cs typeface="Calibri"/>
              </a:rPr>
              <a:t>, performance, and </a:t>
            </a:r>
            <a:r>
              <a:rPr kumimoji="0" lang="en-US" altLang="it-IT" b="0" i="0" u="none" strike="noStrike" cap="none" normalizeH="0" baseline="0" err="1">
                <a:ln>
                  <a:noFill/>
                </a:ln>
                <a:solidFill>
                  <a:schemeClr val="tx1"/>
                </a:solidFill>
                <a:effectLst/>
                <a:latin typeface="Calibri"/>
                <a:ea typeface="Calibri" panose="020F0502020204030204" pitchFamily="34" charset="0"/>
                <a:cs typeface="Calibri"/>
              </a:rPr>
              <a:t>powersave</a:t>
            </a:r>
            <a:r>
              <a:rPr kumimoji="0" lang="en-US" altLang="it-IT" b="0" i="0" u="none" strike="noStrike" cap="none" normalizeH="0" baseline="0">
                <a:ln>
                  <a:noFill/>
                </a:ln>
                <a:solidFill>
                  <a:schemeClr val="tx1"/>
                </a:solidFill>
                <a:effectLst/>
                <a:latin typeface="Calibri"/>
                <a:ea typeface="Calibri" panose="020F0502020204030204" pitchFamily="34" charset="0"/>
                <a:cs typeface="Calibri"/>
              </a:rPr>
              <a:t>).</a:t>
            </a:r>
            <a:r>
              <a:rPr lang="en-US" altLang="it-IT">
                <a:latin typeface="Calibri"/>
                <a:ea typeface="Calibri" panose="020F0502020204030204" pitchFamily="34" charset="0"/>
                <a:cs typeface="Calibri"/>
              </a:rPr>
              <a:t> </a:t>
            </a:r>
            <a:r>
              <a:rPr kumimoji="0" lang="en-US" altLang="it-IT" b="0" i="0" u="none" strike="noStrike" cap="none" normalizeH="0" baseline="0">
                <a:ln>
                  <a:noFill/>
                </a:ln>
                <a:solidFill>
                  <a:schemeClr val="tx1"/>
                </a:solidFill>
                <a:effectLst/>
                <a:latin typeface="Calibri"/>
                <a:ea typeface="Calibri" panose="020F0502020204030204" pitchFamily="34" charset="0"/>
                <a:cs typeface="Calibri"/>
              </a:rPr>
              <a:t> The idle measurements use the standard REE kernel, without any user-intensive applications nor trusted application running. Burn measurements run a single-threaded trusted application which computes the first 20000 prime numbers before exiting. Overall, the board’s power consumption is very low, in particular below 1W in idle mode. </a:t>
            </a:r>
            <a:r>
              <a:rPr kumimoji="0" lang="en-US" altLang="it-IT" sz="2800" b="0" i="0" u="none" strike="noStrike" cap="none" normalizeH="0" baseline="0">
                <a:ln>
                  <a:noFill/>
                </a:ln>
                <a:solidFill>
                  <a:schemeClr val="tx1"/>
                </a:solidFill>
                <a:effectLst/>
                <a:latin typeface="Calibri"/>
                <a:ea typeface="Calibri" panose="020F0502020204030204" pitchFamily="34" charset="0"/>
                <a:cs typeface="Calibri"/>
              </a:rPr>
              <a:t>We can observe higher power consumption using the performance governor even in idle.</a:t>
            </a:r>
            <a:r>
              <a:rPr lang="en-US" altLang="it-IT" sz="2800">
                <a:latin typeface="Calibri"/>
                <a:ea typeface="Calibri" panose="020F0502020204030204" pitchFamily="34" charset="0"/>
                <a:cs typeface="Calibri"/>
              </a:rPr>
              <a:t> </a:t>
            </a:r>
            <a:endParaRPr kumimoji="0" lang="en-US" altLang="it-IT" sz="1800" b="0" i="0" u="none" strike="noStrike" cap="none" normalizeH="0" baseline="0">
              <a:ln>
                <a:noFill/>
              </a:ln>
              <a:solidFill>
                <a:schemeClr val="tx1"/>
              </a:solidFill>
              <a:effectLst/>
              <a:latin typeface="Arial" panose="020B0604020202020204" pitchFamily="34" charset="0"/>
            </a:endParaRPr>
          </a:p>
          <a:p>
            <a:endParaRPr lang="it-IT"/>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25</a:t>
            </a:fld>
            <a:endParaRPr lang="it-IT"/>
          </a:p>
        </p:txBody>
      </p:sp>
    </p:spTree>
    <p:extLst>
      <p:ext uri="{BB962C8B-B14F-4D97-AF65-F5344CB8AC3E}">
        <p14:creationId xmlns:p14="http://schemas.microsoft.com/office/powerpoint/2010/main" val="319288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ea typeface="Calibri" panose="020F0502020204030204" pitchFamily="34" charset="0"/>
                <a:cs typeface="Calibri"/>
              </a:rPr>
              <a:t>Measure of the time required to load and unload a trusted application inside the </a:t>
            </a:r>
            <a:r>
              <a:rPr lang="en-US" sz="1200" err="1">
                <a:effectLst/>
                <a:ea typeface="Calibri" panose="020F0502020204030204" pitchFamily="34" charset="0"/>
                <a:cs typeface="Calibri"/>
              </a:rPr>
              <a:t>TrustZone</a:t>
            </a:r>
            <a:r>
              <a:rPr lang="en-US" sz="1200">
                <a:effectLst/>
                <a:ea typeface="Calibri" panose="020F0502020204030204" pitchFamily="34" charset="0"/>
                <a:cs typeface="Calibri"/>
              </a:rPr>
              <a:t>. The </a:t>
            </a:r>
            <a:r>
              <a:rPr lang="en-US">
                <a:ea typeface="Calibri" panose="020F0502020204030204" pitchFamily="34" charset="0"/>
                <a:cs typeface="Calibri"/>
              </a:rPr>
              <a:t>graph</a:t>
            </a:r>
            <a:r>
              <a:rPr lang="en-US" sz="1200">
                <a:effectLst/>
                <a:ea typeface="Calibri" panose="020F0502020204030204" pitchFamily="34" charset="0"/>
                <a:cs typeface="Calibri"/>
              </a:rPr>
              <a:t> shows the results obtained with 2 different trusted applications, one of a small size and one of a large size. The experiments show no significant difference between TAs of different sizes.</a:t>
            </a:r>
            <a:endParaRPr lang="it-IT">
              <a:cs typeface="Calibri"/>
            </a:endParaRPr>
          </a:p>
          <a:p>
            <a:r>
              <a:rPr lang="it-IT" err="1"/>
              <a:t>Loading</a:t>
            </a:r>
            <a:r>
              <a:rPr lang="it-IT"/>
              <a:t> </a:t>
            </a:r>
            <a:r>
              <a:rPr lang="it-IT" err="1"/>
              <a:t>trusted</a:t>
            </a:r>
            <a:r>
              <a:rPr lang="it-IT"/>
              <a:t> </a:t>
            </a:r>
            <a:r>
              <a:rPr lang="it-IT" err="1"/>
              <a:t>application</a:t>
            </a:r>
            <a:r>
              <a:rPr lang="it-IT"/>
              <a:t> </a:t>
            </a:r>
            <a:r>
              <a:rPr lang="it-IT" err="1"/>
              <a:t>is</a:t>
            </a:r>
            <a:r>
              <a:rPr lang="it-IT"/>
              <a:t> an </a:t>
            </a:r>
            <a:r>
              <a:rPr lang="it-IT" err="1"/>
              <a:t>heavy</a:t>
            </a:r>
            <a:r>
              <a:rPr lang="it-IT"/>
              <a:t> </a:t>
            </a:r>
            <a:r>
              <a:rPr lang="it-IT" err="1"/>
              <a:t>process</a:t>
            </a:r>
            <a:r>
              <a:rPr lang="it-IT"/>
              <a:t>.</a:t>
            </a:r>
          </a:p>
        </p:txBody>
      </p:sp>
      <p:sp>
        <p:nvSpPr>
          <p:cNvPr id="4" name="Segnaposto numero diapositiva 3"/>
          <p:cNvSpPr>
            <a:spLocks noGrp="1"/>
          </p:cNvSpPr>
          <p:nvPr>
            <p:ph type="sldNum" sz="quarter" idx="5"/>
          </p:nvPr>
        </p:nvSpPr>
        <p:spPr/>
        <p:txBody>
          <a:bodyPr/>
          <a:lstStyle/>
          <a:p>
            <a:fld id="{0784D7B4-00FB-4B1B-B2CE-7F969318B122}" type="slidenum">
              <a:rPr lang="it-IT" smtClean="0"/>
              <a:t>26</a:t>
            </a:fld>
            <a:endParaRPr lang="it-IT"/>
          </a:p>
        </p:txBody>
      </p:sp>
    </p:spTree>
    <p:extLst>
      <p:ext uri="{BB962C8B-B14F-4D97-AF65-F5344CB8AC3E}">
        <p14:creationId xmlns:p14="http://schemas.microsoft.com/office/powerpoint/2010/main" val="675327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ea typeface="Calibri" panose="020F0502020204030204" pitchFamily="34" charset="0"/>
                <a:cs typeface="Times New Roman" panose="02020603050405020304" pitchFamily="18" charset="0"/>
              </a:rPr>
              <a:t>Instrumentation delay </a:t>
            </a:r>
            <a:r>
              <a:rPr lang="en-US">
                <a:effectLst/>
                <a:ea typeface="Wingdings" panose="05000000000000000000" pitchFamily="2" charset="2"/>
                <a:cs typeface="Wingdings" panose="05000000000000000000" pitchFamily="2" charset="2"/>
                <a:sym typeface="Wingdings" panose="05000000000000000000" pitchFamily="2" charset="2"/>
              </a:rPr>
              <a:t></a:t>
            </a:r>
            <a:r>
              <a:rPr lang="en-US">
                <a:effectLst/>
                <a:ea typeface="Calibri" panose="020F0502020204030204" pitchFamily="34" charset="0"/>
                <a:cs typeface="Times New Roman" panose="02020603050405020304" pitchFamily="18" charset="0"/>
              </a:rPr>
              <a:t> difference between 2 consecutive calls to the time measurement functions.</a:t>
            </a:r>
            <a:endParaRPr lang="it-IT">
              <a:effectLst/>
              <a:ea typeface="Calibri" panose="020F0502020204030204" pitchFamily="34" charset="0"/>
              <a:cs typeface="Times New Roman" panose="02020603050405020304" pitchFamily="18" charset="0"/>
            </a:endParaRPr>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27</a:t>
            </a:fld>
            <a:endParaRPr lang="it-IT"/>
          </a:p>
        </p:txBody>
      </p:sp>
    </p:spTree>
    <p:extLst>
      <p:ext uri="{BB962C8B-B14F-4D97-AF65-F5344CB8AC3E}">
        <p14:creationId xmlns:p14="http://schemas.microsoft.com/office/powerpoint/2010/main" val="833229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latin typeface="Calibri" panose="020F0502020204030204" pitchFamily="34" charset="0"/>
                <a:ea typeface="Calibri" panose="020F0502020204030204" pitchFamily="34" charset="0"/>
                <a:cs typeface="Times New Roman" panose="02020603050405020304" pitchFamily="18" charset="0"/>
              </a:rPr>
              <a:t>In term of execution time it is more time-consuming to switch from the REE to the TEE. </a:t>
            </a:r>
            <a:endParaRPr lang="it-IT"/>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latin typeface="Calibri"/>
                <a:ea typeface="Calibri" panose="020F0502020204030204" pitchFamily="34" charset="0"/>
                <a:cs typeface="Times New Roman"/>
              </a:rPr>
              <a:t>For instrumentation delay, delay is higher in the TEE compared to the REE, due to the additional world switch.</a:t>
            </a:r>
            <a:r>
              <a:rPr lang="en-US">
                <a:latin typeface="Calibri"/>
                <a:ea typeface="Calibri" panose="020F0502020204030204" pitchFamily="34" charset="0"/>
                <a:cs typeface="Times New Roman"/>
              </a:rPr>
              <a:t> </a:t>
            </a:r>
            <a:endParaRPr lang="it-IT"/>
          </a:p>
          <a:p>
            <a:pPr marL="171450" indent="-171450" algn="just">
              <a:lnSpc>
                <a:spcPct val="107000"/>
              </a:lnSpc>
              <a:spcAft>
                <a:spcPts val="800"/>
              </a:spcAft>
              <a:buFont typeface="Arial" panose="020B0604020202020204" pitchFamily="34" charset="0"/>
              <a:buChar char="•"/>
            </a:pPr>
            <a:r>
              <a:rPr lang="en-US">
                <a:effectLst/>
                <a:latin typeface="Calibri"/>
                <a:ea typeface="Calibri" panose="020F0502020204030204" pitchFamily="34" charset="0"/>
                <a:cs typeface="Times New Roman"/>
              </a:rPr>
              <a:t>In terms of energy, it was also </a:t>
            </a:r>
            <a:r>
              <a:rPr lang="en-US">
                <a:latin typeface="Calibri"/>
                <a:ea typeface="Calibri" panose="020F0502020204030204" pitchFamily="34" charset="0"/>
                <a:cs typeface="Times New Roman"/>
              </a:rPr>
              <a:t>evaluated</a:t>
            </a:r>
            <a:r>
              <a:rPr lang="en-US">
                <a:effectLst/>
                <a:latin typeface="Calibri"/>
                <a:ea typeface="Calibri" panose="020F0502020204030204" pitchFamily="34" charset="0"/>
                <a:cs typeface="Times New Roman"/>
              </a:rPr>
              <a:t> the energy spent for calling an empty TA function from the REE. The timer starts and stops when leaving and re-entering the REE, respectively. </a:t>
            </a:r>
            <a:endParaRPr lang="it-IT">
              <a:latin typeface="Calibri"/>
              <a:ea typeface="Calibri" panose="020F0502020204030204" pitchFamily="34" charset="0"/>
              <a:cs typeface="Times New Roman"/>
            </a:endParaRPr>
          </a:p>
          <a:p>
            <a:pPr marL="742950" lvl="1" indent="-285750" algn="just">
              <a:lnSpc>
                <a:spcPct val="107000"/>
              </a:lnSpc>
              <a:spcAft>
                <a:spcPts val="800"/>
              </a:spcAft>
              <a:buFont typeface="Wingdings" panose="020B0604020202020204" pitchFamily="34" charset="0"/>
              <a:buChar char="ü"/>
            </a:pPr>
            <a:r>
              <a:rPr lang="en-US">
                <a:effectLst/>
                <a:latin typeface="Calibri"/>
                <a:ea typeface="Calibri" panose="020F0502020204030204" pitchFamily="34" charset="0"/>
                <a:cs typeface="Times New Roman"/>
              </a:rPr>
              <a:t>The </a:t>
            </a:r>
            <a:r>
              <a:rPr lang="en-US" err="1">
                <a:latin typeface="Calibri"/>
                <a:ea typeface="Calibri" panose="020F0502020204030204" pitchFamily="34" charset="0"/>
                <a:cs typeface="Times New Roman"/>
              </a:rPr>
              <a:t>ondemand</a:t>
            </a:r>
            <a:r>
              <a:rPr lang="en-US">
                <a:effectLst/>
                <a:latin typeface="Calibri"/>
                <a:ea typeface="Calibri" panose="020F0502020204030204" pitchFamily="34" charset="0"/>
                <a:cs typeface="Times New Roman"/>
              </a:rPr>
              <a:t> governor is the most energy-eager, while </a:t>
            </a:r>
            <a:r>
              <a:rPr lang="en-US" err="1">
                <a:effectLst/>
                <a:latin typeface="Calibri"/>
                <a:ea typeface="Calibri" panose="020F0502020204030204" pitchFamily="34" charset="0"/>
                <a:cs typeface="Times New Roman"/>
              </a:rPr>
              <a:t>powersave</a:t>
            </a:r>
            <a:r>
              <a:rPr lang="en-US">
                <a:effectLst/>
                <a:latin typeface="Calibri"/>
                <a:ea typeface="Calibri" panose="020F0502020204030204" pitchFamily="34" charset="0"/>
                <a:cs typeface="Times New Roman"/>
              </a:rPr>
              <a:t> is the most energy efficient.</a:t>
            </a:r>
            <a:endParaRPr lang="it-IT">
              <a:effectLst/>
              <a:latin typeface="Calibri"/>
              <a:ea typeface="Calibri" panose="020F0502020204030204" pitchFamily="34" charset="0"/>
              <a:cs typeface="Times New Roman"/>
            </a:endParaRPr>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28</a:t>
            </a:fld>
            <a:endParaRPr lang="it-IT"/>
          </a:p>
        </p:txBody>
      </p:sp>
    </p:spTree>
    <p:extLst>
      <p:ext uri="{BB962C8B-B14F-4D97-AF65-F5344CB8AC3E}">
        <p14:creationId xmlns:p14="http://schemas.microsoft.com/office/powerpoint/2010/main" val="3008967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ea typeface="Calibri" panose="020F0502020204030204" pitchFamily="34" charset="0"/>
                <a:cs typeface="Times New Roman" panose="02020603050405020304" pitchFamily="18" charset="0"/>
              </a:rPr>
              <a:t>Here we will present performance of the system for operations like creating, writing, reading and closing objects inside the secure storage area, for two different object sizes (100KB and 1MB).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0784D7B4-00FB-4B1B-B2CE-7F969318B122}" type="slidenum">
              <a:rPr lang="it-IT" smtClean="0"/>
              <a:t>29</a:t>
            </a:fld>
            <a:endParaRPr lang="it-IT"/>
          </a:p>
        </p:txBody>
      </p:sp>
    </p:spTree>
    <p:extLst>
      <p:ext uri="{BB962C8B-B14F-4D97-AF65-F5344CB8AC3E}">
        <p14:creationId xmlns:p14="http://schemas.microsoft.com/office/powerpoint/2010/main" val="171095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2800" b="0" i="0" dirty="0">
                <a:solidFill>
                  <a:srgbClr val="666666"/>
                </a:solidFill>
                <a:effectLst/>
                <a:latin typeface="Open Sans"/>
              </a:rPr>
              <a:t>Ci </a:t>
            </a:r>
            <a:r>
              <a:rPr lang="en-US" sz="2800" b="0" i="0" dirty="0" err="1">
                <a:solidFill>
                  <a:srgbClr val="666666"/>
                </a:solidFill>
                <a:effectLst/>
                <a:latin typeface="Open Sans"/>
              </a:rPr>
              <a:t>siamo</a:t>
            </a:r>
            <a:r>
              <a:rPr lang="en-US" sz="2800" b="0" i="0" dirty="0">
                <a:solidFill>
                  <a:srgbClr val="666666"/>
                </a:solidFill>
                <a:effectLst/>
                <a:latin typeface="Open Sans"/>
              </a:rPr>
              <a:t> </a:t>
            </a:r>
            <a:r>
              <a:rPr lang="en-US" sz="2800" b="0" i="0" dirty="0" err="1">
                <a:solidFill>
                  <a:srgbClr val="666666"/>
                </a:solidFill>
                <a:effectLst/>
                <a:latin typeface="Open Sans"/>
              </a:rPr>
              <a:t>chiesti</a:t>
            </a:r>
            <a:r>
              <a:rPr lang="en-US" sz="2800" b="0" i="0" dirty="0">
                <a:solidFill>
                  <a:srgbClr val="666666"/>
                </a:solidFill>
                <a:effectLst/>
                <a:latin typeface="Open Sans"/>
              </a:rPr>
              <a:t> p</a:t>
            </a:r>
            <a:r>
              <a:rPr lang="it-IT" sz="2800" b="0" i="0" dirty="0" err="1">
                <a:solidFill>
                  <a:srgbClr val="666666"/>
                </a:solidFill>
                <a:effectLst/>
                <a:latin typeface="Open Sans"/>
              </a:rPr>
              <a:t>erchè</a:t>
            </a:r>
            <a:r>
              <a:rPr lang="it-IT" sz="2800" b="0" i="0" dirty="0">
                <a:solidFill>
                  <a:srgbClr val="666666"/>
                </a:solidFill>
                <a:effectLst/>
                <a:latin typeface="Open Sans"/>
              </a:rPr>
              <a:t> questa tecnologia ha preso piede negli smartphone più che nei personal computer? </a:t>
            </a:r>
          </a:p>
          <a:p>
            <a:endParaRPr lang="it-IT" sz="2800" b="0" i="0" dirty="0">
              <a:solidFill>
                <a:srgbClr val="666666"/>
              </a:solidFill>
              <a:effectLst/>
              <a:latin typeface="Open Sans"/>
            </a:endParaRPr>
          </a:p>
          <a:p>
            <a:r>
              <a:rPr lang="it-IT" sz="2800" b="0" i="0" dirty="0">
                <a:solidFill>
                  <a:srgbClr val="666666"/>
                </a:solidFill>
                <a:effectLst/>
                <a:latin typeface="Open Sans"/>
              </a:rPr>
              <a:t>Proteggere i telefoni cellulari e altri dispositivi connessi sta diventando sempre più importante, poiché questi sono ora i mezzi principali con cui le persone accedono al Web e ad altre applicazioni. </a:t>
            </a:r>
          </a:p>
          <a:p>
            <a:r>
              <a:rPr lang="it-IT" sz="2800" b="0" i="0" dirty="0">
                <a:solidFill>
                  <a:srgbClr val="666666"/>
                </a:solidFill>
                <a:effectLst/>
                <a:latin typeface="Open Sans"/>
              </a:rPr>
              <a:t>Molte persone ora si affidano ai propri dispositivi mobili per una vasta gamma di servizi, inclusi servizi bancari, pagamenti, lavoro e comunicazioni personali (inclusi voce, messaggistica ed e-mail), visione di contenuti premium, monitoraggio sanitario e molto altro.</a:t>
            </a:r>
          </a:p>
          <a:p>
            <a:r>
              <a:rPr lang="it-IT" sz="2800" b="0" i="0" dirty="0">
                <a:solidFill>
                  <a:srgbClr val="666666"/>
                </a:solidFill>
                <a:effectLst/>
                <a:latin typeface="Open Sans"/>
              </a:rPr>
              <a:t>Nel 2019, il numero di utenti di smartphone ha raggiunto i 3,5 miliardi, che rappresenta la metà della popolazione mondiale. </a:t>
            </a:r>
          </a:p>
          <a:p>
            <a:r>
              <a:rPr lang="it-IT" sz="2800" b="0" i="0" dirty="0">
                <a:solidFill>
                  <a:srgbClr val="666666"/>
                </a:solidFill>
                <a:effectLst/>
                <a:latin typeface="Open Sans"/>
              </a:rPr>
              <a:t>Tali numeri rafforzano il particolare interesse delle agenzie governative per gli smartphone e la quantità di informazioni che rappresentano.</a:t>
            </a:r>
          </a:p>
          <a:p>
            <a:r>
              <a:rPr lang="it-IT" sz="2800" b="0" i="0" dirty="0">
                <a:solidFill>
                  <a:srgbClr val="666666"/>
                </a:solidFill>
                <a:effectLst/>
                <a:latin typeface="Open Sans"/>
              </a:rPr>
              <a:t>Le minacce alla sicurezza informatica dei dispositivi mobili continuano a crescere quindi la necessità di un'adeguata sicurezza dello smartphone diventa sempre più fondamentale. </a:t>
            </a:r>
          </a:p>
          <a:p>
            <a:r>
              <a:rPr lang="it-IT" sz="2800" b="0" i="0" dirty="0">
                <a:solidFill>
                  <a:srgbClr val="666666"/>
                </a:solidFill>
                <a:effectLst/>
                <a:latin typeface="Open Sans"/>
              </a:rPr>
              <a:t>L'installazione di applicazioni da fonti non attendibili, la concessione di autorizzazioni per app sconosciute e persino l'uso di applicazioni di messaggistica possono lasciare un utente vulnerabile agli attacchi.</a:t>
            </a:r>
          </a:p>
          <a:p>
            <a:endParaRPr lang="it-IT" sz="2800" b="0" i="0" dirty="0">
              <a:solidFill>
                <a:srgbClr val="666666"/>
              </a:solidFill>
              <a:effectLst/>
              <a:latin typeface="Open Sans"/>
            </a:endParaRPr>
          </a:p>
          <a:p>
            <a:endParaRPr lang="it-IT" sz="2800" b="0" i="0" dirty="0">
              <a:solidFill>
                <a:srgbClr val="666666"/>
              </a:solidFill>
              <a:effectLst/>
              <a:latin typeface="Open Sans"/>
            </a:endParaRPr>
          </a:p>
          <a:p>
            <a:r>
              <a:rPr lang="en-US" sz="2800" b="0" i="0" dirty="0">
                <a:solidFill>
                  <a:srgbClr val="666666"/>
                </a:solidFill>
                <a:effectLst/>
                <a:latin typeface="Open Sans"/>
              </a:rPr>
              <a:t>We wondered why this technology has taken root in smartphones rather than in personal computers? </a:t>
            </a:r>
          </a:p>
          <a:p>
            <a:endParaRPr lang="en-US" sz="2800" b="0" i="0" dirty="0">
              <a:solidFill>
                <a:srgbClr val="666666"/>
              </a:solidFill>
              <a:effectLst/>
              <a:latin typeface="Open Sans"/>
            </a:endParaRPr>
          </a:p>
          <a:p>
            <a:r>
              <a:rPr lang="en-US" sz="2800" b="0" i="0" dirty="0">
                <a:solidFill>
                  <a:srgbClr val="666666"/>
                </a:solidFill>
                <a:effectLst/>
                <a:latin typeface="Open Sans"/>
              </a:rPr>
              <a:t>Protecting mobile phones and other connected devices is becoming increasingly important, as these are now the main means by which people access the Web and other applications. </a:t>
            </a:r>
          </a:p>
          <a:p>
            <a:r>
              <a:rPr lang="en-US" sz="2800" b="0" i="0" dirty="0">
                <a:solidFill>
                  <a:srgbClr val="666666"/>
                </a:solidFill>
                <a:effectLst/>
                <a:latin typeface="Open Sans"/>
              </a:rPr>
              <a:t>Many people now rely on their mobile devices for a wide range of services, including banking services, payments, work and personal communications (including voice, messaging and email), viewing premium content, health monitoring and much more.</a:t>
            </a:r>
          </a:p>
          <a:p>
            <a:r>
              <a:rPr lang="en-US" sz="2800" b="0" i="0" dirty="0">
                <a:solidFill>
                  <a:srgbClr val="666666"/>
                </a:solidFill>
                <a:effectLst/>
                <a:latin typeface="Open Sans"/>
              </a:rPr>
              <a:t>In 2019, the number of smartphone users reached 3.5 billion, representing half of the world’s population.</a:t>
            </a:r>
          </a:p>
          <a:p>
            <a:r>
              <a:rPr lang="en-US" sz="2800" b="0" i="0" dirty="0">
                <a:solidFill>
                  <a:srgbClr val="666666"/>
                </a:solidFill>
                <a:effectLst/>
                <a:latin typeface="Open Sans"/>
              </a:rPr>
              <a:t>These numbers reinforce the particular interest of government agencies for smartphones and the amount of information they represent.</a:t>
            </a:r>
          </a:p>
          <a:p>
            <a:r>
              <a:rPr lang="en-US" sz="2800" b="0" i="0" dirty="0">
                <a:solidFill>
                  <a:srgbClr val="666666"/>
                </a:solidFill>
                <a:effectLst/>
                <a:latin typeface="Open Sans"/>
              </a:rPr>
              <a:t>The threats to the cybersecurity of mobile devices continue to grow, so the need for adequate security of the smartphone becomes increasingly essential. </a:t>
            </a:r>
          </a:p>
          <a:p>
            <a:r>
              <a:rPr lang="en-US" sz="2800" b="0" i="0" dirty="0">
                <a:solidFill>
                  <a:srgbClr val="666666"/>
                </a:solidFill>
                <a:effectLst/>
                <a:latin typeface="Open Sans"/>
              </a:rPr>
              <a:t>Installing applications from untrusted sources, granting permissions for unknown apps, and even using messaging applications can leave a user vulnerable to attacks.</a:t>
            </a:r>
            <a:endParaRPr lang="it-IT" sz="2800" b="0" i="0" dirty="0">
              <a:solidFill>
                <a:srgbClr val="666666"/>
              </a:solidFill>
              <a:effectLst/>
              <a:latin typeface="Open Sans"/>
            </a:endParaRPr>
          </a:p>
          <a:p>
            <a:endParaRPr lang="en-US" sz="2800" b="0" i="0" dirty="0">
              <a:solidFill>
                <a:srgbClr val="666666"/>
              </a:solidFill>
              <a:effectLst/>
              <a:latin typeface="Open Sans"/>
            </a:endParaRPr>
          </a:p>
          <a:p>
            <a:endParaRPr lang="en-US" sz="2800" b="0" i="0" dirty="0">
              <a:solidFill>
                <a:srgbClr val="666666"/>
              </a:solidFill>
              <a:effectLst/>
              <a:latin typeface="Open Sans"/>
            </a:endParaRPr>
          </a:p>
          <a:p>
            <a:endParaRPr lang="en-US" sz="2800" b="0" i="0" dirty="0">
              <a:solidFill>
                <a:srgbClr val="666666"/>
              </a:solidFill>
              <a:effectLst/>
              <a:latin typeface="Open Sans"/>
            </a:endParaRPr>
          </a:p>
        </p:txBody>
      </p:sp>
      <p:sp>
        <p:nvSpPr>
          <p:cNvPr id="4" name="Segnaposto numero diapositiva 3"/>
          <p:cNvSpPr>
            <a:spLocks noGrp="1"/>
          </p:cNvSpPr>
          <p:nvPr>
            <p:ph type="sldNum" sz="quarter" idx="5"/>
          </p:nvPr>
        </p:nvSpPr>
        <p:spPr/>
        <p:txBody>
          <a:bodyPr/>
          <a:lstStyle/>
          <a:p>
            <a:fld id="{0784D7B4-00FB-4B1B-B2CE-7F969318B122}" type="slidenum">
              <a:rPr lang="it-IT" smtClean="0"/>
              <a:t>3</a:t>
            </a:fld>
            <a:endParaRPr lang="it-IT"/>
          </a:p>
        </p:txBody>
      </p:sp>
    </p:spTree>
    <p:extLst>
      <p:ext uri="{BB962C8B-B14F-4D97-AF65-F5344CB8AC3E}">
        <p14:creationId xmlns:p14="http://schemas.microsoft.com/office/powerpoint/2010/main" val="58276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a:effectLst/>
                <a:latin typeface="Calibri" panose="020F0502020204030204" pitchFamily="34" charset="0"/>
                <a:ea typeface="Calibri" panose="020F0502020204030204" pitchFamily="34" charset="0"/>
                <a:cs typeface="Times New Roman" panose="02020603050405020304" pitchFamily="18" charset="0"/>
              </a:rPr>
              <a:t>The graph (one at left) shows that closing and deleting objects are fast operations while opening and writing are the slowest ones. Iterating over objects in the secure storage (e.g., the execution of a find operation) is slow, up to a few hours in the worst case (the right graph). Adding more objects in secure storage degrade the results even more. </a:t>
            </a:r>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30</a:t>
            </a:fld>
            <a:endParaRPr lang="it-IT"/>
          </a:p>
        </p:txBody>
      </p:sp>
    </p:spTree>
    <p:extLst>
      <p:ext uri="{BB962C8B-B14F-4D97-AF65-F5344CB8AC3E}">
        <p14:creationId xmlns:p14="http://schemas.microsoft.com/office/powerpoint/2010/main" val="2571812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ea typeface="Calibri" panose="020F0502020204030204" pitchFamily="34" charset="0"/>
                <a:cs typeface="Calibri"/>
              </a:rPr>
              <a:t>These functions are atomic and are surrounded by a monitor (</a:t>
            </a:r>
            <a:r>
              <a:rPr lang="en-US" sz="1200" err="1">
                <a:effectLst/>
                <a:ea typeface="Calibri" panose="020F0502020204030204" pitchFamily="34" charset="0"/>
                <a:cs typeface="Calibri"/>
              </a:rPr>
              <a:t>mutex</a:t>
            </a:r>
            <a:r>
              <a:rPr lang="en-US" sz="1200">
                <a:effectLst/>
                <a:ea typeface="Calibri" panose="020F0502020204030204" pitchFamily="34" charset="0"/>
                <a:cs typeface="Calibri"/>
              </a:rPr>
              <a:t>) which adds a considerable delay (but it wasn’t shown in the graph for </a:t>
            </a:r>
            <a:r>
              <a:rPr lang="en-US" sz="1200" err="1">
                <a:effectLst/>
                <a:ea typeface="Calibri" panose="020F0502020204030204" pitchFamily="34" charset="0"/>
                <a:cs typeface="Calibri"/>
              </a:rPr>
              <a:t>semplicity</a:t>
            </a:r>
            <a:r>
              <a:rPr lang="en-US" sz="1200">
                <a:effectLst/>
                <a:ea typeface="Calibri" panose="020F0502020204030204" pitchFamily="34" charset="0"/>
                <a:cs typeface="Calibri"/>
              </a:rPr>
              <a:t>)</a:t>
            </a:r>
            <a:endParaRPr lang="it-IT" sz="1100">
              <a:effectLst/>
              <a:ea typeface="Calibri" panose="020F0502020204030204" pitchFamily="34" charset="0"/>
              <a:cs typeface="Calibri"/>
            </a:endParaRPr>
          </a:p>
          <a:p>
            <a:endParaRPr lang="en-US" sz="1200">
              <a:effectLst/>
              <a:ea typeface="Calibri" panose="020F0502020204030204" pitchFamily="34" charset="0"/>
              <a:cs typeface="Times New Roman" panose="02020603050405020304" pitchFamily="18" charset="0"/>
            </a:endParaRPr>
          </a:p>
          <a:p>
            <a:r>
              <a:rPr lang="en-US" sz="1200">
                <a:effectLst/>
                <a:ea typeface="Calibri" panose="020F0502020204030204" pitchFamily="34" charset="0"/>
                <a:cs typeface="Times New Roman" panose="02020603050405020304" pitchFamily="18" charset="0"/>
              </a:rPr>
              <a:t>From the graph we can notice how opening the file and setting the filename are the most expensive ones</a:t>
            </a:r>
            <a:r>
              <a:rPr lang="en-US" sz="1100">
                <a:effectLst/>
                <a:ea typeface="Calibri" panose="020F0502020204030204" pitchFamily="34" charset="0"/>
                <a:cs typeface="Times New Roman" panose="02020603050405020304" pitchFamily="18" charset="0"/>
              </a:rPr>
              <a:t>. </a:t>
            </a:r>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31</a:t>
            </a:fld>
            <a:endParaRPr lang="it-IT"/>
          </a:p>
        </p:txBody>
      </p:sp>
    </p:spTree>
    <p:extLst>
      <p:ext uri="{BB962C8B-B14F-4D97-AF65-F5344CB8AC3E}">
        <p14:creationId xmlns:p14="http://schemas.microsoft.com/office/powerpoint/2010/main" val="3513019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Finally the </a:t>
            </a:r>
            <a:r>
              <a:rPr lang="en-US" sz="1200" b="0" i="0" kern="1200">
                <a:solidFill>
                  <a:schemeClr val="tx1"/>
                </a:solidFill>
                <a:effectLst/>
                <a:latin typeface="+mn-lt"/>
                <a:ea typeface="+mn-ea"/>
                <a:cs typeface="+mn-cs"/>
              </a:rPr>
              <a:t>graphs in these last few slides show the energy impact of some operations.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In particular this graph shows how creating a new object is the most energy-demanding one, irrelevant of the size of the object</a:t>
            </a:r>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32</a:t>
            </a:fld>
            <a:endParaRPr lang="it-IT"/>
          </a:p>
        </p:txBody>
      </p:sp>
    </p:spTree>
    <p:extLst>
      <p:ext uri="{BB962C8B-B14F-4D97-AF65-F5344CB8AC3E}">
        <p14:creationId xmlns:p14="http://schemas.microsoft.com/office/powerpoint/2010/main" val="1657902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This graph shows the energy </a:t>
            </a:r>
            <a:r>
              <a:rPr lang="en-US" sz="1200">
                <a:effectLst/>
                <a:ea typeface="Calibri" panose="020F0502020204030204" pitchFamily="34" charset="0"/>
                <a:cs typeface="Times New Roman" panose="02020603050405020304" pitchFamily="18" charset="0"/>
              </a:rPr>
              <a:t>required to iterate </a:t>
            </a:r>
            <a:r>
              <a:rPr lang="en-US" sz="1200" b="0" i="0" kern="1200">
                <a:solidFill>
                  <a:schemeClr val="tx1"/>
                </a:solidFill>
                <a:effectLst/>
                <a:latin typeface="+mn-lt"/>
                <a:ea typeface="+mn-ea"/>
                <a:cs typeface="+mn-cs"/>
              </a:rPr>
              <a:t>over a single stored object in secure storage</a:t>
            </a:r>
            <a:r>
              <a:rPr lang="en-US" sz="1200" b="0" i="0" kern="1200" baseline="0">
                <a:solidFill>
                  <a:schemeClr val="tx1"/>
                </a:solidFill>
                <a:effectLst/>
                <a:latin typeface="+mn-lt"/>
                <a:ea typeface="+mn-ea"/>
                <a:cs typeface="+mn-cs"/>
              </a:rPr>
              <a:t> and the energy required to rename a single object</a:t>
            </a:r>
            <a:r>
              <a:rPr lang="en-US" sz="1200" b="0" i="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[GRAPH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We can observe from the second graph that the energy required to iterate over a single object depends on the number of objects stored whereas the size of the object is irrelevant.</a:t>
            </a:r>
            <a:endParaRPr lang="it-IT"/>
          </a:p>
          <a:p>
            <a:endParaRPr lang="it-IT"/>
          </a:p>
        </p:txBody>
      </p:sp>
      <p:sp>
        <p:nvSpPr>
          <p:cNvPr id="4" name="Segnaposto numero diapositiva 3"/>
          <p:cNvSpPr>
            <a:spLocks noGrp="1"/>
          </p:cNvSpPr>
          <p:nvPr>
            <p:ph type="sldNum" sz="quarter" idx="5"/>
          </p:nvPr>
        </p:nvSpPr>
        <p:spPr/>
        <p:txBody>
          <a:bodyPr/>
          <a:lstStyle/>
          <a:p>
            <a:fld id="{0784D7B4-00FB-4B1B-B2CE-7F969318B122}" type="slidenum">
              <a:rPr lang="it-IT" smtClean="0"/>
              <a:t>33</a:t>
            </a:fld>
            <a:endParaRPr lang="it-IT"/>
          </a:p>
        </p:txBody>
      </p:sp>
    </p:spTree>
    <p:extLst>
      <p:ext uri="{BB962C8B-B14F-4D97-AF65-F5344CB8AC3E}">
        <p14:creationId xmlns:p14="http://schemas.microsoft.com/office/powerpoint/2010/main" val="2339144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rtl="0" fontAlgn="base"/>
            <a:r>
              <a:rPr lang="en-US" sz="1200" b="0" i="0">
                <a:solidFill>
                  <a:srgbClr val="333333"/>
                </a:solidFill>
                <a:effectLst/>
                <a:latin typeface="Roboto"/>
              </a:rPr>
              <a:t>The advantage of combining software and hardware in the smartphone space is immense. Compared to the prohibitive costs of hardware solutions such as the specialized phones, a plug-n-play microchip offers a hardware-isolated “Trusted Execution Environment” that is cost-effective and does not require users to change their usage habits. Users can then store information, relay and process sensitive data, and communicate securely straight through the secure interface contained within. </a:t>
            </a:r>
            <a:endParaRPr lang="en-US" sz="1800" b="0" i="0">
              <a:solidFill>
                <a:srgbClr val="000000"/>
              </a:solidFill>
              <a:effectLst/>
              <a:latin typeface="Segoe UI" panose="020B0502040204020203" pitchFamily="34" charset="0"/>
            </a:endParaRPr>
          </a:p>
          <a:p>
            <a:pPr algn="l" rtl="0" fontAlgn="base"/>
            <a:r>
              <a:rPr lang="en-US" sz="1200" b="0" i="0">
                <a:solidFill>
                  <a:srgbClr val="333333"/>
                </a:solidFill>
                <a:effectLst/>
                <a:latin typeface="Roboto"/>
              </a:rPr>
              <a:t>By combining both hardware and software, we were able to create a cost-effective solution that is platform-agnostic and can be integrated easily into existing networks and devices. Users can now manually isolate the data that is important to them without compromising their regular phone usage. </a:t>
            </a:r>
            <a:endParaRPr lang="en-US" sz="1800" b="0" i="0">
              <a:solidFill>
                <a:srgbClr val="000000"/>
              </a:solidFill>
              <a:effectLst/>
              <a:latin typeface="Segoe UI" panose="020B0502040204020203" pitchFamily="34" charset="0"/>
            </a:endParaRPr>
          </a:p>
          <a:p>
            <a:endParaRPr lang="it-IT" u="sng"/>
          </a:p>
        </p:txBody>
      </p:sp>
      <p:sp>
        <p:nvSpPr>
          <p:cNvPr id="4" name="Segnaposto numero diapositiva 3"/>
          <p:cNvSpPr>
            <a:spLocks noGrp="1"/>
          </p:cNvSpPr>
          <p:nvPr>
            <p:ph type="sldNum" sz="quarter" idx="5"/>
          </p:nvPr>
        </p:nvSpPr>
        <p:spPr/>
        <p:txBody>
          <a:bodyPr/>
          <a:lstStyle/>
          <a:p>
            <a:fld id="{0784D7B4-00FB-4B1B-B2CE-7F969318B122}" type="slidenum">
              <a:rPr lang="it-IT" smtClean="0"/>
              <a:t>34</a:t>
            </a:fld>
            <a:endParaRPr lang="it-IT"/>
          </a:p>
        </p:txBody>
      </p:sp>
    </p:spTree>
    <p:extLst>
      <p:ext uri="{BB962C8B-B14F-4D97-AF65-F5344CB8AC3E}">
        <p14:creationId xmlns:p14="http://schemas.microsoft.com/office/powerpoint/2010/main" val="283129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sicurezza</a:t>
            </a:r>
            <a:r>
              <a:rPr lang="en-US" dirty="0"/>
              <a:t> hardware </a:t>
            </a:r>
            <a:r>
              <a:rPr lang="en-US" dirty="0" err="1"/>
              <a:t>ormai</a:t>
            </a:r>
            <a:r>
              <a:rPr lang="en-US" dirty="0"/>
              <a:t> non è </a:t>
            </a:r>
            <a:r>
              <a:rPr lang="en-US" dirty="0" err="1"/>
              <a:t>più</a:t>
            </a:r>
            <a:r>
              <a:rPr lang="en-US" dirty="0"/>
              <a:t> una </a:t>
            </a:r>
            <a:r>
              <a:rPr lang="en-US" dirty="0" err="1"/>
              <a:t>scelta</a:t>
            </a:r>
            <a:r>
              <a:rPr lang="en-US" dirty="0"/>
              <a:t> ma un </a:t>
            </a:r>
            <a:r>
              <a:rPr lang="en-US" dirty="0" err="1"/>
              <a:t>vero</a:t>
            </a:r>
            <a:r>
              <a:rPr lang="en-US" dirty="0"/>
              <a:t> e proprio </a:t>
            </a:r>
            <a:r>
              <a:rPr lang="en-US" dirty="0" err="1"/>
              <a:t>requisito</a:t>
            </a:r>
            <a:r>
              <a:rPr lang="en-US" dirty="0"/>
              <a:t>, </a:t>
            </a:r>
            <a:r>
              <a:rPr lang="en-US" dirty="0" err="1"/>
              <a:t>poichè</a:t>
            </a:r>
            <a:r>
              <a:rPr lang="en-US" dirty="0"/>
              <a:t> le </a:t>
            </a:r>
            <a:r>
              <a:rPr lang="en-US" dirty="0" err="1"/>
              <a:t>attuali</a:t>
            </a:r>
            <a:r>
              <a:rPr lang="en-US" dirty="0"/>
              <a:t> </a:t>
            </a:r>
            <a:r>
              <a:rPr lang="en-US" dirty="0" err="1"/>
              <a:t>soluzioni</a:t>
            </a:r>
            <a:r>
              <a:rPr lang="en-US" dirty="0"/>
              <a:t> software non </a:t>
            </a:r>
            <a:r>
              <a:rPr lang="en-US" dirty="0" err="1"/>
              <a:t>sono</a:t>
            </a:r>
            <a:r>
              <a:rPr lang="en-US" dirty="0"/>
              <a:t> </a:t>
            </a:r>
            <a:r>
              <a:rPr lang="en-US" dirty="0" err="1"/>
              <a:t>più</a:t>
            </a:r>
            <a:r>
              <a:rPr lang="en-US" dirty="0"/>
              <a:t> </a:t>
            </a:r>
            <a:r>
              <a:rPr lang="en-US" dirty="0" err="1"/>
              <a:t>all’altezza</a:t>
            </a:r>
            <a:r>
              <a:rPr lang="en-US" dirty="0"/>
              <a:t> </a:t>
            </a:r>
            <a:r>
              <a:rPr lang="en-US" dirty="0" err="1"/>
              <a:t>delle</a:t>
            </a:r>
            <a:r>
              <a:rPr lang="en-US" dirty="0"/>
              <a:t> </a:t>
            </a:r>
            <a:r>
              <a:rPr lang="en-US" dirty="0" err="1"/>
              <a:t>nuove</a:t>
            </a:r>
            <a:r>
              <a:rPr lang="en-US" dirty="0"/>
              <a:t> </a:t>
            </a:r>
            <a:r>
              <a:rPr lang="en-US" dirty="0" err="1"/>
              <a:t>necessità</a:t>
            </a:r>
            <a:r>
              <a:rPr lang="en-US" dirty="0"/>
              <a:t> del </a:t>
            </a:r>
            <a:r>
              <a:rPr lang="en-US" dirty="0" err="1"/>
              <a:t>mercato</a:t>
            </a:r>
            <a:r>
              <a:rPr lang="en-US" dirty="0"/>
              <a:t>: </a:t>
            </a:r>
            <a:r>
              <a:rPr lang="en-US" dirty="0" err="1"/>
              <a:t>livelli</a:t>
            </a:r>
            <a:r>
              <a:rPr lang="en-US" dirty="0"/>
              <a:t> di </a:t>
            </a:r>
            <a:r>
              <a:rPr lang="en-US" dirty="0" err="1"/>
              <a:t>sicurezza</a:t>
            </a:r>
            <a:r>
              <a:rPr lang="en-US" dirty="0"/>
              <a:t> </a:t>
            </a:r>
            <a:r>
              <a:rPr lang="en-US" dirty="0" err="1"/>
              <a:t>altissimi</a:t>
            </a:r>
            <a:r>
              <a:rPr lang="en-US" dirty="0"/>
              <a:t> senza dover </a:t>
            </a:r>
            <a:r>
              <a:rPr lang="en-US" dirty="0" err="1"/>
              <a:t>pagare</a:t>
            </a:r>
            <a:r>
              <a:rPr lang="en-US" dirty="0"/>
              <a:t> il Prezzo di un </a:t>
            </a:r>
            <a:r>
              <a:rPr lang="en-US" dirty="0" err="1"/>
              <a:t>eccessivo</a:t>
            </a:r>
            <a:r>
              <a:rPr lang="en-US" dirty="0"/>
              <a:t> overhead ed un </a:t>
            </a:r>
            <a:r>
              <a:rPr lang="en-US" dirty="0" err="1"/>
              <a:t>peggioramento</a:t>
            </a:r>
            <a:r>
              <a:rPr lang="en-US" dirty="0"/>
              <a:t> </a:t>
            </a:r>
            <a:r>
              <a:rPr lang="en-US" dirty="0" err="1"/>
              <a:t>delle</a:t>
            </a:r>
            <a:r>
              <a:rPr lang="en-US" dirty="0"/>
              <a:t> performance. </a:t>
            </a:r>
          </a:p>
          <a:p>
            <a:r>
              <a:rPr lang="en-US" dirty="0" err="1"/>
              <a:t>Innanzi</a:t>
            </a:r>
            <a:r>
              <a:rPr lang="en-US" dirty="0"/>
              <a:t> </a:t>
            </a:r>
            <a:r>
              <a:rPr lang="en-US" dirty="0" err="1"/>
              <a:t>tutto</a:t>
            </a:r>
            <a:r>
              <a:rPr lang="en-US" dirty="0"/>
              <a:t>, </a:t>
            </a:r>
            <a:r>
              <a:rPr lang="en-US" dirty="0" err="1"/>
              <a:t>nuovi</a:t>
            </a:r>
            <a:r>
              <a:rPr lang="en-US" dirty="0"/>
              <a:t> </a:t>
            </a:r>
            <a:r>
              <a:rPr lang="en-US" dirty="0" err="1"/>
              <a:t>attacchi</a:t>
            </a:r>
            <a:r>
              <a:rPr lang="en-US" dirty="0"/>
              <a:t> </a:t>
            </a:r>
            <a:r>
              <a:rPr lang="en-US" dirty="0" err="1"/>
              <a:t>sia</a:t>
            </a:r>
            <a:r>
              <a:rPr lang="en-US" dirty="0"/>
              <a:t> di </a:t>
            </a:r>
            <a:r>
              <a:rPr lang="en-US" dirty="0" err="1"/>
              <a:t>tipo</a:t>
            </a:r>
            <a:r>
              <a:rPr lang="en-US" dirty="0"/>
              <a:t> software </a:t>
            </a:r>
            <a:r>
              <a:rPr lang="en-US" dirty="0" err="1"/>
              <a:t>che</a:t>
            </a:r>
            <a:r>
              <a:rPr lang="en-US" dirty="0"/>
              <a:t> hardware </a:t>
            </a:r>
            <a:r>
              <a:rPr lang="en-US" dirty="0" err="1"/>
              <a:t>stanno</a:t>
            </a:r>
            <a:r>
              <a:rPr lang="en-US" dirty="0"/>
              <a:t> </a:t>
            </a:r>
            <a:r>
              <a:rPr lang="en-US" dirty="0" err="1"/>
              <a:t>emergendo</a:t>
            </a:r>
            <a:r>
              <a:rPr lang="en-US" dirty="0"/>
              <a:t>, ma </a:t>
            </a:r>
            <a:r>
              <a:rPr lang="en-US" dirty="0" err="1"/>
              <a:t>sopratutto</a:t>
            </a:r>
            <a:r>
              <a:rPr lang="en-US" dirty="0"/>
              <a:t> sempre </a:t>
            </a:r>
            <a:r>
              <a:rPr lang="en-US" dirty="0" err="1"/>
              <a:t>più</a:t>
            </a:r>
            <a:r>
              <a:rPr lang="en-US" dirty="0"/>
              <a:t> </a:t>
            </a:r>
            <a:r>
              <a:rPr lang="en-US" dirty="0" err="1"/>
              <a:t>dati</a:t>
            </a:r>
            <a:r>
              <a:rPr lang="en-US" dirty="0"/>
              <a:t> </a:t>
            </a:r>
            <a:r>
              <a:rPr lang="en-US" dirty="0" err="1"/>
              <a:t>sensibili</a:t>
            </a:r>
            <a:r>
              <a:rPr lang="en-US" dirty="0"/>
              <a:t> </a:t>
            </a:r>
            <a:r>
              <a:rPr lang="en-US" dirty="0" err="1"/>
              <a:t>vengono</a:t>
            </a:r>
            <a:r>
              <a:rPr lang="en-US" dirty="0"/>
              <a:t> </a:t>
            </a:r>
            <a:r>
              <a:rPr lang="en-US" dirty="0" err="1"/>
              <a:t>memorizzati</a:t>
            </a:r>
            <a:r>
              <a:rPr lang="en-US" dirty="0"/>
              <a:t> </a:t>
            </a:r>
            <a:r>
              <a:rPr lang="en-US" dirty="0" err="1"/>
              <a:t>negli</a:t>
            </a:r>
            <a:r>
              <a:rPr lang="en-US" dirty="0"/>
              <a:t> smartphone, come password, pin per </a:t>
            </a:r>
            <a:r>
              <a:rPr lang="en-US" dirty="0" err="1"/>
              <a:t>pagamenti</a:t>
            </a:r>
            <a:r>
              <a:rPr lang="en-US" dirty="0"/>
              <a:t> </a:t>
            </a:r>
            <a:r>
              <a:rPr lang="en-US" dirty="0" err="1"/>
              <a:t>elettronici</a:t>
            </a:r>
            <a:r>
              <a:rPr lang="en-US" dirty="0"/>
              <a:t>, ma </a:t>
            </a:r>
            <a:r>
              <a:rPr lang="en-US" dirty="0" err="1"/>
              <a:t>sopratutto</a:t>
            </a:r>
            <a:r>
              <a:rPr lang="en-US" dirty="0"/>
              <a:t> </a:t>
            </a:r>
            <a:r>
              <a:rPr lang="en-US" dirty="0" err="1"/>
              <a:t>dati</a:t>
            </a:r>
            <a:r>
              <a:rPr lang="en-US" dirty="0"/>
              <a:t> </a:t>
            </a:r>
            <a:r>
              <a:rPr lang="en-US" dirty="0" err="1"/>
              <a:t>biometrici</a:t>
            </a:r>
            <a:r>
              <a:rPr lang="en-US" dirty="0"/>
              <a:t> per </a:t>
            </a:r>
            <a:r>
              <a:rPr lang="en-US" dirty="0" err="1"/>
              <a:t>l’accesso</a:t>
            </a:r>
            <a:r>
              <a:rPr lang="en-US" dirty="0"/>
              <a:t> facile e </a:t>
            </a:r>
            <a:r>
              <a:rPr lang="en-US" dirty="0" err="1"/>
              <a:t>sicuro</a:t>
            </a:r>
            <a:r>
              <a:rPr lang="en-US" dirty="0"/>
              <a:t> alle </a:t>
            </a:r>
            <a:r>
              <a:rPr lang="en-US" dirty="0" err="1"/>
              <a:t>applicazioni</a:t>
            </a:r>
            <a:r>
              <a:rPr lang="en-US" dirty="0"/>
              <a:t>, come </a:t>
            </a:r>
            <a:r>
              <a:rPr lang="en-US" dirty="0" err="1"/>
              <a:t>impronta</a:t>
            </a:r>
            <a:r>
              <a:rPr lang="en-US" dirty="0"/>
              <a:t> </a:t>
            </a:r>
            <a:r>
              <a:rPr lang="en-US" dirty="0" err="1"/>
              <a:t>digitale</a:t>
            </a:r>
            <a:r>
              <a:rPr lang="en-US" dirty="0"/>
              <a:t> o retina </a:t>
            </a:r>
            <a:r>
              <a:rPr lang="en-US" dirty="0" err="1"/>
              <a:t>oculare</a:t>
            </a:r>
            <a:r>
              <a:rPr lang="en-US" dirty="0"/>
              <a:t>, ma </a:t>
            </a:r>
            <a:r>
              <a:rPr lang="en-US" dirty="0" err="1"/>
              <a:t>andremo</a:t>
            </a:r>
            <a:r>
              <a:rPr lang="en-US" dirty="0"/>
              <a:t> ad </a:t>
            </a:r>
            <a:r>
              <a:rPr lang="en-US" dirty="0" err="1"/>
              <a:t>ampliare</a:t>
            </a:r>
            <a:r>
              <a:rPr lang="en-US" dirty="0"/>
              <a:t> </a:t>
            </a:r>
            <a:r>
              <a:rPr lang="en-US" dirty="0" err="1"/>
              <a:t>ciascuno</a:t>
            </a:r>
            <a:r>
              <a:rPr lang="en-US" dirty="0"/>
              <a:t> di </a:t>
            </a:r>
            <a:r>
              <a:rPr lang="en-US" dirty="0" err="1"/>
              <a:t>questi</a:t>
            </a:r>
            <a:r>
              <a:rPr lang="en-US" dirty="0"/>
              <a:t> </a:t>
            </a:r>
            <a:r>
              <a:rPr lang="en-US" dirty="0" err="1"/>
              <a:t>aspetti</a:t>
            </a:r>
            <a:r>
              <a:rPr lang="en-US" dirty="0"/>
              <a:t> </a:t>
            </a:r>
            <a:r>
              <a:rPr lang="en-US" dirty="0" err="1"/>
              <a:t>nelle</a:t>
            </a:r>
            <a:r>
              <a:rPr lang="en-US" dirty="0"/>
              <a:t> slide successive.</a:t>
            </a:r>
          </a:p>
          <a:p>
            <a:endParaRPr lang="en-US" dirty="0"/>
          </a:p>
          <a:p>
            <a:endParaRPr lang="en-US" dirty="0"/>
          </a:p>
          <a:p>
            <a:r>
              <a:rPr lang="en-US" dirty="0"/>
              <a:t>Hardware security is no longer a choice but a real requirement, as the current software solutions are no longer up to the new needs of the market: very high security levels without having to pay the price of excessive overhead and a worsening of performance. </a:t>
            </a:r>
          </a:p>
          <a:p>
            <a:r>
              <a:rPr lang="en-US" dirty="0"/>
              <a:t>First of all, new attacks both software and hardware are emerging, but above all more and more sensitive data are stored in smartphones, such as passwords, pins for electronic payments, but especially biometric data for easy and secure access to applications, as a fingerprint or ocular retina, but we will expand each of these aspects in the following slides.</a:t>
            </a:r>
          </a:p>
        </p:txBody>
      </p:sp>
      <p:sp>
        <p:nvSpPr>
          <p:cNvPr id="4" name="Slide Number Placeholder 3"/>
          <p:cNvSpPr>
            <a:spLocks noGrp="1"/>
          </p:cNvSpPr>
          <p:nvPr>
            <p:ph type="sldNum" sz="quarter" idx="5"/>
          </p:nvPr>
        </p:nvSpPr>
        <p:spPr/>
        <p:txBody>
          <a:bodyPr/>
          <a:lstStyle/>
          <a:p>
            <a:fld id="{0784D7B4-00FB-4B1B-B2CE-7F969318B122}" type="slidenum">
              <a:rPr lang="it-IT" smtClean="0"/>
              <a:t>4</a:t>
            </a:fld>
            <a:endParaRPr lang="it-IT"/>
          </a:p>
        </p:txBody>
      </p:sp>
    </p:spTree>
    <p:extLst>
      <p:ext uri="{BB962C8B-B14F-4D97-AF65-F5344CB8AC3E}">
        <p14:creationId xmlns:p14="http://schemas.microsoft.com/office/powerpoint/2010/main" val="18857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rPr>
              <a:t>Ma </a:t>
            </a:r>
            <a:r>
              <a:rPr lang="en-US" b="0" i="0" dirty="0" err="1">
                <a:solidFill>
                  <a:srgbClr val="000000"/>
                </a:solidFill>
                <a:effectLst/>
              </a:rPr>
              <a:t>cosa</a:t>
            </a:r>
            <a:r>
              <a:rPr lang="en-US" b="0" i="0" dirty="0">
                <a:solidFill>
                  <a:srgbClr val="000000"/>
                </a:solidFill>
                <a:effectLst/>
              </a:rPr>
              <a:t> </a:t>
            </a:r>
            <a:r>
              <a:rPr lang="en-US" b="0" i="0" dirty="0" err="1">
                <a:solidFill>
                  <a:srgbClr val="000000"/>
                </a:solidFill>
                <a:effectLst/>
              </a:rPr>
              <a:t>sono</a:t>
            </a:r>
            <a:r>
              <a:rPr lang="en-US" b="0" i="0" dirty="0">
                <a:solidFill>
                  <a:srgbClr val="000000"/>
                </a:solidFill>
                <a:effectLst/>
              </a:rPr>
              <a:t> I </a:t>
            </a:r>
            <a:r>
              <a:rPr lang="en-US" b="0" i="0" dirty="0" err="1">
                <a:solidFill>
                  <a:srgbClr val="000000"/>
                </a:solidFill>
                <a:effectLst/>
              </a:rPr>
              <a:t>dati</a:t>
            </a:r>
            <a:r>
              <a:rPr lang="en-US" b="0" i="0" dirty="0">
                <a:solidFill>
                  <a:srgbClr val="000000"/>
                </a:solidFill>
                <a:effectLst/>
              </a:rPr>
              <a:t> </a:t>
            </a:r>
            <a:r>
              <a:rPr lang="en-US" b="0" i="0" dirty="0" err="1">
                <a:solidFill>
                  <a:srgbClr val="000000"/>
                </a:solidFill>
                <a:effectLst/>
              </a:rPr>
              <a:t>biometrici</a:t>
            </a:r>
            <a:r>
              <a:rPr lang="en-US" b="0" i="0" dirty="0">
                <a:solidFill>
                  <a:srgbClr val="000000"/>
                </a:solidFill>
                <a:effectLst/>
              </a:rPr>
              <a:t> e </a:t>
            </a:r>
            <a:r>
              <a:rPr lang="en-US" b="0" i="0" dirty="0" err="1">
                <a:solidFill>
                  <a:srgbClr val="000000"/>
                </a:solidFill>
                <a:effectLst/>
              </a:rPr>
              <a:t>perchè</a:t>
            </a:r>
            <a:r>
              <a:rPr lang="en-US" b="0" i="0" dirty="0">
                <a:solidFill>
                  <a:srgbClr val="000000"/>
                </a:solidFill>
                <a:effectLst/>
              </a:rPr>
              <a:t> la </a:t>
            </a:r>
            <a:r>
              <a:rPr lang="en-US" b="0" i="0" dirty="0" err="1">
                <a:solidFill>
                  <a:srgbClr val="000000"/>
                </a:solidFill>
                <a:effectLst/>
              </a:rPr>
              <a:t>loro</a:t>
            </a:r>
            <a:r>
              <a:rPr lang="en-US" b="0" i="0" dirty="0">
                <a:solidFill>
                  <a:srgbClr val="000000"/>
                </a:solidFill>
                <a:effectLst/>
              </a:rPr>
              <a:t> </a:t>
            </a:r>
            <a:r>
              <a:rPr lang="en-US" b="0" i="0" dirty="0" err="1">
                <a:solidFill>
                  <a:srgbClr val="000000"/>
                </a:solidFill>
                <a:effectLst/>
              </a:rPr>
              <a:t>sicurezza</a:t>
            </a:r>
            <a:r>
              <a:rPr lang="en-US" b="0" i="0" dirty="0">
                <a:solidFill>
                  <a:srgbClr val="000000"/>
                </a:solidFill>
                <a:effectLst/>
              </a:rPr>
              <a:t> è di </a:t>
            </a:r>
            <a:r>
              <a:rPr lang="en-US" b="0" i="0" dirty="0" err="1">
                <a:solidFill>
                  <a:srgbClr val="000000"/>
                </a:solidFill>
                <a:effectLst/>
              </a:rPr>
              <a:t>fondamentale</a:t>
            </a:r>
            <a:r>
              <a:rPr lang="en-US" b="0" i="0" dirty="0">
                <a:solidFill>
                  <a:srgbClr val="000000"/>
                </a:solidFill>
                <a:effectLst/>
              </a:rPr>
              <a:t> </a:t>
            </a:r>
            <a:r>
              <a:rPr lang="en-US" b="0" i="0" dirty="0" err="1">
                <a:solidFill>
                  <a:srgbClr val="000000"/>
                </a:solidFill>
                <a:effectLst/>
              </a:rPr>
              <a:t>importanza</a:t>
            </a:r>
            <a:r>
              <a:rPr lang="en-US" b="0" i="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rPr>
              <a:t>Negli ultimi anni abbiamo assistito a un'esplosione nell'uso della biometria, in un'ampia varietà di situazioni in cui l'uso di tecniche di identificazione biometrica è già possibile. L'usabilità è un fattore molto rilevante. Un altro è la privacy.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rPr>
              <a:t>L'autenticazione biometrica utilizza caratteristiche fisiche o comportamentali umane per identificare digitalmente una persona e concedere l'accesso a sistemi, dispositivi o dati. Esempi di tali identificatori biometrici sono le impronte digitali, i modelli del viso, la voce o la cadenza di battitura.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rPr>
              <a:t> Ciascuno di questi identificatori è considerato unico per l'individuo e può essere combinato con altri mezzi di autenticazione per garantire una maggiore precisione nell'identificazione degli utenti. Poiché la biometria può fornire un ragionevole livello di fiducia nell'autenticazione di una persona, ha il potenziale per migliorare notevolmente la sicurezza.</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rPr>
              <a:t>La sicurezza dei dati di autenticazione biometrica è di vitale importanza, ancor più della sicurezza delle password, poiché le password possono essere facilmente modificate se esposte. Un'impronta digitale o una scansione della retina, tuttavia, è immutabile.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rPr>
              <a:t>La divulgazione di questa o altre informazioni biometriche può mettere gli utenti a rischio permanente e creare una significativa esposizione legale per l'azienda che perde i dati. In caso di violazione, crea un'enorme sfida perché le assegnazioni fisiche, come le impronte digitali, non possono essere sostituite. Anche i dati biometrici nelle mani di un'entità corrotta hanno implicazioni molto spaventose ma reali.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rPr>
              <a:t>Tutto questo fa capire quanto sia importante tenere queste informazioni al sicuro e assicurare che esse non possano essere prelevate dal dispositivo anche se il sistema operativo risulta corrotto.</a:t>
            </a:r>
            <a:endParaRPr lang="en-US"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are biometric data and why is their security so importance?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recent years we have seen an explosion in the use of biometrics, in a wide variety of situations where the use of biometric identification techniques is already possible. Usability is a very relevant factor. Another is privacy.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Biometric authentication uses human physical or behavioral characteristics to digitally identify a person and grant access to systems, devices or data. Examples of such biometric identifiers are fingerprints, facial models, voice or typing 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of these identifiers is considered unique to the individual and can be combined with other means of authentication to ensure greater accuracy in identifying users. Because biometrics can provide a reasonable level of trust in a person’s authentication, it has the potential to greatly improve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security of biometric authentication data is of vital importance, even more so than the security of passwords, as passwords can be easily modified when exposed. A fingerprint or retinal scan, however, is immutable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disclosure of this or other biometric information can put users at permanent risk and create significant legal exposure for the company that loses data. In the event of a breach, it creates a huge challenge because physical assignments, such as fingerprints, cannot be replaced. Even biometric data in the hands of a corrupt entity have very frightening but real implications.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this makes it clear how important it is to keep this information safe and ensure that it cannot be retrieved from the device even if the operating system turns out to be corrupt.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Calibri" panose="020F0502020204030204" pitchFamily="34" charset="0"/>
              </a:rPr>
              <a:t>For example, in the European banking sector, the forthcoming PSD21 initiative will propose the use of biometric authentication through a mobile device to be used for approval of most payment transactions, irrespective of whether that transaction was initiated on the mobile device. For this and other new services to become mainstream, they need to be trusted and secure and, in turn, appropriately secured devices must be utilized.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WordVisi_MSFontService"/>
            </a:endParaRPr>
          </a:p>
          <a:p>
            <a:endParaRPr lang="en-US" dirty="0"/>
          </a:p>
        </p:txBody>
      </p:sp>
      <p:sp>
        <p:nvSpPr>
          <p:cNvPr id="4" name="Slide Number Placeholder 3"/>
          <p:cNvSpPr>
            <a:spLocks noGrp="1"/>
          </p:cNvSpPr>
          <p:nvPr>
            <p:ph type="sldNum" sz="quarter" idx="5"/>
          </p:nvPr>
        </p:nvSpPr>
        <p:spPr/>
        <p:txBody>
          <a:bodyPr/>
          <a:lstStyle/>
          <a:p>
            <a:fld id="{0784D7B4-00FB-4B1B-B2CE-7F969318B122}" type="slidenum">
              <a:rPr lang="it-IT" smtClean="0"/>
              <a:t>5</a:t>
            </a:fld>
            <a:endParaRPr lang="it-IT"/>
          </a:p>
        </p:txBody>
      </p:sp>
    </p:spTree>
    <p:extLst>
      <p:ext uri="{BB962C8B-B14F-4D97-AF65-F5344CB8AC3E}">
        <p14:creationId xmlns:p14="http://schemas.microsoft.com/office/powerpoint/2010/main" val="1123445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u="none" dirty="0" err="1">
                <a:solidFill>
                  <a:srgbClr val="333333"/>
                </a:solidFill>
                <a:effectLst/>
                <a:latin typeface="Times New Roman" panose="02020603050405020304" pitchFamily="18" charset="0"/>
                <a:ea typeface="Times New Roman" panose="02020603050405020304" pitchFamily="18" charset="0"/>
              </a:rPr>
              <a:t>Quali</a:t>
            </a:r>
            <a:r>
              <a:rPr lang="en-US" sz="1800" b="0" u="none" dirty="0">
                <a:solidFill>
                  <a:srgbClr val="333333"/>
                </a:solidFill>
                <a:effectLst/>
                <a:latin typeface="Times New Roman" panose="02020603050405020304" pitchFamily="18" charset="0"/>
                <a:ea typeface="Times New Roman" panose="02020603050405020304" pitchFamily="18" charset="0"/>
              </a:rPr>
              <a:t> </a:t>
            </a:r>
            <a:r>
              <a:rPr lang="en-US" sz="1800" b="0" u="none" dirty="0" err="1">
                <a:solidFill>
                  <a:srgbClr val="333333"/>
                </a:solidFill>
                <a:effectLst/>
                <a:latin typeface="Times New Roman" panose="02020603050405020304" pitchFamily="18" charset="0"/>
                <a:ea typeface="Times New Roman" panose="02020603050405020304" pitchFamily="18" charset="0"/>
              </a:rPr>
              <a:t>rischi</a:t>
            </a:r>
            <a:r>
              <a:rPr lang="en-US" sz="1800" b="0" u="none" dirty="0">
                <a:solidFill>
                  <a:srgbClr val="333333"/>
                </a:solidFill>
                <a:effectLst/>
                <a:latin typeface="Times New Roman" panose="02020603050405020304" pitchFamily="18" charset="0"/>
                <a:ea typeface="Times New Roman" panose="02020603050405020304" pitchFamily="18" charset="0"/>
              </a:rPr>
              <a:t> </a:t>
            </a:r>
            <a:r>
              <a:rPr lang="en-US" sz="1800" b="0" u="none" dirty="0" err="1">
                <a:solidFill>
                  <a:srgbClr val="333333"/>
                </a:solidFill>
                <a:effectLst/>
                <a:latin typeface="Times New Roman" panose="02020603050405020304" pitchFamily="18" charset="0"/>
                <a:ea typeface="Times New Roman" panose="02020603050405020304" pitchFamily="18" charset="0"/>
              </a:rPr>
              <a:t>corrono</a:t>
            </a:r>
            <a:r>
              <a:rPr lang="en-US" sz="1800" b="0" u="none" dirty="0">
                <a:solidFill>
                  <a:srgbClr val="333333"/>
                </a:solidFill>
                <a:effectLst/>
                <a:latin typeface="Times New Roman" panose="02020603050405020304" pitchFamily="18" charset="0"/>
                <a:ea typeface="Times New Roman" panose="02020603050405020304" pitchFamily="18" charset="0"/>
              </a:rPr>
              <a:t> </a:t>
            </a:r>
            <a:r>
              <a:rPr lang="en-US" sz="1800" b="0" u="none" dirty="0" err="1">
                <a:solidFill>
                  <a:srgbClr val="333333"/>
                </a:solidFill>
                <a:effectLst/>
                <a:latin typeface="Times New Roman" panose="02020603050405020304" pitchFamily="18" charset="0"/>
                <a:ea typeface="Times New Roman" panose="02020603050405020304" pitchFamily="18" charset="0"/>
              </a:rPr>
              <a:t>gli</a:t>
            </a:r>
            <a:r>
              <a:rPr lang="en-US" sz="1800" b="0" u="none" dirty="0">
                <a:solidFill>
                  <a:srgbClr val="333333"/>
                </a:solidFill>
                <a:effectLst/>
                <a:latin typeface="Times New Roman" panose="02020603050405020304" pitchFamily="18" charset="0"/>
                <a:ea typeface="Times New Roman" panose="02020603050405020304" pitchFamily="18" charset="0"/>
              </a:rPr>
              <a:t> smartphone?</a:t>
            </a:r>
          </a:p>
          <a:p>
            <a:endParaRPr lang="en-US" sz="1800" b="0" u="none" dirty="0">
              <a:solidFill>
                <a:srgbClr val="333333"/>
              </a:solidFill>
              <a:effectLst/>
              <a:latin typeface="Times New Roman" panose="02020603050405020304" pitchFamily="18" charset="0"/>
              <a:ea typeface="Times New Roman" panose="02020603050405020304" pitchFamily="18" charset="0"/>
            </a:endParaRPr>
          </a:p>
          <a:p>
            <a:endParaRPr lang="en-US" sz="1800" b="0" u="none" dirty="0">
              <a:solidFill>
                <a:srgbClr val="333333"/>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u="none" dirty="0">
                <a:solidFill>
                  <a:srgbClr val="333333"/>
                </a:solidFill>
                <a:effectLst/>
                <a:latin typeface="Times New Roman" panose="02020603050405020304" pitchFamily="18" charset="0"/>
                <a:ea typeface="Times New Roman" panose="02020603050405020304" pitchFamily="18" charset="0"/>
              </a:rPr>
              <a:t>I dispositivi mobili sono soggetti a numerose minacce.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u="none" dirty="0">
                <a:solidFill>
                  <a:srgbClr val="333333"/>
                </a:solidFill>
                <a:effectLst/>
                <a:latin typeface="Times New Roman" panose="02020603050405020304" pitchFamily="18" charset="0"/>
                <a:ea typeface="Times New Roman" panose="02020603050405020304" pitchFamily="18" charset="0"/>
              </a:rPr>
              <a:t>Lo spyware può monitorare l'attività degli utenti per raccogliere password e dati sensibili, e gli utenti possono installare deliberatamente o accidentalmente kit di root che minano la sicurezza fornita dal sistema operativo.</a:t>
            </a:r>
            <a:endParaRPr lang="en-US" sz="1800" b="0" u="none" dirty="0">
              <a:solidFill>
                <a:srgbClr val="333333"/>
              </a:solidFill>
              <a:effectLst/>
              <a:latin typeface="Times New Roman" panose="02020603050405020304" pitchFamily="18" charset="0"/>
              <a:ea typeface="Times New Roman" panose="02020603050405020304" pitchFamily="18" charset="0"/>
            </a:endParaRPr>
          </a:p>
          <a:p>
            <a:r>
              <a:rPr lang="it-IT" sz="1800" b="0" u="none" dirty="0">
                <a:solidFill>
                  <a:srgbClr val="333333"/>
                </a:solidFill>
                <a:effectLst/>
                <a:latin typeface="Times New Roman" panose="02020603050405020304" pitchFamily="18" charset="0"/>
                <a:ea typeface="Times New Roman" panose="02020603050405020304" pitchFamily="18" charset="0"/>
              </a:rPr>
              <a:t>I malware possono infettare le applicazioni , consentono a un utente malintenzionato di rubare dati da un dispositivo o addirittura di prenderne il controllo sfruttando le vulnerabilità nel sistema operativo (OS) o in applicazioni di terze parti. </a:t>
            </a:r>
          </a:p>
          <a:p>
            <a:r>
              <a:rPr lang="it-IT" sz="1800" b="0" u="none" dirty="0">
                <a:solidFill>
                  <a:srgbClr val="333333"/>
                </a:solidFill>
                <a:effectLst/>
                <a:latin typeface="Times New Roman" panose="02020603050405020304" pitchFamily="18" charset="0"/>
                <a:ea typeface="Times New Roman" panose="02020603050405020304" pitchFamily="18" charset="0"/>
              </a:rPr>
              <a:t>Questi attacchi includono diversi tipi, ad es. virus, spyware, trojan, rootkit e </a:t>
            </a:r>
            <a:r>
              <a:rPr lang="it-IT" sz="1800" b="0" u="none" dirty="0" err="1">
                <a:solidFill>
                  <a:srgbClr val="333333"/>
                </a:solidFill>
                <a:effectLst/>
                <a:latin typeface="Times New Roman" panose="02020603050405020304" pitchFamily="18" charset="0"/>
                <a:ea typeface="Times New Roman" panose="02020603050405020304" pitchFamily="18" charset="0"/>
              </a:rPr>
              <a:t>keylogger</a:t>
            </a:r>
            <a:r>
              <a:rPr lang="it-IT" sz="1800" b="0" u="none" dirty="0">
                <a:solidFill>
                  <a:srgbClr val="333333"/>
                </a:solidFill>
                <a:effectLst/>
                <a:latin typeface="Times New Roman" panose="02020603050405020304" pitchFamily="18" charset="0"/>
                <a:ea typeface="Times New Roman" panose="02020603050405020304" pitchFamily="18" charset="0"/>
              </a:rPr>
              <a:t>.</a:t>
            </a:r>
          </a:p>
          <a:p>
            <a:r>
              <a:rPr lang="it-IT" sz="1800" b="0" u="none" dirty="0">
                <a:solidFill>
                  <a:srgbClr val="333333"/>
                </a:solidFill>
                <a:effectLst/>
                <a:latin typeface="Times New Roman" panose="02020603050405020304" pitchFamily="18" charset="0"/>
                <a:ea typeface="Times New Roman" panose="02020603050405020304" pitchFamily="18" charset="0"/>
              </a:rPr>
              <a:t>Considerando gli attacchi hardware, esistono due tipi, vale a dire invasivi e non invasivi per il dispositivo, inclusi attacchi </a:t>
            </a:r>
            <a:r>
              <a:rPr lang="it-IT" sz="1800" b="0" u="none" dirty="0" err="1">
                <a:solidFill>
                  <a:srgbClr val="333333"/>
                </a:solidFill>
                <a:effectLst/>
                <a:latin typeface="Times New Roman" panose="02020603050405020304" pitchFamily="18" charset="0"/>
                <a:ea typeface="Times New Roman" panose="02020603050405020304" pitchFamily="18" charset="0"/>
              </a:rPr>
              <a:t>sidechannel</a:t>
            </a:r>
            <a:r>
              <a:rPr lang="it-IT" sz="1800" b="0" u="none" dirty="0">
                <a:solidFill>
                  <a:srgbClr val="333333"/>
                </a:solidFill>
                <a:effectLst/>
                <a:latin typeface="Times New Roman" panose="02020603050405020304" pitchFamily="18" charset="0"/>
                <a:ea typeface="Times New Roman" panose="02020603050405020304" pitchFamily="18" charset="0"/>
              </a:rPr>
              <a:t>, attacchi di manomissione fisica, attacchi di fault injection e attacchi con salto delle istruzioni.</a:t>
            </a:r>
          </a:p>
          <a:p>
            <a:r>
              <a:rPr lang="it-IT" sz="1800" b="0" u="none" dirty="0">
                <a:solidFill>
                  <a:srgbClr val="333333"/>
                </a:solidFill>
                <a:effectLst/>
                <a:latin typeface="Times New Roman" panose="02020603050405020304" pitchFamily="18" charset="0"/>
                <a:ea typeface="Times New Roman" panose="02020603050405020304" pitchFamily="18" charset="0"/>
              </a:rPr>
              <a:t>Poiché tali dispositivi diventano sempre più complessi, questa complessità è, in qualche modo, una fonte di vulnerabilità.</a:t>
            </a:r>
          </a:p>
          <a:p>
            <a:r>
              <a:rPr lang="it-IT" sz="1800" b="0" u="none" dirty="0">
                <a:solidFill>
                  <a:srgbClr val="333333"/>
                </a:solidFill>
                <a:effectLst/>
                <a:latin typeface="Times New Roman" panose="02020603050405020304" pitchFamily="18" charset="0"/>
                <a:ea typeface="Times New Roman" panose="02020603050405020304" pitchFamily="18" charset="0"/>
              </a:rPr>
              <a:t>Gli attacchi hardware sono molto difficili da implementare rispetto ai precedenti, ma d'altra parte non dipendono da una vulnerabilità per essere efficaci</a:t>
            </a:r>
          </a:p>
          <a:p>
            <a:r>
              <a:rPr lang="it-IT" sz="1800" b="0" u="none" dirty="0">
                <a:solidFill>
                  <a:srgbClr val="333333"/>
                </a:solidFill>
                <a:effectLst/>
                <a:latin typeface="Times New Roman" panose="02020603050405020304" pitchFamily="18" charset="0"/>
                <a:ea typeface="Times New Roman" panose="02020603050405020304" pitchFamily="18" charset="0"/>
              </a:rPr>
              <a:t>la sicurezza fin dalla progettazione, costruita dal livello hardware in su, è il meccanismo migliore per proteggere adeguatamente le applicazioni. </a:t>
            </a:r>
            <a:endParaRPr lang="en-US" sz="1800" b="0" u="none" dirty="0">
              <a:solidFill>
                <a:srgbClr val="333333"/>
              </a:solidFill>
              <a:effectLst/>
              <a:latin typeface="Times New Roman" panose="02020603050405020304" pitchFamily="18" charset="0"/>
              <a:ea typeface="Times New Roman" panose="02020603050405020304" pitchFamily="18" charset="0"/>
            </a:endParaRPr>
          </a:p>
          <a:p>
            <a:endParaRPr lang="en-US" sz="1800" b="0" u="none" dirty="0">
              <a:solidFill>
                <a:srgbClr val="333333"/>
              </a:solidFill>
              <a:effectLst/>
              <a:latin typeface="Times New Roman" panose="02020603050405020304" pitchFamily="18" charset="0"/>
              <a:ea typeface="Times New Roman" panose="02020603050405020304" pitchFamily="18" charset="0"/>
            </a:endParaRPr>
          </a:p>
          <a:p>
            <a:endParaRPr lang="en-US" sz="1800" b="0" u="none" dirty="0">
              <a:solidFill>
                <a:srgbClr val="333333"/>
              </a:solidFill>
              <a:effectLst/>
              <a:latin typeface="Times New Roman" panose="02020603050405020304" pitchFamily="18" charset="0"/>
              <a:ea typeface="Times New Roman" panose="02020603050405020304" pitchFamily="18" charset="0"/>
            </a:endParaRPr>
          </a:p>
          <a:p>
            <a:r>
              <a:rPr lang="en-US" b="0" i="0" u="none" dirty="0">
                <a:solidFill>
                  <a:srgbClr val="000000"/>
                </a:solidFill>
                <a:effectLst/>
                <a:latin typeface="Calibri" panose="020F0502020204030204" pitchFamily="34" charset="0"/>
              </a:rPr>
              <a:t>What risks do smartphones run?</a:t>
            </a:r>
          </a:p>
          <a:p>
            <a:endParaRPr lang="en-US" b="0" i="0" u="none" dirty="0">
              <a:solidFill>
                <a:srgbClr val="000000"/>
              </a:solidFill>
              <a:effectLst/>
              <a:latin typeface="Calibri" panose="020F0502020204030204" pitchFamily="34" charset="0"/>
            </a:endParaRPr>
          </a:p>
          <a:p>
            <a:endParaRPr lang="en-US" b="0" i="0" u="none" dirty="0">
              <a:solidFill>
                <a:srgbClr val="000000"/>
              </a:solidFill>
              <a:effectLst/>
              <a:latin typeface="Calibri" panose="020F0502020204030204" pitchFamily="34" charset="0"/>
            </a:endParaRPr>
          </a:p>
          <a:p>
            <a:r>
              <a:rPr lang="en-US" b="0" i="0" u="none" dirty="0">
                <a:solidFill>
                  <a:srgbClr val="000000"/>
                </a:solidFill>
                <a:effectLst/>
                <a:latin typeface="Calibri" panose="020F0502020204030204" pitchFamily="34" charset="0"/>
              </a:rPr>
              <a:t>Mobile devices are subject to numerous threats.</a:t>
            </a:r>
          </a:p>
          <a:p>
            <a:r>
              <a:rPr lang="en-US" b="0" i="0" u="none" dirty="0">
                <a:solidFill>
                  <a:srgbClr val="000000"/>
                </a:solidFill>
                <a:effectLst/>
                <a:latin typeface="Calibri" panose="020F0502020204030204" pitchFamily="34" charset="0"/>
              </a:rPr>
              <a:t>Spyware can monitor user activity to collect passwords and sensitive data, and users can deliberately or accidentally install root kits that undermine the security provided by the operating system.</a:t>
            </a:r>
          </a:p>
          <a:p>
            <a:r>
              <a:rPr lang="en-US" b="0" i="0" u="none" dirty="0">
                <a:solidFill>
                  <a:srgbClr val="000000"/>
                </a:solidFill>
                <a:effectLst/>
                <a:latin typeface="Calibri" panose="020F0502020204030204" pitchFamily="34" charset="0"/>
              </a:rPr>
              <a:t>Malware can infect applications, allowing an attacker to steal data from a device or even take control of it by exploiting vulnerabilities in the operating system (OS) or in third-party applications. </a:t>
            </a:r>
          </a:p>
          <a:p>
            <a:r>
              <a:rPr lang="en-US" b="0" i="0" u="none" dirty="0">
                <a:solidFill>
                  <a:srgbClr val="000000"/>
                </a:solidFill>
                <a:effectLst/>
                <a:latin typeface="Calibri" panose="020F0502020204030204" pitchFamily="34" charset="0"/>
              </a:rPr>
              <a:t>These attacks include different types, e.g. viruses, spyware, trojans, rootkits and keyloggers.</a:t>
            </a:r>
          </a:p>
          <a:p>
            <a:r>
              <a:rPr lang="en-US" b="0" u="none" dirty="0"/>
              <a:t>Considering hardware attacks, there are two types, namely invasive and non-invasive for the device, including </a:t>
            </a:r>
            <a:r>
              <a:rPr lang="en-US" b="0" u="none" dirty="0" err="1"/>
              <a:t>sidechannel</a:t>
            </a:r>
            <a:r>
              <a:rPr lang="en-US" b="0" u="none" dirty="0"/>
              <a:t> attacks, physical tampering attacks, fault injection attacks, and jump attacks on instructions.</a:t>
            </a:r>
          </a:p>
          <a:p>
            <a:r>
              <a:rPr lang="en-US" b="0" u="none" dirty="0"/>
              <a:t>As such devices become increasingly complex, this complexity is, in some way, a source of vulnerability.</a:t>
            </a:r>
          </a:p>
          <a:p>
            <a:r>
              <a:rPr lang="en-US" b="0" u="none" dirty="0"/>
              <a:t>Hardware attacks are very difficult to implement compared to the previous ones, but on the other hand do not depend on a vulnerability to be effective</a:t>
            </a:r>
          </a:p>
          <a:p>
            <a:r>
              <a:rPr lang="en-US" b="0" u="none" dirty="0"/>
              <a:t>security from the design, built from the hardware level up, is the best mechanism to adequately protect applications</a:t>
            </a:r>
          </a:p>
        </p:txBody>
      </p:sp>
      <p:sp>
        <p:nvSpPr>
          <p:cNvPr id="4" name="Slide Number Placeholder 3"/>
          <p:cNvSpPr>
            <a:spLocks noGrp="1"/>
          </p:cNvSpPr>
          <p:nvPr>
            <p:ph type="sldNum" sz="quarter" idx="5"/>
          </p:nvPr>
        </p:nvSpPr>
        <p:spPr/>
        <p:txBody>
          <a:bodyPr/>
          <a:lstStyle/>
          <a:p>
            <a:fld id="{0784D7B4-00FB-4B1B-B2CE-7F969318B122}" type="slidenum">
              <a:rPr lang="it-IT" smtClean="0"/>
              <a:t>6</a:t>
            </a:fld>
            <a:endParaRPr lang="it-IT"/>
          </a:p>
        </p:txBody>
      </p:sp>
    </p:spTree>
    <p:extLst>
      <p:ext uri="{BB962C8B-B14F-4D97-AF65-F5344CB8AC3E}">
        <p14:creationId xmlns:p14="http://schemas.microsoft.com/office/powerpoint/2010/main" val="237807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800" dirty="0">
                <a:solidFill>
                  <a:srgbClr val="333333"/>
                </a:solidFill>
                <a:effectLst/>
                <a:latin typeface="Times New Roman" panose="02020603050405020304" pitchFamily="18" charset="0"/>
                <a:ea typeface="Times New Roman" panose="02020603050405020304" pitchFamily="18" charset="0"/>
              </a:rPr>
              <a:t>Perché le soluzioni software attualmente presenti da sole non sono sufficienti?</a:t>
            </a:r>
          </a:p>
          <a:p>
            <a:r>
              <a:rPr lang="it-IT" sz="1800" dirty="0">
                <a:solidFill>
                  <a:srgbClr val="333333"/>
                </a:solidFill>
                <a:effectLst/>
                <a:latin typeface="Times New Roman" panose="02020603050405020304" pitchFamily="18" charset="0"/>
                <a:ea typeface="Times New Roman" panose="02020603050405020304" pitchFamily="18" charset="0"/>
              </a:rPr>
              <a:t>Quando si considerano gli smartphone, esistono diversi livelli di sicurezza, inclusi meccanismi software e hardware.</a:t>
            </a:r>
          </a:p>
          <a:p>
            <a:r>
              <a:rPr lang="it-IT" sz="1800" dirty="0">
                <a:solidFill>
                  <a:srgbClr val="333333"/>
                </a:solidFill>
                <a:effectLst/>
                <a:latin typeface="Times New Roman" panose="02020603050405020304" pitchFamily="18" charset="0"/>
                <a:ea typeface="Times New Roman" panose="02020603050405020304" pitchFamily="18" charset="0"/>
              </a:rPr>
              <a:t>La maggior parte delle soluzioni di sicurezza basate su software che utilizzano tecniche di offuscamento software o crittografia white-box producono anche un notevole impatto sulle prestazioni di un'applicazione, poiché queste tecniche aggiungono un sovraccarico di codice significativo. </a:t>
            </a:r>
          </a:p>
          <a:p>
            <a:r>
              <a:rPr lang="it-IT" sz="1800" dirty="0">
                <a:solidFill>
                  <a:srgbClr val="333333"/>
                </a:solidFill>
                <a:effectLst/>
                <a:latin typeface="Times New Roman" panose="02020603050405020304" pitchFamily="18" charset="0"/>
                <a:ea typeface="Times New Roman" panose="02020603050405020304" pitchFamily="18" charset="0"/>
              </a:rPr>
              <a:t>Inoltre, la maggior parte delle soluzioni di sicurezza software non sono sufficientemente diversificate per un dispositivo univoco e sono, quindi, soggette ad attacchi molto scalabili. </a:t>
            </a:r>
          </a:p>
          <a:p>
            <a:r>
              <a:rPr lang="it-IT" sz="1800" dirty="0">
                <a:solidFill>
                  <a:srgbClr val="333333"/>
                </a:solidFill>
                <a:effectLst/>
                <a:latin typeface="Times New Roman" panose="02020603050405020304" pitchFamily="18" charset="0"/>
                <a:ea typeface="Times New Roman" panose="02020603050405020304" pitchFamily="18" charset="0"/>
              </a:rPr>
              <a:t>Sebbene la sicurezza del software possa certamente fornire un livello di protezione e ridurre il rischio di attacchi, richiede aggiornamenti regolari delle applicazioni per stare al passo con gli hacker e altri malware che potrebbero essere residenti su un determinato dispositivo.</a:t>
            </a:r>
          </a:p>
          <a:p>
            <a:r>
              <a:rPr lang="it-IT" sz="1800" dirty="0">
                <a:solidFill>
                  <a:srgbClr val="333333"/>
                </a:solidFill>
                <a:effectLst/>
                <a:latin typeface="Times New Roman" panose="02020603050405020304" pitchFamily="18" charset="0"/>
                <a:ea typeface="Times New Roman" panose="02020603050405020304" pitchFamily="18" charset="0"/>
              </a:rPr>
              <a:t>Poiché tali dispositivi diventano sempre più complessi, questa complessità è, in qualche modo, una fonte di vulnerabilità. </a:t>
            </a:r>
          </a:p>
          <a:p>
            <a:r>
              <a:rPr lang="it-IT" sz="1800" dirty="0">
                <a:solidFill>
                  <a:srgbClr val="333333"/>
                </a:solidFill>
                <a:effectLst/>
                <a:latin typeface="Times New Roman" panose="02020603050405020304" pitchFamily="18" charset="0"/>
                <a:ea typeface="Times New Roman" panose="02020603050405020304" pitchFamily="18" charset="0"/>
              </a:rPr>
              <a:t>Gli smartphone sono ora composti da diversi elementi hardware e software, forniti da molti fornitori diversi. Integrano anche molti elementi di comunicazione cablati e wireless basati su più 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solidFill>
                  <a:srgbClr val="333333"/>
                </a:solidFill>
                <a:effectLst/>
                <a:latin typeface="Times New Roman" panose="02020603050405020304" pitchFamily="18" charset="0"/>
                <a:ea typeface="Times New Roman" panose="02020603050405020304" pitchFamily="18" charset="0"/>
              </a:rPr>
              <a:t>La sicurezza del software, tuttavia, ha il suo posto. Fornisce un certo livello di sicurezza genericamente e offre sicurezza sui dispositivi mobili in cui le funzionalità di sicurezza hardware potrebbero non essere accessibili in modo scalabile ed economico.</a:t>
            </a:r>
          </a:p>
          <a:p>
            <a:r>
              <a:rPr lang="it-IT" sz="1800" dirty="0">
                <a:solidFill>
                  <a:srgbClr val="333333"/>
                </a:solidFill>
                <a:effectLst/>
                <a:latin typeface="Times New Roman" panose="02020603050405020304" pitchFamily="18" charset="0"/>
                <a:ea typeface="Times New Roman" panose="02020603050405020304" pitchFamily="18" charset="0"/>
              </a:rPr>
              <a:t>La sicurezza basata su software può essere considerata come una vaccinazione, proteggerà a un certo livello per un </a:t>
            </a:r>
            <a:r>
              <a:rPr lang="it-IT" sz="1800" dirty="0" err="1">
                <a:solidFill>
                  <a:srgbClr val="333333"/>
                </a:solidFill>
                <a:effectLst/>
                <a:latin typeface="Times New Roman" panose="02020603050405020304" pitchFamily="18" charset="0"/>
                <a:ea typeface="Times New Roman" panose="02020603050405020304" pitchFamily="18" charset="0"/>
              </a:rPr>
              <a:t>po</a:t>
            </a:r>
            <a:r>
              <a:rPr lang="it-IT" sz="1800" dirty="0">
                <a:solidFill>
                  <a:srgbClr val="333333"/>
                </a:solidFill>
                <a:effectLst/>
                <a:latin typeface="Times New Roman" panose="02020603050405020304" pitchFamily="18" charset="0"/>
                <a:ea typeface="Times New Roman" panose="02020603050405020304" pitchFamily="18" charset="0"/>
              </a:rPr>
              <a:t> ', ma dovrà essere aggiornata regolarmente.</a:t>
            </a:r>
          </a:p>
          <a:p>
            <a:r>
              <a:rPr lang="it-IT" sz="1800" dirty="0">
                <a:solidFill>
                  <a:srgbClr val="333333"/>
                </a:solidFill>
                <a:effectLst/>
                <a:latin typeface="Times New Roman" panose="02020603050405020304" pitchFamily="18" charset="0"/>
                <a:ea typeface="Times New Roman" panose="02020603050405020304" pitchFamily="18" charset="0"/>
              </a:rPr>
              <a:t>La protezione basata su hardware può essere considerata una cura.</a:t>
            </a:r>
          </a:p>
          <a:p>
            <a:endParaRPr lang="it-IT" sz="1800" dirty="0">
              <a:solidFill>
                <a:srgbClr val="333333"/>
              </a:solidFill>
              <a:effectLst/>
              <a:latin typeface="Times New Roman" panose="02020603050405020304" pitchFamily="18" charset="0"/>
              <a:ea typeface="Times New Roman" panose="02020603050405020304" pitchFamily="18" charset="0"/>
            </a:endParaRPr>
          </a:p>
          <a:p>
            <a:endParaRPr lang="it-IT" sz="1800" dirty="0">
              <a:solidFill>
                <a:srgbClr val="333333"/>
              </a:solidFill>
              <a:effectLst/>
              <a:latin typeface="Times New Roman" panose="02020603050405020304" pitchFamily="18" charset="0"/>
              <a:ea typeface="Times New Roman" panose="02020603050405020304" pitchFamily="18" charset="0"/>
            </a:endParaRPr>
          </a:p>
          <a:p>
            <a:r>
              <a:rPr lang="en-US" sz="1800" dirty="0">
                <a:solidFill>
                  <a:srgbClr val="333333"/>
                </a:solidFill>
                <a:effectLst/>
                <a:latin typeface="Times New Roman" panose="02020603050405020304" pitchFamily="18" charset="0"/>
                <a:ea typeface="Times New Roman" panose="02020603050405020304" pitchFamily="18" charset="0"/>
              </a:rPr>
              <a:t>Why are the software solutions currently available on their own not sufficient?</a:t>
            </a:r>
          </a:p>
          <a:p>
            <a:r>
              <a:rPr lang="en-US" sz="1800" dirty="0">
                <a:solidFill>
                  <a:srgbClr val="333333"/>
                </a:solidFill>
                <a:effectLst/>
                <a:latin typeface="Times New Roman" panose="02020603050405020304" pitchFamily="18" charset="0"/>
                <a:ea typeface="Times New Roman" panose="02020603050405020304" pitchFamily="18" charset="0"/>
              </a:rPr>
              <a:t>When considering smartphones, there are different levels of security, including software and hardware mechanisms.</a:t>
            </a:r>
          </a:p>
          <a:p>
            <a:r>
              <a:rPr lang="en-US" sz="1800" dirty="0">
                <a:solidFill>
                  <a:srgbClr val="333333"/>
                </a:solidFill>
                <a:effectLst/>
                <a:latin typeface="Times New Roman" panose="02020603050405020304" pitchFamily="18" charset="0"/>
                <a:ea typeface="Times New Roman" panose="02020603050405020304" pitchFamily="18" charset="0"/>
              </a:rPr>
              <a:t>Most software-based security solutions that use software obfuscation techniques or white-box encryption also have a significant impact on an application’s performance, since these techniques add a significant code overload. </a:t>
            </a:r>
          </a:p>
          <a:p>
            <a:r>
              <a:rPr lang="en-US" sz="1800" dirty="0">
                <a:solidFill>
                  <a:srgbClr val="333333"/>
                </a:solidFill>
                <a:effectLst/>
                <a:latin typeface="Times New Roman" panose="02020603050405020304" pitchFamily="18" charset="0"/>
                <a:ea typeface="Times New Roman" panose="02020603050405020304" pitchFamily="18" charset="0"/>
              </a:rPr>
              <a:t>In addition, most software security solutions are not sufficiently diversified for a unique device and are therefore subject to very scalable attacks.</a:t>
            </a:r>
          </a:p>
          <a:p>
            <a:r>
              <a:rPr lang="en-US" sz="1800" dirty="0">
                <a:solidFill>
                  <a:srgbClr val="333333"/>
                </a:solidFill>
                <a:effectLst/>
                <a:latin typeface="Times New Roman" panose="02020603050405020304" pitchFamily="18" charset="0"/>
                <a:ea typeface="Times New Roman" panose="02020603050405020304" pitchFamily="18" charset="0"/>
              </a:rPr>
              <a:t>Although software security can certainly provide a level of protection and reduce the risk of attacks, it requires regular application updates to keep up with hackers and other malware that might be residing on a particular device.</a:t>
            </a:r>
          </a:p>
          <a:p>
            <a:r>
              <a:rPr lang="en-US" sz="1800" dirty="0">
                <a:solidFill>
                  <a:srgbClr val="333333"/>
                </a:solidFill>
                <a:effectLst/>
                <a:latin typeface="Times New Roman" panose="02020603050405020304" pitchFamily="18" charset="0"/>
                <a:ea typeface="Times New Roman" panose="02020603050405020304" pitchFamily="18" charset="0"/>
              </a:rPr>
              <a:t>As such devices become increasingly complex, this complexity is, in some way, a source of vulnerability. </a:t>
            </a:r>
          </a:p>
          <a:p>
            <a:r>
              <a:rPr lang="en-US" sz="1800" dirty="0">
                <a:solidFill>
                  <a:srgbClr val="333333"/>
                </a:solidFill>
                <a:effectLst/>
                <a:latin typeface="Times New Roman" panose="02020603050405020304" pitchFamily="18" charset="0"/>
                <a:ea typeface="Times New Roman" panose="02020603050405020304" pitchFamily="18" charset="0"/>
              </a:rPr>
              <a:t>Smartphones are now composed of different hardware and software elements, provided by many different vendors. They also integrate many wired and wireless communication elements based on multiple standards.</a:t>
            </a:r>
          </a:p>
          <a:p>
            <a:r>
              <a:rPr lang="en-US" sz="1800" dirty="0">
                <a:solidFill>
                  <a:srgbClr val="333333"/>
                </a:solidFill>
                <a:effectLst/>
                <a:latin typeface="Times New Roman" panose="02020603050405020304" pitchFamily="18" charset="0"/>
                <a:ea typeface="Times New Roman" panose="02020603050405020304" pitchFamily="18" charset="0"/>
              </a:rPr>
              <a:t>Software security, however, has its place. It provides a certain level of security generically and provides security on mobile devices where hardware security capabilities may not be accessible in a scalable and cost-effective manner.</a:t>
            </a:r>
          </a:p>
          <a:p>
            <a:r>
              <a:rPr lang="en-US" sz="1800" dirty="0">
                <a:solidFill>
                  <a:srgbClr val="333333"/>
                </a:solidFill>
                <a:effectLst/>
                <a:latin typeface="Times New Roman" panose="02020603050405020304" pitchFamily="18" charset="0"/>
                <a:ea typeface="Times New Roman" panose="02020603050405020304" pitchFamily="18" charset="0"/>
              </a:rPr>
              <a:t>Software-based security can be considered as a vaccination, it will protect at a certain level for a while, but it will need to be updated regularly.</a:t>
            </a:r>
          </a:p>
          <a:p>
            <a:r>
              <a:rPr lang="en-US" sz="1800" dirty="0">
                <a:solidFill>
                  <a:srgbClr val="333333"/>
                </a:solidFill>
                <a:effectLst/>
                <a:latin typeface="Times New Roman" panose="02020603050405020304" pitchFamily="18" charset="0"/>
                <a:ea typeface="Times New Roman" panose="02020603050405020304" pitchFamily="18" charset="0"/>
              </a:rPr>
              <a:t>Hardware-based protection can be considered a cure.</a:t>
            </a:r>
            <a:endParaRPr lang="it-IT" sz="1800" dirty="0">
              <a:solidFill>
                <a:srgbClr val="333333"/>
              </a:solidFill>
              <a:effectLst/>
              <a:latin typeface="Times New Roman" panose="02020603050405020304" pitchFamily="18" charset="0"/>
              <a:ea typeface="Times New Roman" panose="02020603050405020304" pitchFamily="18" charset="0"/>
            </a:endParaRPr>
          </a:p>
          <a:p>
            <a:endParaRPr lang="en-US" sz="1800" dirty="0">
              <a:solidFill>
                <a:srgbClr val="333333"/>
              </a:solidFill>
              <a:effectLst/>
              <a:latin typeface="Times New Roman" panose="02020603050405020304" pitchFamily="18" charset="0"/>
              <a:ea typeface="Times New Roman" panose="02020603050405020304" pitchFamily="18" charset="0"/>
            </a:endParaRPr>
          </a:p>
          <a:p>
            <a:endParaRPr lang="en-US" sz="1800" dirty="0">
              <a:solidFill>
                <a:srgbClr val="333333"/>
              </a:solidFill>
              <a:effectLst/>
              <a:latin typeface="Times New Roman" panose="02020603050405020304" pitchFamily="18" charset="0"/>
              <a:ea typeface="Times New Roman" panose="02020603050405020304" pitchFamily="18" charset="0"/>
            </a:endParaRPr>
          </a:p>
          <a:p>
            <a:endParaRPr lang="en-US" sz="1800" dirty="0">
              <a:solidFill>
                <a:srgbClr val="333333"/>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784D7B4-00FB-4B1B-B2CE-7F969318B122}" type="slidenum">
              <a:rPr lang="it-IT" smtClean="0"/>
              <a:t>7</a:t>
            </a:fld>
            <a:endParaRPr lang="it-IT"/>
          </a:p>
        </p:txBody>
      </p:sp>
    </p:spTree>
    <p:extLst>
      <p:ext uri="{BB962C8B-B14F-4D97-AF65-F5344CB8AC3E}">
        <p14:creationId xmlns:p14="http://schemas.microsoft.com/office/powerpoint/2010/main" val="218870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333333"/>
                </a:solidFill>
                <a:effectLst/>
                <a:latin typeface="Roboto"/>
              </a:rPr>
              <a:t>Quando</a:t>
            </a:r>
            <a:r>
              <a:rPr lang="en-US" sz="1800" b="0" i="0" dirty="0">
                <a:solidFill>
                  <a:srgbClr val="333333"/>
                </a:solidFill>
                <a:effectLst/>
                <a:latin typeface="Roboto"/>
              </a:rPr>
              <a:t> </a:t>
            </a:r>
            <a:r>
              <a:rPr lang="en-US" sz="1800" b="0" i="0" dirty="0" err="1">
                <a:solidFill>
                  <a:srgbClr val="333333"/>
                </a:solidFill>
                <a:effectLst/>
                <a:latin typeface="Roboto"/>
              </a:rPr>
              <a:t>parliamo</a:t>
            </a:r>
            <a:r>
              <a:rPr lang="en-US" sz="1800" b="0" i="0" dirty="0">
                <a:solidFill>
                  <a:srgbClr val="333333"/>
                </a:solidFill>
                <a:effectLst/>
                <a:latin typeface="Roboto"/>
              </a:rPr>
              <a:t> di </a:t>
            </a:r>
            <a:r>
              <a:rPr lang="en-US" sz="1800" b="0" i="0" dirty="0" err="1">
                <a:solidFill>
                  <a:srgbClr val="333333"/>
                </a:solidFill>
                <a:effectLst/>
                <a:latin typeface="Roboto"/>
              </a:rPr>
              <a:t>sicurezza</a:t>
            </a:r>
            <a:r>
              <a:rPr lang="en-US" sz="1800" b="0" i="0" dirty="0">
                <a:solidFill>
                  <a:srgbClr val="333333"/>
                </a:solidFill>
                <a:effectLst/>
                <a:latin typeface="Roboto"/>
              </a:rPr>
              <a:t> hardware </a:t>
            </a:r>
            <a:r>
              <a:rPr lang="en-US" sz="1800" b="0" i="0" dirty="0" err="1">
                <a:solidFill>
                  <a:srgbClr val="333333"/>
                </a:solidFill>
                <a:effectLst/>
                <a:latin typeface="Roboto"/>
              </a:rPr>
              <a:t>parliamo</a:t>
            </a:r>
            <a:r>
              <a:rPr lang="en-US" sz="1800" b="0" i="0" dirty="0">
                <a:solidFill>
                  <a:srgbClr val="333333"/>
                </a:solidFill>
                <a:effectLst/>
                <a:latin typeface="Roboto"/>
              </a:rPr>
              <a:t> di chip di </a:t>
            </a:r>
            <a:r>
              <a:rPr lang="en-US" sz="1800" b="0" i="0" dirty="0" err="1">
                <a:solidFill>
                  <a:srgbClr val="333333"/>
                </a:solidFill>
                <a:effectLst/>
                <a:latin typeface="Roboto"/>
              </a:rPr>
              <a:t>sicurezza</a:t>
            </a:r>
            <a:r>
              <a:rPr lang="en-US" sz="1800" b="0" i="0" dirty="0">
                <a:solidFill>
                  <a:srgbClr val="333333"/>
                </a:solidFill>
                <a:effectLst/>
                <a:latin typeface="Roboto"/>
              </a:rPr>
              <a:t> </a:t>
            </a:r>
            <a:r>
              <a:rPr lang="en-US" sz="1800" b="0" i="0" dirty="0" err="1">
                <a:solidFill>
                  <a:srgbClr val="333333"/>
                </a:solidFill>
                <a:effectLst/>
                <a:latin typeface="Roboto"/>
              </a:rPr>
              <a:t>integrati</a:t>
            </a:r>
            <a:r>
              <a:rPr lang="en-US" sz="1800" b="0" i="0" dirty="0">
                <a:solidFill>
                  <a:srgbClr val="333333"/>
                </a:solidFill>
                <a:effectLst/>
                <a:latin typeface="Roboto"/>
              </a:rPr>
              <a:t>, </a:t>
            </a:r>
            <a:r>
              <a:rPr lang="en-US" sz="1800" b="0" i="0" dirty="0" err="1">
                <a:solidFill>
                  <a:srgbClr val="333333"/>
                </a:solidFill>
                <a:effectLst/>
                <a:latin typeface="Roboto"/>
              </a:rPr>
              <a:t>ovvero</a:t>
            </a:r>
            <a:r>
              <a:rPr lang="en-US" sz="1800" b="0" i="0" dirty="0">
                <a:solidFill>
                  <a:srgbClr val="333333"/>
                </a:solidFill>
                <a:effectLst/>
                <a:latin typeface="Roboto"/>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i="0" dirty="0">
                <a:solidFill>
                  <a:srgbClr val="333333"/>
                </a:solidFill>
                <a:effectLst/>
                <a:latin typeface="Roboto"/>
              </a:rPr>
              <a:t>microcomputer dotati di microprocessori, memoria nativa e che eseguono i propri piccoli sistemi operativi.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i="0" dirty="0">
                <a:solidFill>
                  <a:srgbClr val="333333"/>
                </a:solidFill>
                <a:effectLst/>
                <a:latin typeface="Roboto"/>
              </a:rPr>
              <a:t>Funzionano indipendentemente dagli altri dispositivi nel telefono.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i="0" dirty="0">
                <a:solidFill>
                  <a:srgbClr val="333333"/>
                </a:solidFill>
                <a:effectLst/>
                <a:latin typeface="Roboto"/>
              </a:rPr>
              <a:t>Il normale sistema operativo del tuo telefono e le applicazioni in esecuzione su di esso non possono vedere all'interno dell'area protetta.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i="0" dirty="0">
                <a:solidFill>
                  <a:srgbClr val="333333"/>
                </a:solidFill>
                <a:effectLst/>
                <a:latin typeface="Roboto"/>
              </a:rPr>
              <a:t>Ciò protegge l'area protetta da manomissioni e consente all'area protetta di eseguire una serie di operazioni utili.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i="0" dirty="0">
                <a:solidFill>
                  <a:srgbClr val="333333"/>
                </a:solidFill>
                <a:effectLst/>
                <a:latin typeface="Roboto"/>
              </a:rPr>
              <a:t>I chip crittografici possono resistere agli attacchi in stile Spectre che consentono all'applicazione di leggere la memoria che non le appartiene perché il chip di memoria è completamente separato dalla memoria principale del sistema.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b="0" i="0" dirty="0">
              <a:solidFill>
                <a:srgbClr val="333333"/>
              </a:solidFill>
              <a:effectLst/>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venir Next LT Pro"/>
                <a:ea typeface="+mn-ea"/>
                <a:cs typeface="Arial"/>
              </a:rPr>
              <a:t>Se si crea un contenitore di archiviazione e calcolo isolato dall'hardware, altamente flessibile e a basso consumo che isola i dati all'interno dell'architettura </a:t>
            </a:r>
            <a:r>
              <a:rPr kumimoji="0" lang="it-IT" sz="1800" b="0" i="0" u="none" strike="noStrike" kern="1200" cap="none" spc="0" normalizeH="0" baseline="0" noProof="0" dirty="0" err="1">
                <a:ln>
                  <a:noFill/>
                </a:ln>
                <a:solidFill>
                  <a:prstClr val="black"/>
                </a:solidFill>
                <a:effectLst/>
                <a:uLnTx/>
                <a:uFillTx/>
                <a:latin typeface="Avenir Next LT Pro"/>
                <a:ea typeface="+mn-ea"/>
                <a:cs typeface="Arial"/>
              </a:rPr>
              <a:t>host</a:t>
            </a:r>
            <a:r>
              <a:rPr kumimoji="0" lang="it-IT" sz="1800" b="0" i="0" u="none" strike="noStrike" kern="1200" cap="none" spc="0" normalizeH="0" baseline="0" noProof="0" dirty="0">
                <a:ln>
                  <a:noFill/>
                </a:ln>
                <a:solidFill>
                  <a:prstClr val="black"/>
                </a:solidFill>
                <a:effectLst/>
                <a:uLnTx/>
                <a:uFillTx/>
                <a:latin typeface="Avenir Next LT Pro"/>
                <a:ea typeface="+mn-ea"/>
                <a:cs typeface="Arial"/>
              </a:rPr>
              <a:t>, è possibile proteggere i dati e i processi indipendentemente dal sistema operativo o dal protocollo di rete </a:t>
            </a:r>
            <a:r>
              <a:rPr kumimoji="0" lang="it-IT" sz="1800" b="0" i="0" u="none" strike="noStrike" kern="1200" cap="none" spc="0" normalizeH="0" baseline="0" noProof="0" dirty="0" err="1">
                <a:ln>
                  <a:noFill/>
                </a:ln>
                <a:solidFill>
                  <a:prstClr val="black"/>
                </a:solidFill>
                <a:effectLst/>
                <a:uLnTx/>
                <a:uFillTx/>
                <a:latin typeface="Avenir Next LT Pro"/>
                <a:ea typeface="+mn-ea"/>
                <a:cs typeface="Arial"/>
              </a:rPr>
              <a:t>dell'host</a:t>
            </a:r>
            <a:r>
              <a:rPr kumimoji="0" lang="it-IT" sz="1800" b="0" i="0" u="none" strike="noStrike" kern="1200" cap="none" spc="0" normalizeH="0" baseline="0" noProof="0" dirty="0">
                <a:ln>
                  <a:noFill/>
                </a:ln>
                <a:solidFill>
                  <a:prstClr val="black"/>
                </a:solidFill>
                <a:effectLst/>
                <a:uLnTx/>
                <a:uFillTx/>
                <a:latin typeface="Avenir Next LT Pro"/>
                <a:ea typeface="+mn-ea"/>
                <a:cs typeface="Arial"/>
              </a:rPr>
              <a:t> e renderli virtualmente impermeabili agli attacchi; un'innovazione che cambierà la sicurezza informatica come la conosciamo oggi.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Avenir Next LT Pro"/>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Avenir Next LT Pro"/>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Arial"/>
              </a:rPr>
              <a:t>When we talk about hardware security we talk about integrated security chips, that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Arial"/>
              </a:rPr>
              <a:t>microcomputers equipped with microprocessors, native memory and running their own small operating systems.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Arial"/>
              </a:rPr>
              <a:t>They work independently of the other devices in the phone.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Arial"/>
              </a:rPr>
              <a:t>The normal operating system of your phone and the applications running on it cannot see within the protected area.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Arial"/>
              </a:rPr>
              <a:t>This protects the protected area from tampering and allows the protected area to perform a number of useful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Arial"/>
              </a:rPr>
              <a:t>Cryptographic chips can withstand </a:t>
            </a:r>
            <a:r>
              <a:rPr kumimoji="0" lang="en-US" sz="1800" b="0" i="0" u="none" strike="noStrike" kern="1200" cap="none" spc="0" normalizeH="0" baseline="0" noProof="0" dirty="0" err="1">
                <a:ln>
                  <a:noFill/>
                </a:ln>
                <a:solidFill>
                  <a:prstClr val="black"/>
                </a:solidFill>
                <a:effectLst/>
                <a:uLnTx/>
                <a:uFillTx/>
                <a:latin typeface="Avenir Next LT Pro"/>
                <a:ea typeface="+mn-ea"/>
                <a:cs typeface="Arial"/>
              </a:rPr>
              <a:t>Spectre</a:t>
            </a:r>
            <a:r>
              <a:rPr kumimoji="0" lang="en-US" sz="1800" b="0" i="0" u="none" strike="noStrike" kern="1200" cap="none" spc="0" normalizeH="0" baseline="0" noProof="0" dirty="0">
                <a:ln>
                  <a:noFill/>
                </a:ln>
                <a:solidFill>
                  <a:prstClr val="black"/>
                </a:solidFill>
                <a:effectLst/>
                <a:uLnTx/>
                <a:uFillTx/>
                <a:latin typeface="Avenir Next LT Pro"/>
                <a:ea typeface="+mn-ea"/>
                <a:cs typeface="Arial"/>
              </a:rPr>
              <a:t>-style attacks that allow the application to read memory that does not belong to it because the memory chip is completely separate from the main memory of the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Arial"/>
              </a:rPr>
              <a:t>If you create a highly flexible, low-power hardware-isolated storage and computing container that isolates data within the host architecture, You can protect your data and processes regardless of the host’s operating system or network protocol and make them virtually impervious to attacks; an innovation that will change cyber security as we know it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333333"/>
              </a:solidFill>
              <a:effectLst/>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333333"/>
              </a:solidFill>
              <a:effectLst/>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333333"/>
              </a:solidFill>
              <a:effectLst/>
              <a:latin typeface="Roboto"/>
            </a:endParaRPr>
          </a:p>
          <a:p>
            <a:endParaRPr lang="en-US" b="0" dirty="0"/>
          </a:p>
        </p:txBody>
      </p:sp>
      <p:sp>
        <p:nvSpPr>
          <p:cNvPr id="4" name="Slide Number Placeholder 3"/>
          <p:cNvSpPr>
            <a:spLocks noGrp="1"/>
          </p:cNvSpPr>
          <p:nvPr>
            <p:ph type="sldNum" sz="quarter" idx="5"/>
          </p:nvPr>
        </p:nvSpPr>
        <p:spPr/>
        <p:txBody>
          <a:bodyPr/>
          <a:lstStyle/>
          <a:p>
            <a:fld id="{0784D7B4-00FB-4B1B-B2CE-7F969318B122}" type="slidenum">
              <a:rPr lang="it-IT" smtClean="0"/>
              <a:t>8</a:t>
            </a:fld>
            <a:endParaRPr lang="it-IT"/>
          </a:p>
        </p:txBody>
      </p:sp>
    </p:spTree>
    <p:extLst>
      <p:ext uri="{BB962C8B-B14F-4D97-AF65-F5344CB8AC3E}">
        <p14:creationId xmlns:p14="http://schemas.microsoft.com/office/powerpoint/2010/main" val="3180458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l">
              <a:buNone/>
            </a:pPr>
            <a:r>
              <a:rPr lang="en-US" b="0" i="0" dirty="0">
                <a:solidFill>
                  <a:srgbClr val="000000"/>
                </a:solidFill>
                <a:effectLst/>
                <a:latin typeface="Samsung One"/>
              </a:rPr>
              <a:t>In un chip di </a:t>
            </a:r>
            <a:r>
              <a:rPr lang="en-US" b="0" i="0" dirty="0" err="1">
                <a:solidFill>
                  <a:srgbClr val="000000"/>
                </a:solidFill>
                <a:effectLst/>
                <a:latin typeface="Samsung One"/>
              </a:rPr>
              <a:t>sicurezza</a:t>
            </a:r>
            <a:r>
              <a:rPr lang="en-US" b="0" i="0" dirty="0">
                <a:solidFill>
                  <a:srgbClr val="000000"/>
                </a:solidFill>
                <a:effectLst/>
                <a:latin typeface="Samsung One"/>
              </a:rPr>
              <a:t> </a:t>
            </a:r>
            <a:r>
              <a:rPr lang="en-US" b="0" i="0" dirty="0" err="1">
                <a:solidFill>
                  <a:srgbClr val="000000"/>
                </a:solidFill>
                <a:effectLst/>
                <a:latin typeface="Samsung One"/>
              </a:rPr>
              <a:t>si</a:t>
            </a:r>
            <a:r>
              <a:rPr lang="en-US" b="0" i="0" dirty="0">
                <a:solidFill>
                  <a:srgbClr val="000000"/>
                </a:solidFill>
                <a:effectLst/>
                <a:latin typeface="Samsung One"/>
              </a:rPr>
              <a:t> </a:t>
            </a:r>
            <a:r>
              <a:rPr lang="en-US" b="0" i="0" dirty="0" err="1">
                <a:solidFill>
                  <a:srgbClr val="000000"/>
                </a:solidFill>
                <a:effectLst/>
                <a:latin typeface="Samsung One"/>
              </a:rPr>
              <a:t>possono</a:t>
            </a:r>
            <a:r>
              <a:rPr lang="en-US" b="0" i="0" dirty="0">
                <a:solidFill>
                  <a:srgbClr val="000000"/>
                </a:solidFill>
                <a:effectLst/>
                <a:latin typeface="Samsung One"/>
              </a:rPr>
              <a:t> </a:t>
            </a:r>
            <a:r>
              <a:rPr lang="en-US" b="0" i="0" dirty="0" err="1">
                <a:solidFill>
                  <a:srgbClr val="000000"/>
                </a:solidFill>
                <a:effectLst/>
                <a:latin typeface="Samsung One"/>
              </a:rPr>
              <a:t>distinguere</a:t>
            </a:r>
            <a:r>
              <a:rPr lang="en-US" b="0" i="0" dirty="0">
                <a:solidFill>
                  <a:srgbClr val="000000"/>
                </a:solidFill>
                <a:effectLst/>
                <a:latin typeface="Samsung One"/>
              </a:rPr>
              <a:t> 3 </a:t>
            </a:r>
            <a:r>
              <a:rPr lang="en-US" b="0" i="0" dirty="0" err="1">
                <a:solidFill>
                  <a:srgbClr val="000000"/>
                </a:solidFill>
                <a:effectLst/>
                <a:latin typeface="Samsung One"/>
              </a:rPr>
              <a:t>aspetti</a:t>
            </a:r>
            <a:r>
              <a:rPr lang="en-US" b="0" i="0" dirty="0">
                <a:solidFill>
                  <a:srgbClr val="000000"/>
                </a:solidFill>
                <a:effectLst/>
                <a:latin typeface="Samsung One"/>
              </a:rPr>
              <a:t> </a:t>
            </a:r>
            <a:r>
              <a:rPr lang="en-US" b="0" i="0" dirty="0" err="1">
                <a:solidFill>
                  <a:srgbClr val="000000"/>
                </a:solidFill>
                <a:effectLst/>
                <a:latin typeface="Samsung One"/>
              </a:rPr>
              <a:t>principali</a:t>
            </a:r>
            <a:r>
              <a:rPr lang="en-US" b="0" i="0" dirty="0">
                <a:solidFill>
                  <a:srgbClr val="000000"/>
                </a:solidFill>
                <a:effectLst/>
                <a:latin typeface="Samsung One"/>
              </a:rPr>
              <a:t> </a:t>
            </a:r>
          </a:p>
          <a:p>
            <a:pPr marL="0" indent="0" algn="l">
              <a:buNone/>
            </a:pPr>
            <a:endParaRPr lang="it-IT" b="0" i="0" dirty="0">
              <a:solidFill>
                <a:srgbClr val="000000"/>
              </a:solidFill>
              <a:effectLst/>
              <a:latin typeface="Samsung One"/>
            </a:endParaRPr>
          </a:p>
          <a:p>
            <a:pPr marL="0" indent="0" algn="l">
              <a:buNone/>
            </a:pPr>
            <a:r>
              <a:rPr lang="it-IT" b="0" i="0" dirty="0" err="1">
                <a:solidFill>
                  <a:srgbClr val="000000"/>
                </a:solidFill>
                <a:effectLst/>
                <a:latin typeface="Samsung One"/>
              </a:rPr>
              <a:t>Trusted</a:t>
            </a:r>
            <a:r>
              <a:rPr lang="it-IT" b="0" i="0" dirty="0">
                <a:solidFill>
                  <a:srgbClr val="000000"/>
                </a:solidFill>
                <a:effectLst/>
                <a:latin typeface="Samsung One"/>
              </a:rPr>
              <a:t> </a:t>
            </a:r>
            <a:r>
              <a:rPr lang="it-IT" b="0" i="0" dirty="0" err="1">
                <a:solidFill>
                  <a:srgbClr val="000000"/>
                </a:solidFill>
                <a:effectLst/>
                <a:latin typeface="Samsung One"/>
              </a:rPr>
              <a:t>Execution</a:t>
            </a:r>
            <a:r>
              <a:rPr lang="it-IT" b="0" i="0" dirty="0">
                <a:solidFill>
                  <a:srgbClr val="000000"/>
                </a:solidFill>
                <a:effectLst/>
                <a:latin typeface="Samsung One"/>
              </a:rPr>
              <a:t> </a:t>
            </a:r>
            <a:r>
              <a:rPr lang="it-IT" b="0" i="0" dirty="0" err="1">
                <a:solidFill>
                  <a:srgbClr val="000000"/>
                </a:solidFill>
                <a:effectLst/>
                <a:latin typeface="Samsung One"/>
              </a:rPr>
              <a:t>Enviroment</a:t>
            </a:r>
            <a:r>
              <a:rPr lang="it-IT" b="0" i="0" dirty="0">
                <a:solidFill>
                  <a:srgbClr val="000000"/>
                </a:solidFill>
                <a:effectLst/>
                <a:latin typeface="Samsung One"/>
              </a:rPr>
              <a:t> (TEE)</a:t>
            </a:r>
          </a:p>
          <a:p>
            <a:pPr marL="0" indent="0" algn="l">
              <a:buNone/>
            </a:pPr>
            <a:r>
              <a:rPr lang="it-IT" b="0" i="0" dirty="0">
                <a:solidFill>
                  <a:srgbClr val="000000"/>
                </a:solidFill>
                <a:effectLst/>
                <a:latin typeface="Samsung One"/>
              </a:rPr>
              <a:t>Il TEE traccia un percorso tra l'hardware e il sistema operativo e richiede che tutto il software caricato sia firmato digitalmente da un autore approvato.</a:t>
            </a:r>
          </a:p>
          <a:p>
            <a:pPr marL="0" indent="0" algn="l">
              <a:buNone/>
            </a:pPr>
            <a:r>
              <a:rPr lang="it-IT" b="0" i="0" dirty="0">
                <a:solidFill>
                  <a:srgbClr val="000000"/>
                </a:solidFill>
                <a:effectLst/>
                <a:latin typeface="Samsung One"/>
              </a:rPr>
              <a:t>Alcune versioni di questo processo, come Samsung Knox, dispongono di protezioni aggiuntive basate su hardware, come la protezione dal </a:t>
            </a:r>
            <a:r>
              <a:rPr lang="it-IT" b="0" i="0" dirty="0" err="1">
                <a:solidFill>
                  <a:srgbClr val="000000"/>
                </a:solidFill>
                <a:effectLst/>
                <a:latin typeface="Samsung One"/>
              </a:rPr>
              <a:t>rollback</a:t>
            </a:r>
            <a:r>
              <a:rPr lang="it-IT" b="0" i="0" dirty="0">
                <a:solidFill>
                  <a:srgbClr val="000000"/>
                </a:solidFill>
                <a:effectLst/>
                <a:latin typeface="Samsung One"/>
              </a:rPr>
              <a:t> del sistema operativo e la protezione contro le manomissioni.</a:t>
            </a:r>
          </a:p>
          <a:p>
            <a:pPr marL="0" indent="0" algn="l">
              <a:buNone/>
            </a:pPr>
            <a:r>
              <a:rPr lang="it-IT" b="0" i="0" dirty="0">
                <a:solidFill>
                  <a:srgbClr val="000000"/>
                </a:solidFill>
                <a:effectLst/>
                <a:latin typeface="Samsung One"/>
              </a:rPr>
              <a:t>Questo metodo implica la conoscenza di quali certificati digitali rilevanti devono essere masterizzati nell'hardware. Ogni fase di avvio viene verificata, dall'hardware di base al software. Se implementati correttamente, gli aggressori non possono entrare "sotto" il sistema operativo, che è una tecnica popolare per eludere le protezioni del sistema operativo.</a:t>
            </a:r>
          </a:p>
          <a:p>
            <a:pPr marL="0" indent="0" algn="l">
              <a:buNone/>
            </a:pPr>
            <a:endParaRPr lang="it-IT" b="0" i="0" dirty="0">
              <a:solidFill>
                <a:srgbClr val="000000"/>
              </a:solidFill>
              <a:effectLst/>
              <a:latin typeface="Samsung One"/>
            </a:endParaRPr>
          </a:p>
          <a:p>
            <a:pPr marL="0" indent="0" algn="l">
              <a:buNone/>
            </a:pPr>
            <a:r>
              <a:rPr lang="it-IT" b="0" i="0" dirty="0">
                <a:solidFill>
                  <a:srgbClr val="000000"/>
                </a:solidFill>
                <a:effectLst/>
                <a:latin typeface="Samsung One"/>
              </a:rPr>
              <a:t>2. Secure </a:t>
            </a:r>
            <a:r>
              <a:rPr lang="it-IT" b="0" i="0" dirty="0" err="1">
                <a:solidFill>
                  <a:srgbClr val="000000"/>
                </a:solidFill>
                <a:effectLst/>
                <a:latin typeface="Samsung One"/>
              </a:rPr>
              <a:t>booting</a:t>
            </a:r>
            <a:endParaRPr lang="it-IT" b="0" i="0" dirty="0">
              <a:solidFill>
                <a:srgbClr val="000000"/>
              </a:solidFill>
              <a:effectLst/>
              <a:latin typeface="Samsung One"/>
            </a:endParaRPr>
          </a:p>
          <a:p>
            <a:pPr marL="0" indent="0" algn="l">
              <a:buNone/>
            </a:pPr>
            <a:r>
              <a:rPr lang="it-IT" b="0" i="0" dirty="0">
                <a:solidFill>
                  <a:srgbClr val="000000"/>
                </a:solidFill>
                <a:effectLst/>
                <a:latin typeface="Samsung One"/>
              </a:rPr>
              <a:t>Poiché i materiali di codifica e autenticazione devono essere protetti dall'esposizione, anche se il software è completamente compromesso, TEE fornisce un processore separato dall'hardware, che esegue effettivamente un sistema operativo diverso, che non può essere influenzato dalla CPU principale.</a:t>
            </a:r>
          </a:p>
          <a:p>
            <a:pPr marL="0" indent="0" algn="l">
              <a:buNone/>
            </a:pPr>
            <a:r>
              <a:rPr lang="it-IT" b="0" i="0" dirty="0">
                <a:solidFill>
                  <a:srgbClr val="000000"/>
                </a:solidFill>
                <a:effectLst/>
                <a:latin typeface="Samsung One"/>
              </a:rPr>
              <a:t>I TEE possono essere utilizzati per archiviare il materiale di codifica e assumersi la responsabilità della crittografia e </a:t>
            </a:r>
            <a:r>
              <a:rPr lang="it-IT" b="0" i="0" dirty="0" err="1">
                <a:solidFill>
                  <a:srgbClr val="000000"/>
                </a:solidFill>
                <a:effectLst/>
                <a:latin typeface="Samsung One"/>
              </a:rPr>
              <a:t>decrittografia</a:t>
            </a:r>
            <a:r>
              <a:rPr lang="it-IT" b="0" i="0" dirty="0">
                <a:solidFill>
                  <a:srgbClr val="000000"/>
                </a:solidFill>
                <a:effectLst/>
                <a:latin typeface="Samsung One"/>
              </a:rPr>
              <a:t> del disco. Possono anche gestire altre informazioni sulle credenziali che non possono essere manomesse, come un ID di sistema univoco incorporato. Queste piccole applicazioni in esecuzione all'interno del TEE sono chiamate </a:t>
            </a:r>
            <a:r>
              <a:rPr lang="it-IT" b="0" i="0" dirty="0" err="1">
                <a:solidFill>
                  <a:srgbClr val="000000"/>
                </a:solidFill>
                <a:effectLst/>
                <a:latin typeface="Samsung One"/>
              </a:rPr>
              <a:t>trustlet</a:t>
            </a:r>
            <a:r>
              <a:rPr lang="it-IT" b="0" i="0" dirty="0">
                <a:solidFill>
                  <a:srgbClr val="000000"/>
                </a:solidFill>
                <a:effectLst/>
                <a:latin typeface="Samsung One"/>
              </a:rPr>
              <a:t>.</a:t>
            </a:r>
          </a:p>
          <a:p>
            <a:pPr marL="0" indent="0" algn="l">
              <a:buNone/>
            </a:pPr>
            <a:endParaRPr lang="it-IT" b="0" i="0" dirty="0">
              <a:solidFill>
                <a:srgbClr val="000000"/>
              </a:solidFill>
              <a:effectLst/>
              <a:latin typeface="Samsung One"/>
            </a:endParaRPr>
          </a:p>
          <a:p>
            <a:pPr marL="0" indent="0" algn="l">
              <a:buNone/>
            </a:pPr>
            <a:r>
              <a:rPr lang="it-IT" b="0" i="0" dirty="0">
                <a:solidFill>
                  <a:srgbClr val="000000"/>
                </a:solidFill>
                <a:effectLst/>
                <a:latin typeface="Samsung One"/>
              </a:rPr>
              <a:t>3. Posture checking</a:t>
            </a:r>
          </a:p>
          <a:p>
            <a:pPr marL="0" indent="0" algn="l">
              <a:buNone/>
            </a:pPr>
            <a:r>
              <a:rPr lang="it-IT" b="0" i="0" dirty="0">
                <a:solidFill>
                  <a:srgbClr val="000000"/>
                </a:solidFill>
                <a:effectLst/>
                <a:latin typeface="Samsung One"/>
              </a:rPr>
              <a:t>L’ </a:t>
            </a:r>
            <a:r>
              <a:rPr lang="en-US" b="0" i="0" dirty="0">
                <a:solidFill>
                  <a:srgbClr val="000000"/>
                </a:solidFill>
                <a:effectLst/>
                <a:latin typeface="Samsung One"/>
              </a:rPr>
              <a:t>Hardware-assisted smartphone monitoring, or posture checking, </a:t>
            </a:r>
            <a:r>
              <a:rPr lang="it-IT" b="0" i="0" dirty="0">
                <a:solidFill>
                  <a:srgbClr val="000000"/>
                </a:solidFill>
                <a:effectLst/>
                <a:latin typeface="Samsung One"/>
              </a:rPr>
              <a:t>è particolarmente utile per questo. È un protocollo all'interno del TEE che conferma costantemente che il dispositivo non è stato compromesso attraverso il controllo dell'integrità del sistema.</a:t>
            </a:r>
          </a:p>
          <a:p>
            <a:pPr marL="0" indent="0" algn="l">
              <a:buNone/>
            </a:pPr>
            <a:r>
              <a:rPr lang="it-IT" b="0" i="0" dirty="0">
                <a:solidFill>
                  <a:srgbClr val="000000"/>
                </a:solidFill>
                <a:effectLst/>
                <a:latin typeface="Samsung One"/>
              </a:rPr>
              <a:t>Tutti questi progressi in materia di sicurezza semplificano il monitoraggio dei dispositivi da parte delle aziende.</a:t>
            </a:r>
          </a:p>
          <a:p>
            <a:pPr marL="0" indent="0" algn="l">
              <a:buNone/>
            </a:pPr>
            <a:endParaRPr lang="it-IT" b="0" i="0" dirty="0">
              <a:solidFill>
                <a:srgbClr val="000000"/>
              </a:solidFill>
              <a:effectLst/>
              <a:latin typeface="Samsung One"/>
            </a:endParaRPr>
          </a:p>
          <a:p>
            <a:pPr marL="0" indent="0" algn="l">
              <a:buNone/>
            </a:pPr>
            <a:r>
              <a:rPr lang="it-IT" b="0" i="0" dirty="0">
                <a:solidFill>
                  <a:srgbClr val="000000"/>
                </a:solidFill>
                <a:effectLst/>
                <a:latin typeface="Samsung One"/>
              </a:rPr>
              <a:t>L’aspetto principale e anche quello su cui ci andremo a concentrare è il </a:t>
            </a:r>
            <a:r>
              <a:rPr lang="it-IT" b="0" i="0" dirty="0" err="1">
                <a:solidFill>
                  <a:srgbClr val="000000"/>
                </a:solidFill>
                <a:effectLst/>
                <a:latin typeface="Samsung One"/>
              </a:rPr>
              <a:t>Trusted</a:t>
            </a:r>
            <a:r>
              <a:rPr lang="it-IT" b="0" i="0" dirty="0">
                <a:solidFill>
                  <a:srgbClr val="000000"/>
                </a:solidFill>
                <a:effectLst/>
                <a:latin typeface="Samsung One"/>
              </a:rPr>
              <a:t> </a:t>
            </a:r>
            <a:r>
              <a:rPr lang="it-IT" b="0" i="0" dirty="0" err="1">
                <a:solidFill>
                  <a:srgbClr val="000000"/>
                </a:solidFill>
                <a:effectLst/>
                <a:latin typeface="Samsung One"/>
              </a:rPr>
              <a:t>Execution</a:t>
            </a:r>
            <a:r>
              <a:rPr lang="it-IT" b="0" i="0" dirty="0">
                <a:solidFill>
                  <a:srgbClr val="000000"/>
                </a:solidFill>
                <a:effectLst/>
                <a:latin typeface="Samsung One"/>
              </a:rPr>
              <a:t> Environment, nelle prossime slide analizzeremo le caratteristiche architetturali principali che lo rendono così sicuro.</a:t>
            </a:r>
          </a:p>
          <a:p>
            <a:pPr marL="0" indent="0" algn="l">
              <a:buNone/>
            </a:pPr>
            <a:endParaRPr lang="en-US" b="0" i="0" dirty="0">
              <a:solidFill>
                <a:srgbClr val="000000"/>
              </a:solidFill>
              <a:effectLst/>
              <a:latin typeface="Samsung One"/>
            </a:endParaRPr>
          </a:p>
          <a:p>
            <a:pPr marL="0" indent="0" algn="l">
              <a:buNone/>
            </a:pPr>
            <a:endParaRPr lang="en-US" b="0" i="0" dirty="0">
              <a:solidFill>
                <a:srgbClr val="000000"/>
              </a:solidFill>
              <a:effectLst/>
              <a:latin typeface="Samsung One"/>
            </a:endParaRPr>
          </a:p>
          <a:p>
            <a:pPr marL="228600" indent="-228600" algn="l">
              <a:buAutoNum type="arabicPeriod"/>
            </a:pPr>
            <a:r>
              <a:rPr lang="en-US" b="0" i="0" dirty="0">
                <a:solidFill>
                  <a:srgbClr val="000000"/>
                </a:solidFill>
                <a:effectLst/>
                <a:latin typeface="Samsung One"/>
              </a:rPr>
              <a:t>Secure Booting</a:t>
            </a:r>
          </a:p>
          <a:p>
            <a:pPr marL="0" indent="0" algn="l">
              <a:buNone/>
            </a:pPr>
            <a:r>
              <a:rPr lang="en-US" b="0" dirty="0">
                <a:effectLst/>
              </a:rPr>
              <a:t>Secure booting traces a path between the hardware and the operating system, and requires all loaded software is digitally signed by an approved author.</a:t>
            </a:r>
            <a:endParaRPr lang="en-US" b="0" i="0" dirty="0">
              <a:solidFill>
                <a:srgbClr val="000000"/>
              </a:solidFill>
              <a:effectLst/>
              <a:latin typeface="Samsung One"/>
            </a:endParaRPr>
          </a:p>
          <a:p>
            <a:pPr algn="l"/>
            <a:r>
              <a:rPr lang="en-US" b="0" i="0" dirty="0">
                <a:solidFill>
                  <a:srgbClr val="000000"/>
                </a:solidFill>
                <a:effectLst/>
                <a:latin typeface="Samsung One"/>
              </a:rPr>
              <a:t>Secure booting traces a path between the hardware and the operating system, and requires all loaded software is digitally signed by an approved author. Some versions of this process, such as </a:t>
            </a:r>
            <a:r>
              <a:rPr lang="en-US" b="0" i="0" u="none" strike="noStrike" dirty="0">
                <a:solidFill>
                  <a:srgbClr val="000000"/>
                </a:solidFill>
                <a:effectLst/>
                <a:latin typeface="Samsung One"/>
                <a:hlinkClick r:id="rId3"/>
              </a:rPr>
              <a:t>Samsung Knox</a:t>
            </a:r>
            <a:r>
              <a:rPr lang="en-US" b="0" i="0" dirty="0">
                <a:solidFill>
                  <a:srgbClr val="000000"/>
                </a:solidFill>
                <a:effectLst/>
                <a:latin typeface="Samsung One"/>
              </a:rPr>
              <a:t>, have additional hardware-based protections, like operating system rollback protection and tamper protection.</a:t>
            </a:r>
          </a:p>
          <a:p>
            <a:pPr algn="l"/>
            <a:r>
              <a:rPr lang="en-US" b="0" i="0" dirty="0">
                <a:solidFill>
                  <a:srgbClr val="000000"/>
                </a:solidFill>
                <a:effectLst/>
                <a:latin typeface="Samsung One"/>
              </a:rPr>
              <a:t>This method involves knowledge of what relevant digital certificates need to be burned into the hardware. Each startup step is verified, from base hardware to the software. When properly implemented, attackers can’t get “under” the operating system, which is a popular technique for evading operating system protections.</a:t>
            </a:r>
          </a:p>
          <a:p>
            <a:pPr algn="l"/>
            <a:endParaRPr lang="en-US" b="0" i="0" dirty="0">
              <a:solidFill>
                <a:srgbClr val="000000"/>
              </a:solidFill>
              <a:effectLst/>
              <a:latin typeface="Samsung One"/>
            </a:endParaRPr>
          </a:p>
          <a:p>
            <a:pPr algn="l"/>
            <a:r>
              <a:rPr lang="en-US" b="0" i="0" dirty="0">
                <a:solidFill>
                  <a:srgbClr val="000000"/>
                </a:solidFill>
                <a:effectLst/>
                <a:latin typeface="Samsung One"/>
              </a:rPr>
              <a:t>2. Trusted Execution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a:t>
            </a:r>
            <a:r>
              <a:rPr lang="en-US" b="0" dirty="0">
                <a:effectLst/>
              </a:rPr>
              <a:t>ince keying and authentication materials need to be protected from exposure, even if the software is completely compromised TEE provide a hardware-separated processor, effectively running a different operating system, that cannot be affected by  the main CPU.</a:t>
            </a:r>
            <a:endParaRPr lang="it-IT" b="0" dirty="0">
              <a:effectLst/>
            </a:endParaRPr>
          </a:p>
          <a:p>
            <a:pPr algn="l"/>
            <a:endParaRPr lang="en-US" b="0" i="0" dirty="0">
              <a:solidFill>
                <a:srgbClr val="000000"/>
              </a:solidFill>
              <a:effectLst/>
              <a:latin typeface="Samsung One"/>
            </a:endParaRPr>
          </a:p>
          <a:p>
            <a:pPr algn="l"/>
            <a:r>
              <a:rPr lang="en-US" b="0" i="0" dirty="0">
                <a:solidFill>
                  <a:srgbClr val="000000"/>
                </a:solidFill>
                <a:effectLst/>
                <a:latin typeface="Samsung One"/>
              </a:rPr>
              <a:t>It’s also important to consider trusted execution environments (TEEs), since keying and authentication materials need to be protected from exposure, even if the software is completely compromised. These provide a hardware-separated processor, effectively running a different operating system, that cannot be affected by the main CPU.</a:t>
            </a:r>
          </a:p>
          <a:p>
            <a:pPr algn="l"/>
            <a:r>
              <a:rPr lang="en-US" b="0" i="0" dirty="0">
                <a:solidFill>
                  <a:srgbClr val="000000"/>
                </a:solidFill>
                <a:effectLst/>
                <a:latin typeface="Samsung One"/>
              </a:rPr>
              <a:t>TEEs can be used to store keying material and take charge of disk encryption and decryption. They may also manage other credential information that can’t be tampered with, such as a burned-in unique system ID. These small applications running inside of the TEE are called </a:t>
            </a:r>
            <a:r>
              <a:rPr lang="en-US" b="0" i="0" dirty="0" err="1">
                <a:solidFill>
                  <a:srgbClr val="000000"/>
                </a:solidFill>
                <a:effectLst/>
                <a:latin typeface="Samsung One"/>
              </a:rPr>
              <a:t>trustlets</a:t>
            </a:r>
            <a:r>
              <a:rPr lang="en-US" b="0" i="0" dirty="0">
                <a:solidFill>
                  <a:srgbClr val="000000"/>
                </a:solidFill>
                <a:effectLst/>
                <a:latin typeface="Samsung One"/>
              </a:rPr>
              <a:t>.</a:t>
            </a:r>
          </a:p>
          <a:p>
            <a:pPr algn="l"/>
            <a:endParaRPr lang="en-US" b="0" i="0" dirty="0">
              <a:solidFill>
                <a:srgbClr val="000000"/>
              </a:solidFill>
              <a:effectLst/>
              <a:latin typeface="Samsung One"/>
            </a:endParaRPr>
          </a:p>
          <a:p>
            <a:pPr algn="l"/>
            <a:r>
              <a:rPr lang="en-US" b="0" i="0" dirty="0">
                <a:solidFill>
                  <a:srgbClr val="000000"/>
                </a:solidFill>
                <a:effectLst/>
                <a:latin typeface="Samsung One"/>
              </a:rPr>
              <a:t>3. Posture Checking</a:t>
            </a:r>
          </a:p>
          <a:p>
            <a:pPr algn="l"/>
            <a:r>
              <a:rPr lang="en-US" b="0" dirty="0">
                <a:effectLst/>
              </a:rPr>
              <a:t>It is a protocol inside of the TEE that is constantly confirming that the device has not been compromised through system integrity checking</a:t>
            </a:r>
            <a:endParaRPr lang="en-US" b="0" i="0" dirty="0">
              <a:solidFill>
                <a:srgbClr val="000000"/>
              </a:solidFill>
              <a:effectLst/>
              <a:latin typeface="Samsung One"/>
            </a:endParaRPr>
          </a:p>
          <a:p>
            <a:pPr algn="l"/>
            <a:r>
              <a:rPr lang="en-US" b="0" i="0" dirty="0">
                <a:solidFill>
                  <a:srgbClr val="000000"/>
                </a:solidFill>
                <a:effectLst/>
                <a:latin typeface="Samsung One"/>
              </a:rPr>
              <a:t>All of these security advancements make it easier for enterprises to monitor their devices. Hardware-assisted smartphone monitoring, or posture checking, is particularly helpful for this. It is a protocol inside of the TEE that is constantly confirming that the device has not been compromised through </a:t>
            </a:r>
            <a:r>
              <a:rPr lang="en-US" b="0" i="0" u="none" strike="noStrike" dirty="0">
                <a:solidFill>
                  <a:srgbClr val="000000"/>
                </a:solidFill>
                <a:effectLst/>
                <a:latin typeface="Samsung One"/>
                <a:hlinkClick r:id="rId4" tooltip="system integrity checking"/>
              </a:rPr>
              <a:t>system integrity checking.</a:t>
            </a:r>
            <a:endParaRPr lang="en-US" b="0" i="0" u="none" strike="noStrike" dirty="0">
              <a:solidFill>
                <a:srgbClr val="000000"/>
              </a:solidFill>
              <a:effectLst/>
              <a:latin typeface="Samsung One"/>
            </a:endParaRPr>
          </a:p>
          <a:p>
            <a:pPr algn="l"/>
            <a:endParaRPr lang="en-US" b="0" i="0" u="none" strike="noStrike" dirty="0">
              <a:solidFill>
                <a:srgbClr val="000000"/>
              </a:solidFill>
              <a:effectLst/>
              <a:latin typeface="Samsung One"/>
            </a:endParaRPr>
          </a:p>
          <a:p>
            <a:pPr algn="l"/>
            <a:r>
              <a:rPr lang="en-US" b="0" i="0" dirty="0">
                <a:solidFill>
                  <a:srgbClr val="000000"/>
                </a:solidFill>
                <a:effectLst/>
                <a:latin typeface="Samsung One"/>
              </a:rPr>
              <a:t>The main aspect and also what we will focus on is the Trusted Execution Environment, in the next slides we will analyze the main architectural features that make it so safe.</a:t>
            </a:r>
          </a:p>
          <a:p>
            <a:pPr algn="l"/>
            <a:endParaRPr lang="en-US" b="0" i="0" dirty="0">
              <a:solidFill>
                <a:srgbClr val="000000"/>
              </a:solidFill>
              <a:effectLst/>
              <a:latin typeface="Samsung One"/>
            </a:endParaRPr>
          </a:p>
        </p:txBody>
      </p:sp>
      <p:sp>
        <p:nvSpPr>
          <p:cNvPr id="4" name="Segnaposto numero diapositiva 3"/>
          <p:cNvSpPr>
            <a:spLocks noGrp="1"/>
          </p:cNvSpPr>
          <p:nvPr>
            <p:ph type="sldNum" sz="quarter" idx="5"/>
          </p:nvPr>
        </p:nvSpPr>
        <p:spPr/>
        <p:txBody>
          <a:bodyPr/>
          <a:lstStyle/>
          <a:p>
            <a:fld id="{0784D7B4-00FB-4B1B-B2CE-7F969318B122}" type="slidenum">
              <a:rPr lang="it-IT" smtClean="0"/>
              <a:t>9</a:t>
            </a:fld>
            <a:endParaRPr lang="it-IT"/>
          </a:p>
        </p:txBody>
      </p:sp>
    </p:spTree>
    <p:extLst>
      <p:ext uri="{BB962C8B-B14F-4D97-AF65-F5344CB8AC3E}">
        <p14:creationId xmlns:p14="http://schemas.microsoft.com/office/powerpoint/2010/main" val="223933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6316730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19466984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10588549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6316730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24441775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39172497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27524781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‹N›</a:t>
            </a:fld>
            <a:endParaRPr lang="en-US" sz="80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62244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200782803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419996831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31598689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244417751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56736144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194669845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10588549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39172497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2752478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‹N›</a:t>
            </a:fld>
            <a:endParaRPr lang="en-US" sz="80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62244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20078280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41999683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3159868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98624D31-43A5-475A-80CF-332C9F6DCF35}" type="datetimeFigureOut">
              <a:rPr lang="en-US" smtClean="0"/>
              <a:t>4/9/2021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567361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1694700946"/>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ransition>
    <p:fade thruBlk="1"/>
  </p:transition>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98624D31-43A5-475A-80CF-332C9F6DCF35}" type="datetimeFigureOut">
              <a:rPr lang="en-US" smtClean="0"/>
              <a:t>4/9/2021</a:t>
            </a:fld>
            <a:endParaRPr lang="en-US"/>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a:t>
            </a:fld>
            <a:endParaRPr lang="en-US" sz="800"/>
          </a:p>
        </p:txBody>
      </p:sp>
    </p:spTree>
    <p:extLst>
      <p:ext uri="{BB962C8B-B14F-4D97-AF65-F5344CB8AC3E}">
        <p14:creationId xmlns:p14="http://schemas.microsoft.com/office/powerpoint/2010/main" val="1694700946"/>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ransition>
    <p:fade thruBlk="1"/>
  </p:transition>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6">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F181E-A418-4FD0-A061-97670E16DA6E}"/>
              </a:ext>
            </a:extLst>
          </p:cNvPr>
          <p:cNvSpPr>
            <a:spLocks noGrp="1"/>
          </p:cNvSpPr>
          <p:nvPr>
            <p:ph type="ctrTitle"/>
          </p:nvPr>
        </p:nvSpPr>
        <p:spPr>
          <a:xfrm>
            <a:off x="703385" y="1228550"/>
            <a:ext cx="5019085" cy="2947210"/>
          </a:xfrm>
        </p:spPr>
        <p:txBody>
          <a:bodyPr vert="horz" lIns="91440" tIns="45720" rIns="91440" bIns="45720" rtlCol="0" anchor="t">
            <a:normAutofit/>
          </a:bodyPr>
          <a:lstStyle/>
          <a:p>
            <a:pPr algn="l">
              <a:lnSpc>
                <a:spcPct val="90000"/>
              </a:lnSpc>
            </a:pPr>
            <a:br>
              <a:rPr lang="en-US" sz="3100" b="1" i="0" kern="1200" cap="all" baseline="0">
                <a:latin typeface="+mj-lt"/>
                <a:ea typeface="+mj-ea"/>
                <a:cs typeface="+mj-cs"/>
              </a:rPr>
            </a:br>
            <a:r>
              <a:rPr lang="en-US" sz="3100" b="1" i="0" kern="1200" cap="all" baseline="0">
                <a:latin typeface="+mj-lt"/>
                <a:ea typeface="+mj-ea"/>
                <a:cs typeface="+mj-cs"/>
              </a:rPr>
              <a:t>Security</a:t>
            </a:r>
            <a:r>
              <a:rPr lang="en-US" sz="3100" b="1" i="0" kern="1200" cap="all">
                <a:latin typeface="+mj-lt"/>
                <a:ea typeface="+mj-ea"/>
                <a:cs typeface="+mj-cs"/>
              </a:rPr>
              <a:t> </a:t>
            </a:r>
            <a:r>
              <a:rPr lang="en-US" sz="3100" b="1" i="0" kern="1200" cap="all" baseline="0">
                <a:latin typeface="+mj-lt"/>
                <a:ea typeface="+mj-ea"/>
                <a:cs typeface="+mj-cs"/>
              </a:rPr>
              <a:t>chip on smartphones</a:t>
            </a:r>
          </a:p>
        </p:txBody>
      </p:sp>
      <p:sp>
        <p:nvSpPr>
          <p:cNvPr id="3" name="Subtitle 2">
            <a:extLst>
              <a:ext uri="{FF2B5EF4-FFF2-40B4-BE49-F238E27FC236}">
                <a16:creationId xmlns:a16="http://schemas.microsoft.com/office/drawing/2014/main" id="{A07A16EC-0EEC-497F-90DC-99C64E5C4E90}"/>
              </a:ext>
            </a:extLst>
          </p:cNvPr>
          <p:cNvSpPr>
            <a:spLocks noGrp="1"/>
          </p:cNvSpPr>
          <p:nvPr>
            <p:ph type="subTitle" idx="1"/>
          </p:nvPr>
        </p:nvSpPr>
        <p:spPr>
          <a:xfrm>
            <a:off x="1371600" y="4389120"/>
            <a:ext cx="4210167" cy="1192815"/>
          </a:xfrm>
        </p:spPr>
        <p:txBody>
          <a:bodyPr vert="horz" lIns="91440" tIns="45720" rIns="91440" bIns="45720" rtlCol="0" anchor="b">
            <a:normAutofit/>
          </a:bodyPr>
          <a:lstStyle/>
          <a:p>
            <a:pPr algn="l">
              <a:lnSpc>
                <a:spcPct val="140000"/>
              </a:lnSpc>
            </a:pPr>
            <a:r>
              <a:rPr lang="en-US" sz="1300" kern="1200">
                <a:latin typeface="+mn-lt"/>
                <a:ea typeface="+mn-ea"/>
                <a:cs typeface="+mn-cs"/>
              </a:rPr>
              <a:t>Gaia Anastasi</a:t>
            </a:r>
          </a:p>
          <a:p>
            <a:pPr algn="l">
              <a:lnSpc>
                <a:spcPct val="140000"/>
              </a:lnSpc>
            </a:pPr>
            <a:r>
              <a:rPr lang="en-US" sz="1300" kern="1200">
                <a:latin typeface="+mn-lt"/>
                <a:ea typeface="+mn-ea"/>
                <a:cs typeface="+mn-cs"/>
              </a:rPr>
              <a:t>Clarissa Polidori</a:t>
            </a:r>
          </a:p>
          <a:p>
            <a:pPr algn="l">
              <a:lnSpc>
                <a:spcPct val="140000"/>
              </a:lnSpc>
            </a:pPr>
            <a:r>
              <a:rPr lang="en-US" sz="1300" kern="1200">
                <a:latin typeface="+mn-lt"/>
                <a:ea typeface="+mn-ea"/>
                <a:cs typeface="+mn-cs"/>
              </a:rPr>
              <a:t>Leonardo Poggiani</a:t>
            </a:r>
          </a:p>
        </p:txBody>
      </p:sp>
      <p:sp>
        <p:nvSpPr>
          <p:cNvPr id="48" name="Rectangle 3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Logo&#10;&#10;Description automatically generated">
            <a:extLst>
              <a:ext uri="{FF2B5EF4-FFF2-40B4-BE49-F238E27FC236}">
                <a16:creationId xmlns:a16="http://schemas.microsoft.com/office/drawing/2014/main" id="{8F3FC4CF-3FF5-44FF-BE25-C0D715E5279C}"/>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24" name="Subtitle 2">
            <a:extLst>
              <a:ext uri="{FF2B5EF4-FFF2-40B4-BE49-F238E27FC236}">
                <a16:creationId xmlns:a16="http://schemas.microsoft.com/office/drawing/2014/main" id="{7859FAF4-BCAA-4500-B0ED-D4822ED22058}"/>
              </a:ext>
            </a:extLst>
          </p:cNvPr>
          <p:cNvSpPr txBox="1">
            <a:spLocks/>
          </p:cNvSpPr>
          <p:nvPr/>
        </p:nvSpPr>
        <p:spPr>
          <a:xfrm>
            <a:off x="1450841" y="3626043"/>
            <a:ext cx="3611504" cy="295212"/>
          </a:xfrm>
          <a:prstGeom prst="rect">
            <a:avLst/>
          </a:prstGeom>
        </p:spPr>
        <p:txBody>
          <a:bodyPr vert="horz" lIns="0" tIns="0" rIns="0" bIns="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1600" kern="1200" cap="all" spc="6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40000"/>
              </a:lnSpc>
            </a:pPr>
            <a:r>
              <a:rPr lang="en-GB" sz="1100">
                <a:solidFill>
                  <a:srgbClr val="002060"/>
                </a:solidFill>
              </a:rPr>
              <a:t>Computer Architecture</a:t>
            </a:r>
          </a:p>
        </p:txBody>
      </p:sp>
    </p:spTree>
    <p:extLst>
      <p:ext uri="{BB962C8B-B14F-4D97-AF65-F5344CB8AC3E}">
        <p14:creationId xmlns:p14="http://schemas.microsoft.com/office/powerpoint/2010/main" val="363217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700"/>
                                        <p:tgtEl>
                                          <p:spTgt spid="3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DB6D8D3D-A20E-4D5C-8305-0822E781C708}"/>
              </a:ext>
            </a:extLst>
          </p:cNvPr>
          <p:cNvSpPr txBox="1">
            <a:spLocks/>
          </p:cNvSpPr>
          <p:nvPr/>
        </p:nvSpPr>
        <p:spPr>
          <a:xfrm>
            <a:off x="724360" y="2163166"/>
            <a:ext cx="3650175" cy="1696317"/>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spcBef>
                <a:spcPct val="0"/>
              </a:spcBef>
              <a:spcAft>
                <a:spcPts val="600"/>
              </a:spcAft>
            </a:pPr>
            <a:r>
              <a:rPr lang="en-US" sz="3200" b="1" cap="all" spc="700">
                <a:solidFill>
                  <a:schemeClr val="bg1"/>
                </a:solidFill>
                <a:latin typeface="+mj-lt"/>
                <a:ea typeface="+mj-ea"/>
                <a:cs typeface="+mj-cs"/>
              </a:rPr>
              <a:t>Who are the main actors?</a:t>
            </a:r>
          </a:p>
        </p:txBody>
      </p:sp>
      <p:graphicFrame>
        <p:nvGraphicFramePr>
          <p:cNvPr id="11" name="CasellaDiTesto 3">
            <a:extLst>
              <a:ext uri="{FF2B5EF4-FFF2-40B4-BE49-F238E27FC236}">
                <a16:creationId xmlns:a16="http://schemas.microsoft.com/office/drawing/2014/main" id="{98F81576-17AF-41E5-B1D5-A55FE0EC8BF2}"/>
              </a:ext>
            </a:extLst>
          </p:cNvPr>
          <p:cNvGraphicFramePr>
            <a:graphicFrameLocks/>
          </p:cNvGraphicFramePr>
          <p:nvPr>
            <p:extLst>
              <p:ext uri="{D42A27DB-BD31-4B8C-83A1-F6EECF244321}">
                <p14:modId xmlns:p14="http://schemas.microsoft.com/office/powerpoint/2010/main" val="3667732304"/>
              </p:ext>
            </p:extLst>
          </p:nvPr>
        </p:nvGraphicFramePr>
        <p:xfrm>
          <a:off x="4374535" y="858490"/>
          <a:ext cx="7244381" cy="5140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49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FE4E-5031-4AF0-A442-A90BF58B86A6}"/>
              </a:ext>
            </a:extLst>
          </p:cNvPr>
          <p:cNvSpPr>
            <a:spLocks noGrp="1"/>
          </p:cNvSpPr>
          <p:nvPr>
            <p:ph type="title"/>
          </p:nvPr>
        </p:nvSpPr>
        <p:spPr>
          <a:xfrm>
            <a:off x="222653" y="267830"/>
            <a:ext cx="11746694" cy="574661"/>
          </a:xfrm>
        </p:spPr>
        <p:txBody>
          <a:bodyPr/>
          <a:lstStyle/>
          <a:p>
            <a:pPr algn="ctr"/>
            <a:r>
              <a:rPr lang="en-US" sz="2800" err="1"/>
              <a:t>Ios</a:t>
            </a:r>
            <a:r>
              <a:rPr lang="en-US" sz="2800"/>
              <a:t> secure enclave</a:t>
            </a:r>
          </a:p>
        </p:txBody>
      </p:sp>
      <p:pic>
        <p:nvPicPr>
          <p:cNvPr id="11" name="Picture 11" descr="Diagram&#10;&#10;Description automatically generated">
            <a:extLst>
              <a:ext uri="{FF2B5EF4-FFF2-40B4-BE49-F238E27FC236}">
                <a16:creationId xmlns:a16="http://schemas.microsoft.com/office/drawing/2014/main" id="{33F442D0-B4EC-48DE-9C8E-2769DF8D9CBE}"/>
              </a:ext>
            </a:extLst>
          </p:cNvPr>
          <p:cNvPicPr>
            <a:picLocks noGrp="1" noChangeAspect="1"/>
          </p:cNvPicPr>
          <p:nvPr>
            <p:ph idx="1"/>
          </p:nvPr>
        </p:nvPicPr>
        <p:blipFill>
          <a:blip r:embed="rId3"/>
          <a:stretch>
            <a:fillRect/>
          </a:stretch>
        </p:blipFill>
        <p:spPr>
          <a:xfrm>
            <a:off x="2830680" y="1453011"/>
            <a:ext cx="6233808" cy="2982642"/>
          </a:xfrm>
        </p:spPr>
      </p:pic>
      <p:sp>
        <p:nvSpPr>
          <p:cNvPr id="17" name="TextBox 16">
            <a:extLst>
              <a:ext uri="{FF2B5EF4-FFF2-40B4-BE49-F238E27FC236}">
                <a16:creationId xmlns:a16="http://schemas.microsoft.com/office/drawing/2014/main" id="{2AB319E9-64C8-4A3D-A355-DEF96B7A4F8A}"/>
              </a:ext>
            </a:extLst>
          </p:cNvPr>
          <p:cNvSpPr txBox="1"/>
          <p:nvPr/>
        </p:nvSpPr>
        <p:spPr>
          <a:xfrm>
            <a:off x="2830680" y="5081823"/>
            <a:ext cx="6047371" cy="646331"/>
          </a:xfrm>
          <a:prstGeom prst="rect">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The </a:t>
            </a:r>
            <a:r>
              <a:rPr lang="en-US" b="1">
                <a:solidFill>
                  <a:schemeClr val="bg1"/>
                </a:solidFill>
                <a:ea typeface="+mn-lt"/>
                <a:cs typeface="+mn-lt"/>
              </a:rPr>
              <a:t>Secure Enclave </a:t>
            </a:r>
            <a:r>
              <a:rPr lang="en-US">
                <a:solidFill>
                  <a:schemeClr val="bg1"/>
                </a:solidFill>
                <a:ea typeface="+mn-lt"/>
                <a:cs typeface="+mn-lt"/>
              </a:rPr>
              <a:t>is part of the A7 and newer chips used for </a:t>
            </a:r>
            <a:r>
              <a:rPr lang="en-US" b="1">
                <a:solidFill>
                  <a:schemeClr val="bg1"/>
                </a:solidFill>
                <a:ea typeface="+mn-lt"/>
                <a:cs typeface="+mn-lt"/>
              </a:rPr>
              <a:t>data protection</a:t>
            </a:r>
            <a:r>
              <a:rPr lang="en-US">
                <a:solidFill>
                  <a:schemeClr val="bg1"/>
                </a:solidFill>
                <a:ea typeface="+mn-lt"/>
                <a:cs typeface="+mn-lt"/>
              </a:rPr>
              <a:t>, </a:t>
            </a:r>
            <a:r>
              <a:rPr lang="en-US" b="1" err="1">
                <a:solidFill>
                  <a:schemeClr val="bg1"/>
                </a:solidFill>
                <a:ea typeface="+mn-lt"/>
                <a:cs typeface="+mn-lt"/>
              </a:rPr>
              <a:t>TouchID</a:t>
            </a:r>
            <a:r>
              <a:rPr lang="en-US">
                <a:solidFill>
                  <a:schemeClr val="bg1"/>
                </a:solidFill>
                <a:ea typeface="+mn-lt"/>
                <a:cs typeface="+mn-lt"/>
              </a:rPr>
              <a:t>, and </a:t>
            </a:r>
            <a:r>
              <a:rPr lang="en-US" b="1" err="1">
                <a:solidFill>
                  <a:schemeClr val="bg1"/>
                </a:solidFill>
                <a:ea typeface="+mn-lt"/>
                <a:cs typeface="+mn-lt"/>
              </a:rPr>
              <a:t>FaceID</a:t>
            </a:r>
            <a:endParaRPr lang="en-US">
              <a:solidFill>
                <a:schemeClr val="bg1"/>
              </a:solidFill>
            </a:endParaRPr>
          </a:p>
        </p:txBody>
      </p:sp>
    </p:spTree>
    <p:extLst>
      <p:ext uri="{BB962C8B-B14F-4D97-AF65-F5344CB8AC3E}">
        <p14:creationId xmlns:p14="http://schemas.microsoft.com/office/powerpoint/2010/main" val="250372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D24650-AFCF-48DF-9385-C30FBAEBDB41}"/>
              </a:ext>
            </a:extLst>
          </p:cNvPr>
          <p:cNvSpPr>
            <a:spLocks noGrp="1"/>
          </p:cNvSpPr>
          <p:nvPr>
            <p:ph type="title"/>
          </p:nvPr>
        </p:nvSpPr>
        <p:spPr>
          <a:xfrm>
            <a:off x="1371601" y="490330"/>
            <a:ext cx="9448800" cy="855947"/>
          </a:xfrm>
        </p:spPr>
        <p:txBody>
          <a:bodyPr>
            <a:normAutofit/>
          </a:bodyPr>
          <a:lstStyle/>
          <a:p>
            <a:pPr algn="ctr">
              <a:lnSpc>
                <a:spcPct val="90000"/>
              </a:lnSpc>
            </a:pPr>
            <a:r>
              <a:rPr lang="it-IT" sz="2800"/>
              <a:t>How secure enclave</a:t>
            </a:r>
            <a:br>
              <a:rPr lang="it-IT" sz="2800"/>
            </a:br>
            <a:r>
              <a:rPr lang="it-IT" sz="2800" err="1"/>
              <a:t>protects</a:t>
            </a:r>
            <a:r>
              <a:rPr lang="it-IT" sz="2800"/>
              <a:t> data?</a:t>
            </a:r>
          </a:p>
        </p:txBody>
      </p:sp>
      <p:graphicFrame>
        <p:nvGraphicFramePr>
          <p:cNvPr id="25" name="Segnaposto contenuto 2">
            <a:extLst>
              <a:ext uri="{FF2B5EF4-FFF2-40B4-BE49-F238E27FC236}">
                <a16:creationId xmlns:a16="http://schemas.microsoft.com/office/drawing/2014/main" id="{2C65B2BC-5EDF-4C7E-B4E4-D9A404C73DEA}"/>
              </a:ext>
            </a:extLst>
          </p:cNvPr>
          <p:cNvGraphicFramePr>
            <a:graphicFrameLocks noGrp="1"/>
          </p:cNvGraphicFramePr>
          <p:nvPr>
            <p:ph idx="1"/>
            <p:extLst>
              <p:ext uri="{D42A27DB-BD31-4B8C-83A1-F6EECF244321}">
                <p14:modId xmlns:p14="http://schemas.microsoft.com/office/powerpoint/2010/main" val="2484360976"/>
              </p:ext>
            </p:extLst>
          </p:nvPr>
        </p:nvGraphicFramePr>
        <p:xfrm>
          <a:off x="1371601" y="2185334"/>
          <a:ext cx="9448800" cy="3180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721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054FED3-6CFF-40D3-B5C6-15CB39D6A296}"/>
              </a:ext>
            </a:extLst>
          </p:cNvPr>
          <p:cNvSpPr>
            <a:spLocks noGrp="1"/>
          </p:cNvSpPr>
          <p:nvPr>
            <p:ph type="title"/>
          </p:nvPr>
        </p:nvSpPr>
        <p:spPr>
          <a:xfrm>
            <a:off x="1371600" y="703253"/>
            <a:ext cx="5868785" cy="1010238"/>
          </a:xfrm>
        </p:spPr>
        <p:txBody>
          <a:bodyPr vert="horz" lIns="0" tIns="0" rIns="0" bIns="0" rtlCol="0" anchor="b">
            <a:normAutofit/>
          </a:bodyPr>
          <a:lstStyle/>
          <a:p>
            <a:pPr algn="ctr">
              <a:lnSpc>
                <a:spcPct val="90000"/>
              </a:lnSpc>
            </a:pPr>
            <a:r>
              <a:rPr lang="en-US" sz="3200"/>
              <a:t>Secure enclave architecture</a:t>
            </a:r>
          </a:p>
        </p:txBody>
      </p:sp>
      <p:sp>
        <p:nvSpPr>
          <p:cNvPr id="3" name="Segnaposto contenuto 2">
            <a:extLst>
              <a:ext uri="{FF2B5EF4-FFF2-40B4-BE49-F238E27FC236}">
                <a16:creationId xmlns:a16="http://schemas.microsoft.com/office/drawing/2014/main" id="{AEB55DC3-8020-4947-9BD8-27AEF690FE92}"/>
              </a:ext>
            </a:extLst>
          </p:cNvPr>
          <p:cNvSpPr>
            <a:spLocks noGrp="1"/>
          </p:cNvSpPr>
          <p:nvPr>
            <p:ph idx="1"/>
          </p:nvPr>
        </p:nvSpPr>
        <p:spPr>
          <a:xfrm>
            <a:off x="1371600" y="2344189"/>
            <a:ext cx="5868785" cy="3327336"/>
          </a:xfrm>
        </p:spPr>
        <p:txBody>
          <a:bodyPr vert="horz" lIns="0" tIns="0" rIns="0" bIns="0" rtlCol="0" anchor="t">
            <a:normAutofit/>
          </a:bodyPr>
          <a:lstStyle/>
          <a:p>
            <a:pPr marL="0" indent="0">
              <a:buNone/>
            </a:pPr>
            <a:r>
              <a:rPr lang="en-US" sz="1600" b="1">
                <a:ea typeface="+mn-lt"/>
                <a:cs typeface="+mn-lt"/>
              </a:rPr>
              <a:t>Secure enclave</a:t>
            </a:r>
            <a:r>
              <a:rPr lang="en-US" sz="1600">
                <a:ea typeface="+mn-lt"/>
                <a:cs typeface="+mn-lt"/>
              </a:rPr>
              <a:t> provide a flexible way to implement various </a:t>
            </a:r>
            <a:r>
              <a:rPr lang="en-US" sz="1600" b="1">
                <a:ea typeface="+mn-lt"/>
                <a:cs typeface="+mn-lt"/>
              </a:rPr>
              <a:t>hardware-assisted security services</a:t>
            </a:r>
            <a:r>
              <a:rPr lang="en-US" sz="1600">
                <a:ea typeface="+mn-lt"/>
                <a:cs typeface="+mn-lt"/>
              </a:rPr>
              <a:t>.</a:t>
            </a:r>
          </a:p>
          <a:p>
            <a:pPr marL="0" indent="0">
              <a:buNone/>
            </a:pPr>
            <a:endParaRPr lang="it-IT" sz="1600" b="1" i="0">
              <a:effectLst/>
            </a:endParaRPr>
          </a:p>
          <a:p>
            <a:pPr marL="0" indent="0">
              <a:buNone/>
            </a:pPr>
            <a:endParaRPr lang="en-US" sz="1600">
              <a:ea typeface="+mn-lt"/>
              <a:cs typeface="+mn-lt"/>
            </a:endParaRPr>
          </a:p>
          <a:p>
            <a:pPr marL="0" indent="0">
              <a:buNone/>
            </a:pPr>
            <a:endParaRPr lang="en-US" sz="1600"/>
          </a:p>
          <a:p>
            <a:pPr marL="0" indent="0">
              <a:buNone/>
            </a:pPr>
            <a:endParaRPr lang="en-US" sz="1600">
              <a:ea typeface="+mn-lt"/>
              <a:cs typeface="+mn-lt"/>
            </a:endParaRPr>
          </a:p>
        </p:txBody>
      </p:sp>
      <p:pic>
        <p:nvPicPr>
          <p:cNvPr id="7" name="Picture 13" descr="Diagram&#10;&#10;Description automatically generated">
            <a:extLst>
              <a:ext uri="{FF2B5EF4-FFF2-40B4-BE49-F238E27FC236}">
                <a16:creationId xmlns:a16="http://schemas.microsoft.com/office/drawing/2014/main" id="{6A364DD6-C1FF-4E35-9C9B-28C72B2B1181}"/>
              </a:ext>
            </a:extLst>
          </p:cNvPr>
          <p:cNvPicPr>
            <a:picLocks noChangeAspect="1"/>
          </p:cNvPicPr>
          <p:nvPr/>
        </p:nvPicPr>
        <p:blipFill>
          <a:blip r:embed="rId3"/>
          <a:stretch>
            <a:fillRect/>
          </a:stretch>
        </p:blipFill>
        <p:spPr>
          <a:xfrm>
            <a:off x="7697585" y="1028700"/>
            <a:ext cx="3853543" cy="4642824"/>
          </a:xfrm>
          <a:prstGeom prst="rect">
            <a:avLst/>
          </a:prstGeom>
        </p:spPr>
      </p:pic>
      <p:sp>
        <p:nvSpPr>
          <p:cNvPr id="18" name="Rectangle 17">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a:extLst>
              <a:ext uri="{FF2B5EF4-FFF2-40B4-BE49-F238E27FC236}">
                <a16:creationId xmlns:a16="http://schemas.microsoft.com/office/drawing/2014/main" id="{F4252449-C0BB-4404-9183-4381667DD2CC}"/>
              </a:ext>
            </a:extLst>
          </p:cNvPr>
          <p:cNvSpPr txBox="1"/>
          <p:nvPr/>
        </p:nvSpPr>
        <p:spPr>
          <a:xfrm>
            <a:off x="1194343" y="3684691"/>
            <a:ext cx="6223298" cy="646331"/>
          </a:xfrm>
          <a:prstGeom prst="rect">
            <a:avLst/>
          </a:prstGeom>
          <a:solidFill>
            <a:schemeClr val="bg1"/>
          </a:solidFill>
        </p:spPr>
        <p:style>
          <a:lnRef idx="0">
            <a:schemeClr val="dk1"/>
          </a:lnRef>
          <a:fillRef idx="3">
            <a:schemeClr val="dk1"/>
          </a:fillRef>
          <a:effectRef idx="3">
            <a:schemeClr val="dk1"/>
          </a:effectRef>
          <a:fontRef idx="minor">
            <a:schemeClr val="lt1"/>
          </a:fontRef>
        </p:style>
        <p:txBody>
          <a:bodyPr wrap="square">
            <a:spAutoFit/>
          </a:bodyPr>
          <a:lstStyle/>
          <a:p>
            <a:pPr marL="0" indent="0">
              <a:spcAft>
                <a:spcPts val="600"/>
              </a:spcAft>
              <a:buNone/>
            </a:pPr>
            <a:r>
              <a:rPr lang="en-US" b="1">
                <a:solidFill>
                  <a:schemeClr val="tx1"/>
                </a:solidFill>
                <a:ea typeface="+mn-lt"/>
                <a:cs typeface="+mn-lt"/>
              </a:rPr>
              <a:t>Trusted Computing Base</a:t>
            </a:r>
            <a:r>
              <a:rPr lang="en-US">
                <a:solidFill>
                  <a:schemeClr val="tx1"/>
                </a:solidFill>
                <a:ea typeface="+mn-lt"/>
                <a:cs typeface="+mn-lt"/>
              </a:rPr>
              <a:t> (TCB) </a:t>
            </a:r>
            <a:r>
              <a:rPr lang="en-US" b="1">
                <a:solidFill>
                  <a:schemeClr val="tx1"/>
                </a:solidFill>
                <a:ea typeface="+mn-lt"/>
                <a:cs typeface="+mn-lt"/>
              </a:rPr>
              <a:t>minimization </a:t>
            </a:r>
            <a:r>
              <a:rPr lang="en-US">
                <a:solidFill>
                  <a:schemeClr val="tx1"/>
                </a:solidFill>
                <a:ea typeface="+mn-lt"/>
                <a:cs typeface="+mn-lt"/>
              </a:rPr>
              <a:t>is one of the most fundamental computer security principles.</a:t>
            </a:r>
            <a:endParaRPr lang="it-IT">
              <a:solidFill>
                <a:schemeClr val="tx1"/>
              </a:solidFill>
              <a:ea typeface="+mn-lt"/>
              <a:cs typeface="+mn-lt"/>
            </a:endParaRPr>
          </a:p>
        </p:txBody>
      </p:sp>
    </p:spTree>
    <p:extLst>
      <p:ext uri="{BB962C8B-B14F-4D97-AF65-F5344CB8AC3E}">
        <p14:creationId xmlns:p14="http://schemas.microsoft.com/office/powerpoint/2010/main" val="207792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D24650-AFCF-48DF-9385-C30FBAEBDB41}"/>
              </a:ext>
            </a:extLst>
          </p:cNvPr>
          <p:cNvSpPr>
            <a:spLocks noGrp="1"/>
          </p:cNvSpPr>
          <p:nvPr>
            <p:ph type="title"/>
          </p:nvPr>
        </p:nvSpPr>
        <p:spPr>
          <a:xfrm>
            <a:off x="796751" y="700180"/>
            <a:ext cx="9791363" cy="428990"/>
          </a:xfrm>
        </p:spPr>
        <p:txBody>
          <a:bodyPr vert="horz" lIns="0" tIns="0" rIns="0" bIns="0" rtlCol="0" anchor="b">
            <a:noAutofit/>
          </a:bodyPr>
          <a:lstStyle/>
          <a:p>
            <a:pPr>
              <a:lnSpc>
                <a:spcPct val="90000"/>
              </a:lnSpc>
            </a:pPr>
            <a:r>
              <a:rPr kumimoji="0" lang="it-IT" sz="3200" b="1" i="0" u="none" strike="noStrike" kern="1200" cap="all" spc="700" normalizeH="0" baseline="0" noProof="0">
                <a:ln>
                  <a:noFill/>
                </a:ln>
                <a:solidFill>
                  <a:prstClr val="black"/>
                </a:solidFill>
                <a:effectLst/>
                <a:uLnTx/>
                <a:uFillTx/>
                <a:latin typeface="Avenir Next LT Pro"/>
                <a:ea typeface="+mj-ea"/>
                <a:cs typeface="+mj-cs"/>
              </a:rPr>
              <a:t>SECURE ENCLAVE </a:t>
            </a:r>
            <a:r>
              <a:rPr kumimoji="0" lang="it-IT" sz="3200" b="1" i="0" u="none" strike="noStrike" kern="1200" cap="all" spc="700" normalizeH="0" baseline="0" noProof="0" err="1">
                <a:ln>
                  <a:noFill/>
                </a:ln>
                <a:solidFill>
                  <a:prstClr val="black"/>
                </a:solidFill>
                <a:effectLst/>
                <a:uLnTx/>
                <a:uFillTx/>
                <a:latin typeface="Avenir Next LT Pro"/>
                <a:ea typeface="+mj-ea"/>
                <a:cs typeface="+mj-cs"/>
              </a:rPr>
              <a:t>behaviour</a:t>
            </a:r>
            <a:endParaRPr lang="it-IT" sz="3200"/>
          </a:p>
        </p:txBody>
      </p:sp>
      <p:pic>
        <p:nvPicPr>
          <p:cNvPr id="5" name="Picture 5" descr="Text&#10;&#10;Description automatically generated">
            <a:extLst>
              <a:ext uri="{FF2B5EF4-FFF2-40B4-BE49-F238E27FC236}">
                <a16:creationId xmlns:a16="http://schemas.microsoft.com/office/drawing/2014/main" id="{1C1BC802-AE13-43D1-A629-545E7D3D667A}"/>
              </a:ext>
            </a:extLst>
          </p:cNvPr>
          <p:cNvPicPr>
            <a:picLocks noChangeAspect="1"/>
          </p:cNvPicPr>
          <p:nvPr/>
        </p:nvPicPr>
        <p:blipFill>
          <a:blip r:embed="rId3"/>
          <a:stretch>
            <a:fillRect/>
          </a:stretch>
        </p:blipFill>
        <p:spPr>
          <a:xfrm>
            <a:off x="1379416" y="1373252"/>
            <a:ext cx="9433168" cy="3609238"/>
          </a:xfrm>
          <a:prstGeom prst="rect">
            <a:avLst/>
          </a:prstGeom>
        </p:spPr>
      </p:pic>
      <p:sp>
        <p:nvSpPr>
          <p:cNvPr id="6" name="TextBox 5">
            <a:extLst>
              <a:ext uri="{FF2B5EF4-FFF2-40B4-BE49-F238E27FC236}">
                <a16:creationId xmlns:a16="http://schemas.microsoft.com/office/drawing/2014/main" id="{A06375E9-E617-42A7-B561-8124FDF2A490}"/>
              </a:ext>
            </a:extLst>
          </p:cNvPr>
          <p:cNvSpPr txBox="1"/>
          <p:nvPr/>
        </p:nvSpPr>
        <p:spPr>
          <a:xfrm>
            <a:off x="184925" y="5438607"/>
            <a:ext cx="11822150" cy="646331"/>
          </a:xfrm>
          <a:prstGeom prst="rect">
            <a:avLst/>
          </a:prstGeom>
          <a:solidFill>
            <a:schemeClr val="bg1"/>
          </a:solidFill>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tx1"/>
                </a:solidFill>
              </a:rPr>
              <a:t>Secure Enclave reads and writes memory as if it were regular unencrypted DRAM, whereas an observer outside  the Secure Enclave sees only the encrypted and authenticated version of the memory.</a:t>
            </a:r>
            <a:endParaRPr lang="en-US">
              <a:solidFill>
                <a:schemeClr val="tx1"/>
              </a:solidFill>
            </a:endParaRPr>
          </a:p>
        </p:txBody>
      </p:sp>
    </p:spTree>
    <p:extLst>
      <p:ext uri="{BB962C8B-B14F-4D97-AF65-F5344CB8AC3E}">
        <p14:creationId xmlns:p14="http://schemas.microsoft.com/office/powerpoint/2010/main" val="359925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8D5BFF-B58E-4C86-A2FD-3DA8BBBE74A5}"/>
              </a:ext>
            </a:extLst>
          </p:cNvPr>
          <p:cNvSpPr txBox="1"/>
          <p:nvPr/>
        </p:nvSpPr>
        <p:spPr>
          <a:xfrm>
            <a:off x="1174595" y="4997413"/>
            <a:ext cx="9842810" cy="923330"/>
          </a:xfrm>
          <a:prstGeom prst="rect">
            <a:avLst/>
          </a:prstGeom>
          <a:solidFill>
            <a:schemeClr val="bg1"/>
          </a:solidFill>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chemeClr val="tx1"/>
                </a:solidFill>
                <a:cs typeface="Segoe UI"/>
              </a:rPr>
              <a:t>The Memory </a:t>
            </a:r>
            <a:r>
              <a:rPr lang="it-IT" err="1">
                <a:solidFill>
                  <a:schemeClr val="tx1"/>
                </a:solidFill>
                <a:cs typeface="Segoe UI"/>
              </a:rPr>
              <a:t>Protection</a:t>
            </a:r>
            <a:r>
              <a:rPr lang="it-IT">
                <a:solidFill>
                  <a:schemeClr val="tx1"/>
                </a:solidFill>
                <a:cs typeface="Segoe UI"/>
              </a:rPr>
              <a:t> Engine </a:t>
            </a:r>
            <a:r>
              <a:rPr lang="it-IT" err="1">
                <a:solidFill>
                  <a:schemeClr val="tx1"/>
                </a:solidFill>
                <a:cs typeface="Segoe UI"/>
              </a:rPr>
              <a:t>adds</a:t>
            </a:r>
            <a:r>
              <a:rPr lang="it-IT">
                <a:solidFill>
                  <a:schemeClr val="tx1"/>
                </a:solidFill>
                <a:cs typeface="Segoe UI"/>
              </a:rPr>
              <a:t> </a:t>
            </a:r>
            <a:r>
              <a:rPr lang="it-IT" b="1">
                <a:solidFill>
                  <a:schemeClr val="tx1"/>
                </a:solidFill>
                <a:cs typeface="Segoe UI"/>
              </a:rPr>
              <a:t>replay </a:t>
            </a:r>
            <a:r>
              <a:rPr lang="it-IT" b="1" err="1">
                <a:solidFill>
                  <a:schemeClr val="tx1"/>
                </a:solidFill>
                <a:cs typeface="Segoe UI"/>
              </a:rPr>
              <a:t>protection</a:t>
            </a:r>
            <a:r>
              <a:rPr lang="it-IT" b="1">
                <a:solidFill>
                  <a:schemeClr val="tx1"/>
                </a:solidFill>
                <a:cs typeface="Segoe UI"/>
              </a:rPr>
              <a:t> for Secure Enclave </a:t>
            </a:r>
            <a:r>
              <a:rPr lang="it-IT" b="1" err="1">
                <a:solidFill>
                  <a:schemeClr val="tx1"/>
                </a:solidFill>
                <a:cs typeface="Segoe UI"/>
              </a:rPr>
              <a:t>memory</a:t>
            </a:r>
            <a:r>
              <a:rPr lang="it-IT">
                <a:solidFill>
                  <a:schemeClr val="tx1"/>
                </a:solidFill>
                <a:cs typeface="Segoe UI"/>
              </a:rPr>
              <a:t>. To </a:t>
            </a:r>
            <a:r>
              <a:rPr lang="it-IT" err="1">
                <a:solidFill>
                  <a:schemeClr val="tx1"/>
                </a:solidFill>
                <a:cs typeface="Segoe UI"/>
              </a:rPr>
              <a:t>prevent</a:t>
            </a:r>
            <a:r>
              <a:rPr lang="it-IT">
                <a:solidFill>
                  <a:schemeClr val="tx1"/>
                </a:solidFill>
                <a:cs typeface="Segoe UI"/>
              </a:rPr>
              <a:t> replay of security-</a:t>
            </a:r>
            <a:r>
              <a:rPr lang="it-IT" err="1">
                <a:solidFill>
                  <a:schemeClr val="tx1"/>
                </a:solidFill>
                <a:cs typeface="Segoe UI"/>
              </a:rPr>
              <a:t>critical</a:t>
            </a:r>
            <a:r>
              <a:rPr lang="it-IT">
                <a:solidFill>
                  <a:schemeClr val="tx1"/>
                </a:solidFill>
                <a:cs typeface="Segoe UI"/>
              </a:rPr>
              <a:t> data, the </a:t>
            </a:r>
            <a:r>
              <a:rPr lang="it-IT" b="1">
                <a:solidFill>
                  <a:schemeClr val="tx1"/>
                </a:solidFill>
                <a:cs typeface="Segoe UI"/>
              </a:rPr>
              <a:t>Memory </a:t>
            </a:r>
            <a:r>
              <a:rPr lang="it-IT" b="1" err="1">
                <a:solidFill>
                  <a:schemeClr val="tx1"/>
                </a:solidFill>
                <a:cs typeface="Segoe UI"/>
              </a:rPr>
              <a:t>Protection</a:t>
            </a:r>
            <a:r>
              <a:rPr lang="it-IT" b="1">
                <a:solidFill>
                  <a:schemeClr val="tx1"/>
                </a:solidFill>
                <a:cs typeface="Segoe UI"/>
              </a:rPr>
              <a:t> Engine stores a </a:t>
            </a:r>
            <a:r>
              <a:rPr lang="it-IT" b="1" err="1">
                <a:solidFill>
                  <a:schemeClr val="tx1"/>
                </a:solidFill>
                <a:cs typeface="Segoe UI"/>
              </a:rPr>
              <a:t>nonce</a:t>
            </a:r>
            <a:r>
              <a:rPr lang="it-IT" b="1">
                <a:solidFill>
                  <a:schemeClr val="tx1"/>
                </a:solidFill>
                <a:cs typeface="Segoe UI"/>
              </a:rPr>
              <a:t> for the </a:t>
            </a:r>
            <a:r>
              <a:rPr lang="it-IT" b="1" err="1">
                <a:solidFill>
                  <a:schemeClr val="tx1"/>
                </a:solidFill>
                <a:cs typeface="Segoe UI"/>
              </a:rPr>
              <a:t>block</a:t>
            </a:r>
            <a:r>
              <a:rPr lang="it-IT" b="1">
                <a:solidFill>
                  <a:schemeClr val="tx1"/>
                </a:solidFill>
                <a:cs typeface="Segoe UI"/>
              </a:rPr>
              <a:t> of </a:t>
            </a:r>
            <a:r>
              <a:rPr lang="it-IT" b="1" err="1">
                <a:solidFill>
                  <a:schemeClr val="tx1"/>
                </a:solidFill>
                <a:cs typeface="Segoe UI"/>
              </a:rPr>
              <a:t>memory</a:t>
            </a:r>
            <a:r>
              <a:rPr lang="it-IT" b="1">
                <a:solidFill>
                  <a:schemeClr val="tx1"/>
                </a:solidFill>
                <a:cs typeface="Segoe UI"/>
              </a:rPr>
              <a:t> </a:t>
            </a:r>
            <a:r>
              <a:rPr lang="it-IT" b="1" err="1">
                <a:solidFill>
                  <a:schemeClr val="tx1"/>
                </a:solidFill>
                <a:cs typeface="Segoe UI"/>
              </a:rPr>
              <a:t>alongside</a:t>
            </a:r>
            <a:r>
              <a:rPr lang="it-IT" b="1">
                <a:solidFill>
                  <a:schemeClr val="tx1"/>
                </a:solidFill>
                <a:cs typeface="Segoe UI"/>
              </a:rPr>
              <a:t> the authentication tag.</a:t>
            </a:r>
            <a:endParaRPr lang="it-IT">
              <a:solidFill>
                <a:schemeClr val="tx1"/>
              </a:solidFill>
              <a:cs typeface="Segoe UI"/>
            </a:endParaRPr>
          </a:p>
        </p:txBody>
      </p:sp>
      <p:pic>
        <p:nvPicPr>
          <p:cNvPr id="4" name="Picture 5" descr="Diagram&#10;&#10;Description automatically generated">
            <a:extLst>
              <a:ext uri="{FF2B5EF4-FFF2-40B4-BE49-F238E27FC236}">
                <a16:creationId xmlns:a16="http://schemas.microsoft.com/office/drawing/2014/main" id="{BC0CAC00-F840-43D1-BBE1-C8CEE8D68ED3}"/>
              </a:ext>
            </a:extLst>
          </p:cNvPr>
          <p:cNvPicPr>
            <a:picLocks noChangeAspect="1"/>
          </p:cNvPicPr>
          <p:nvPr/>
        </p:nvPicPr>
        <p:blipFill>
          <a:blip r:embed="rId3"/>
          <a:stretch>
            <a:fillRect/>
          </a:stretch>
        </p:blipFill>
        <p:spPr>
          <a:xfrm>
            <a:off x="209550" y="937257"/>
            <a:ext cx="11772900" cy="3572158"/>
          </a:xfrm>
          <a:prstGeom prst="rect">
            <a:avLst/>
          </a:prstGeom>
        </p:spPr>
      </p:pic>
      <p:sp>
        <p:nvSpPr>
          <p:cNvPr id="9" name="Titolo 1">
            <a:extLst>
              <a:ext uri="{FF2B5EF4-FFF2-40B4-BE49-F238E27FC236}">
                <a16:creationId xmlns:a16="http://schemas.microsoft.com/office/drawing/2014/main" id="{C8B0523A-E4F5-4D66-B21F-386CFEDB6FDF}"/>
              </a:ext>
            </a:extLst>
          </p:cNvPr>
          <p:cNvSpPr>
            <a:spLocks noGrp="1"/>
          </p:cNvSpPr>
          <p:nvPr>
            <p:ph type="title"/>
          </p:nvPr>
        </p:nvSpPr>
        <p:spPr>
          <a:xfrm>
            <a:off x="774221" y="508055"/>
            <a:ext cx="10243184" cy="428990"/>
          </a:xfrm>
        </p:spPr>
        <p:txBody>
          <a:bodyPr vert="horz" lIns="0" tIns="0" rIns="0" bIns="0" rtlCol="0" anchor="b">
            <a:noAutofit/>
          </a:bodyPr>
          <a:lstStyle/>
          <a:p>
            <a:pPr>
              <a:lnSpc>
                <a:spcPct val="90000"/>
              </a:lnSpc>
            </a:pPr>
            <a:r>
              <a:rPr kumimoji="0" lang="it-IT" sz="3200" b="1" i="0" u="none" strike="noStrike" kern="1200" cap="all" spc="700" normalizeH="0" baseline="0" noProof="0">
                <a:ln>
                  <a:noFill/>
                </a:ln>
                <a:solidFill>
                  <a:prstClr val="black"/>
                </a:solidFill>
                <a:effectLst/>
                <a:uLnTx/>
                <a:uFillTx/>
                <a:latin typeface="Avenir Next LT Pro"/>
                <a:ea typeface="+mj-ea"/>
                <a:cs typeface="+mj-cs"/>
              </a:rPr>
              <a:t>Memory </a:t>
            </a:r>
            <a:r>
              <a:rPr kumimoji="0" lang="it-IT" sz="3200" b="1" i="0" u="none" strike="noStrike" kern="1200" cap="all" spc="700" normalizeH="0" baseline="0" noProof="0" err="1">
                <a:ln>
                  <a:noFill/>
                </a:ln>
                <a:solidFill>
                  <a:prstClr val="black"/>
                </a:solidFill>
                <a:effectLst/>
                <a:uLnTx/>
                <a:uFillTx/>
                <a:latin typeface="Avenir Next LT Pro"/>
                <a:ea typeface="+mj-ea"/>
                <a:cs typeface="+mj-cs"/>
              </a:rPr>
              <a:t>Protection</a:t>
            </a:r>
            <a:r>
              <a:rPr kumimoji="0" lang="it-IT" sz="3200" b="1" i="0" u="none" strike="noStrike" kern="1200" cap="all" spc="700" normalizeH="0" baseline="0" noProof="0">
                <a:ln>
                  <a:noFill/>
                </a:ln>
                <a:solidFill>
                  <a:prstClr val="black"/>
                </a:solidFill>
                <a:effectLst/>
                <a:uLnTx/>
                <a:uFillTx/>
                <a:latin typeface="Avenir Next LT Pro"/>
                <a:ea typeface="+mj-ea"/>
                <a:cs typeface="+mj-cs"/>
              </a:rPr>
              <a:t> Engine </a:t>
            </a:r>
            <a:endParaRPr lang="it-IT" sz="3200"/>
          </a:p>
        </p:txBody>
      </p:sp>
    </p:spTree>
    <p:extLst>
      <p:ext uri="{BB962C8B-B14F-4D97-AF65-F5344CB8AC3E}">
        <p14:creationId xmlns:p14="http://schemas.microsoft.com/office/powerpoint/2010/main" val="4180330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50F3-96F2-4338-9E97-37BB1A478B0C}"/>
              </a:ext>
            </a:extLst>
          </p:cNvPr>
          <p:cNvSpPr>
            <a:spLocks noGrp="1"/>
          </p:cNvSpPr>
          <p:nvPr>
            <p:ph type="title"/>
          </p:nvPr>
        </p:nvSpPr>
        <p:spPr>
          <a:xfrm>
            <a:off x="759750" y="377201"/>
            <a:ext cx="10241280" cy="492998"/>
          </a:xfrm>
        </p:spPr>
        <p:txBody>
          <a:bodyPr>
            <a:normAutofit/>
          </a:bodyPr>
          <a:lstStyle/>
          <a:p>
            <a:r>
              <a:rPr lang="en-US" sz="3200">
                <a:latin typeface="+mn-lt"/>
              </a:rPr>
              <a:t>Possible threats</a:t>
            </a:r>
          </a:p>
        </p:txBody>
      </p:sp>
      <p:sp>
        <p:nvSpPr>
          <p:cNvPr id="4" name="TextBox 3">
            <a:extLst>
              <a:ext uri="{FF2B5EF4-FFF2-40B4-BE49-F238E27FC236}">
                <a16:creationId xmlns:a16="http://schemas.microsoft.com/office/drawing/2014/main" id="{AD792D29-04D0-4D60-ADD1-017DD928E1BC}"/>
              </a:ext>
            </a:extLst>
          </p:cNvPr>
          <p:cNvSpPr txBox="1"/>
          <p:nvPr/>
        </p:nvSpPr>
        <p:spPr>
          <a:xfrm>
            <a:off x="1041008" y="1703319"/>
            <a:ext cx="10562189" cy="923330"/>
          </a:xfrm>
          <a:prstGeom prst="rect">
            <a:avLst/>
          </a:prstGeom>
          <a:solidFill>
            <a:schemeClr val="accent2"/>
          </a:solidFill>
          <a:ln w="9525" cap="flat" cmpd="sng" algn="ctr">
            <a:noFill/>
            <a:prstDash val="solid"/>
            <a:round/>
            <a:headEnd type="none" w="med" len="med"/>
            <a:tailEnd type="none" w="med" len="med"/>
            <a:extLst>
              <a:ext uri="{C807C97D-BFC1-408E-A445-0C87EB9F89A2}">
                <ask:lineSketchStyleProps xmlns:ask="http://schemas.microsoft.com/office/drawing/2018/sketchyshapes" sd="3509077623">
                  <a:custGeom>
                    <a:avLst/>
                    <a:gdLst>
                      <a:gd name="connsiteX0" fmla="*/ 0 w 11248959"/>
                      <a:gd name="connsiteY0" fmla="*/ 0 h 923330"/>
                      <a:gd name="connsiteX1" fmla="*/ 592050 w 11248959"/>
                      <a:gd name="connsiteY1" fmla="*/ 0 h 923330"/>
                      <a:gd name="connsiteX2" fmla="*/ 846632 w 11248959"/>
                      <a:gd name="connsiteY2" fmla="*/ 0 h 923330"/>
                      <a:gd name="connsiteX3" fmla="*/ 1326193 w 11248959"/>
                      <a:gd name="connsiteY3" fmla="*/ 0 h 923330"/>
                      <a:gd name="connsiteX4" fmla="*/ 1805754 w 11248959"/>
                      <a:gd name="connsiteY4" fmla="*/ 0 h 923330"/>
                      <a:gd name="connsiteX5" fmla="*/ 2285315 w 11248959"/>
                      <a:gd name="connsiteY5" fmla="*/ 0 h 923330"/>
                      <a:gd name="connsiteX6" fmla="*/ 2539897 w 11248959"/>
                      <a:gd name="connsiteY6" fmla="*/ 0 h 923330"/>
                      <a:gd name="connsiteX7" fmla="*/ 3131947 w 11248959"/>
                      <a:gd name="connsiteY7" fmla="*/ 0 h 923330"/>
                      <a:gd name="connsiteX8" fmla="*/ 3499018 w 11248959"/>
                      <a:gd name="connsiteY8" fmla="*/ 0 h 923330"/>
                      <a:gd name="connsiteX9" fmla="*/ 3866090 w 11248959"/>
                      <a:gd name="connsiteY9" fmla="*/ 0 h 923330"/>
                      <a:gd name="connsiteX10" fmla="*/ 4120671 w 11248959"/>
                      <a:gd name="connsiteY10" fmla="*/ 0 h 923330"/>
                      <a:gd name="connsiteX11" fmla="*/ 4375253 w 11248959"/>
                      <a:gd name="connsiteY11" fmla="*/ 0 h 923330"/>
                      <a:gd name="connsiteX12" fmla="*/ 5192283 w 11248959"/>
                      <a:gd name="connsiteY12" fmla="*/ 0 h 923330"/>
                      <a:gd name="connsiteX13" fmla="*/ 5559354 w 11248959"/>
                      <a:gd name="connsiteY13" fmla="*/ 0 h 923330"/>
                      <a:gd name="connsiteX14" fmla="*/ 6263894 w 11248959"/>
                      <a:gd name="connsiteY14" fmla="*/ 0 h 923330"/>
                      <a:gd name="connsiteX15" fmla="*/ 6630965 w 11248959"/>
                      <a:gd name="connsiteY15" fmla="*/ 0 h 923330"/>
                      <a:gd name="connsiteX16" fmla="*/ 6885547 w 11248959"/>
                      <a:gd name="connsiteY16" fmla="*/ 0 h 923330"/>
                      <a:gd name="connsiteX17" fmla="*/ 7365108 w 11248959"/>
                      <a:gd name="connsiteY17" fmla="*/ 0 h 923330"/>
                      <a:gd name="connsiteX18" fmla="*/ 7619690 w 11248959"/>
                      <a:gd name="connsiteY18" fmla="*/ 0 h 923330"/>
                      <a:gd name="connsiteX19" fmla="*/ 8099250 w 11248959"/>
                      <a:gd name="connsiteY19" fmla="*/ 0 h 923330"/>
                      <a:gd name="connsiteX20" fmla="*/ 8803791 w 11248959"/>
                      <a:gd name="connsiteY20" fmla="*/ 0 h 923330"/>
                      <a:gd name="connsiteX21" fmla="*/ 9620820 w 11248959"/>
                      <a:gd name="connsiteY21" fmla="*/ 0 h 923330"/>
                      <a:gd name="connsiteX22" fmla="*/ 10100381 w 11248959"/>
                      <a:gd name="connsiteY22" fmla="*/ 0 h 923330"/>
                      <a:gd name="connsiteX23" fmla="*/ 10354963 w 11248959"/>
                      <a:gd name="connsiteY23" fmla="*/ 0 h 923330"/>
                      <a:gd name="connsiteX24" fmla="*/ 11248959 w 11248959"/>
                      <a:gd name="connsiteY24" fmla="*/ 0 h 923330"/>
                      <a:gd name="connsiteX25" fmla="*/ 11248959 w 11248959"/>
                      <a:gd name="connsiteY25" fmla="*/ 443198 h 923330"/>
                      <a:gd name="connsiteX26" fmla="*/ 11248959 w 11248959"/>
                      <a:gd name="connsiteY26" fmla="*/ 923330 h 923330"/>
                      <a:gd name="connsiteX27" fmla="*/ 10431929 w 11248959"/>
                      <a:gd name="connsiteY27" fmla="*/ 923330 h 923330"/>
                      <a:gd name="connsiteX28" fmla="*/ 9839879 w 11248959"/>
                      <a:gd name="connsiteY28" fmla="*/ 923330 h 923330"/>
                      <a:gd name="connsiteX29" fmla="*/ 9585297 w 11248959"/>
                      <a:gd name="connsiteY29" fmla="*/ 923330 h 923330"/>
                      <a:gd name="connsiteX30" fmla="*/ 9105736 w 11248959"/>
                      <a:gd name="connsiteY30" fmla="*/ 923330 h 923330"/>
                      <a:gd name="connsiteX31" fmla="*/ 8851155 w 11248959"/>
                      <a:gd name="connsiteY31" fmla="*/ 923330 h 923330"/>
                      <a:gd name="connsiteX32" fmla="*/ 8034125 w 11248959"/>
                      <a:gd name="connsiteY32" fmla="*/ 923330 h 923330"/>
                      <a:gd name="connsiteX33" fmla="*/ 7442074 w 11248959"/>
                      <a:gd name="connsiteY33" fmla="*/ 923330 h 923330"/>
                      <a:gd name="connsiteX34" fmla="*/ 7075003 w 11248959"/>
                      <a:gd name="connsiteY34" fmla="*/ 923330 h 923330"/>
                      <a:gd name="connsiteX35" fmla="*/ 6482953 w 11248959"/>
                      <a:gd name="connsiteY35" fmla="*/ 923330 h 923330"/>
                      <a:gd name="connsiteX36" fmla="*/ 6003392 w 11248959"/>
                      <a:gd name="connsiteY36" fmla="*/ 923330 h 923330"/>
                      <a:gd name="connsiteX37" fmla="*/ 5186362 w 11248959"/>
                      <a:gd name="connsiteY37" fmla="*/ 923330 h 923330"/>
                      <a:gd name="connsiteX38" fmla="*/ 4369332 w 11248959"/>
                      <a:gd name="connsiteY38" fmla="*/ 923330 h 923330"/>
                      <a:gd name="connsiteX39" fmla="*/ 4002261 w 11248959"/>
                      <a:gd name="connsiteY39" fmla="*/ 923330 h 923330"/>
                      <a:gd name="connsiteX40" fmla="*/ 3410211 w 11248959"/>
                      <a:gd name="connsiteY40" fmla="*/ 923330 h 923330"/>
                      <a:gd name="connsiteX41" fmla="*/ 2930650 w 11248959"/>
                      <a:gd name="connsiteY41" fmla="*/ 923330 h 923330"/>
                      <a:gd name="connsiteX42" fmla="*/ 2676068 w 11248959"/>
                      <a:gd name="connsiteY42" fmla="*/ 923330 h 923330"/>
                      <a:gd name="connsiteX43" fmla="*/ 2084018 w 11248959"/>
                      <a:gd name="connsiteY43" fmla="*/ 923330 h 923330"/>
                      <a:gd name="connsiteX44" fmla="*/ 1491967 w 11248959"/>
                      <a:gd name="connsiteY44" fmla="*/ 923330 h 923330"/>
                      <a:gd name="connsiteX45" fmla="*/ 1237385 w 11248959"/>
                      <a:gd name="connsiteY45" fmla="*/ 923330 h 923330"/>
                      <a:gd name="connsiteX46" fmla="*/ 757825 w 11248959"/>
                      <a:gd name="connsiteY46" fmla="*/ 923330 h 923330"/>
                      <a:gd name="connsiteX47" fmla="*/ 0 w 11248959"/>
                      <a:gd name="connsiteY47" fmla="*/ 923330 h 923330"/>
                      <a:gd name="connsiteX48" fmla="*/ 0 w 11248959"/>
                      <a:gd name="connsiteY48" fmla="*/ 489365 h 923330"/>
                      <a:gd name="connsiteX49" fmla="*/ 0 w 11248959"/>
                      <a:gd name="connsiteY49"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248959" h="923330" fill="none" extrusionOk="0">
                        <a:moveTo>
                          <a:pt x="0" y="0"/>
                        </a:moveTo>
                        <a:cubicBezTo>
                          <a:pt x="191299" y="-31069"/>
                          <a:pt x="393327" y="8708"/>
                          <a:pt x="592050" y="0"/>
                        </a:cubicBezTo>
                        <a:cubicBezTo>
                          <a:pt x="790773" y="-8708"/>
                          <a:pt x="748253" y="25010"/>
                          <a:pt x="846632" y="0"/>
                        </a:cubicBezTo>
                        <a:cubicBezTo>
                          <a:pt x="945011" y="-25010"/>
                          <a:pt x="1158213" y="48213"/>
                          <a:pt x="1326193" y="0"/>
                        </a:cubicBezTo>
                        <a:cubicBezTo>
                          <a:pt x="1494173" y="-48213"/>
                          <a:pt x="1679448" y="26197"/>
                          <a:pt x="1805754" y="0"/>
                        </a:cubicBezTo>
                        <a:cubicBezTo>
                          <a:pt x="1932060" y="-26197"/>
                          <a:pt x="2055399" y="27547"/>
                          <a:pt x="2285315" y="0"/>
                        </a:cubicBezTo>
                        <a:cubicBezTo>
                          <a:pt x="2515231" y="-27547"/>
                          <a:pt x="2431638" y="30110"/>
                          <a:pt x="2539897" y="0"/>
                        </a:cubicBezTo>
                        <a:cubicBezTo>
                          <a:pt x="2648156" y="-30110"/>
                          <a:pt x="3007569" y="16934"/>
                          <a:pt x="3131947" y="0"/>
                        </a:cubicBezTo>
                        <a:cubicBezTo>
                          <a:pt x="3256325" y="-16934"/>
                          <a:pt x="3338065" y="29351"/>
                          <a:pt x="3499018" y="0"/>
                        </a:cubicBezTo>
                        <a:cubicBezTo>
                          <a:pt x="3659971" y="-29351"/>
                          <a:pt x="3682826" y="40538"/>
                          <a:pt x="3866090" y="0"/>
                        </a:cubicBezTo>
                        <a:cubicBezTo>
                          <a:pt x="4049354" y="-40538"/>
                          <a:pt x="4017328" y="26377"/>
                          <a:pt x="4120671" y="0"/>
                        </a:cubicBezTo>
                        <a:cubicBezTo>
                          <a:pt x="4224014" y="-26377"/>
                          <a:pt x="4266974" y="3313"/>
                          <a:pt x="4375253" y="0"/>
                        </a:cubicBezTo>
                        <a:cubicBezTo>
                          <a:pt x="4483532" y="-3313"/>
                          <a:pt x="4807215" y="59695"/>
                          <a:pt x="5192283" y="0"/>
                        </a:cubicBezTo>
                        <a:cubicBezTo>
                          <a:pt x="5577351" y="-59695"/>
                          <a:pt x="5481086" y="4194"/>
                          <a:pt x="5559354" y="0"/>
                        </a:cubicBezTo>
                        <a:cubicBezTo>
                          <a:pt x="5637622" y="-4194"/>
                          <a:pt x="5927297" y="77793"/>
                          <a:pt x="6263894" y="0"/>
                        </a:cubicBezTo>
                        <a:cubicBezTo>
                          <a:pt x="6600491" y="-77793"/>
                          <a:pt x="6547329" y="23281"/>
                          <a:pt x="6630965" y="0"/>
                        </a:cubicBezTo>
                        <a:cubicBezTo>
                          <a:pt x="6714601" y="-23281"/>
                          <a:pt x="6796599" y="10117"/>
                          <a:pt x="6885547" y="0"/>
                        </a:cubicBezTo>
                        <a:cubicBezTo>
                          <a:pt x="6974495" y="-10117"/>
                          <a:pt x="7202757" y="26388"/>
                          <a:pt x="7365108" y="0"/>
                        </a:cubicBezTo>
                        <a:cubicBezTo>
                          <a:pt x="7527459" y="-26388"/>
                          <a:pt x="7506456" y="6513"/>
                          <a:pt x="7619690" y="0"/>
                        </a:cubicBezTo>
                        <a:cubicBezTo>
                          <a:pt x="7732924" y="-6513"/>
                          <a:pt x="7923902" y="21167"/>
                          <a:pt x="8099250" y="0"/>
                        </a:cubicBezTo>
                        <a:cubicBezTo>
                          <a:pt x="8274598" y="-21167"/>
                          <a:pt x="8468403" y="77370"/>
                          <a:pt x="8803791" y="0"/>
                        </a:cubicBezTo>
                        <a:cubicBezTo>
                          <a:pt x="9139179" y="-77370"/>
                          <a:pt x="9331085" y="12290"/>
                          <a:pt x="9620820" y="0"/>
                        </a:cubicBezTo>
                        <a:cubicBezTo>
                          <a:pt x="9910555" y="-12290"/>
                          <a:pt x="9939693" y="18353"/>
                          <a:pt x="10100381" y="0"/>
                        </a:cubicBezTo>
                        <a:cubicBezTo>
                          <a:pt x="10261069" y="-18353"/>
                          <a:pt x="10276109" y="164"/>
                          <a:pt x="10354963" y="0"/>
                        </a:cubicBezTo>
                        <a:cubicBezTo>
                          <a:pt x="10433817" y="-164"/>
                          <a:pt x="10958126" y="99128"/>
                          <a:pt x="11248959" y="0"/>
                        </a:cubicBezTo>
                        <a:cubicBezTo>
                          <a:pt x="11282653" y="143198"/>
                          <a:pt x="11229230" y="303949"/>
                          <a:pt x="11248959" y="443198"/>
                        </a:cubicBezTo>
                        <a:cubicBezTo>
                          <a:pt x="11268688" y="582447"/>
                          <a:pt x="11213326" y="699574"/>
                          <a:pt x="11248959" y="923330"/>
                        </a:cubicBezTo>
                        <a:cubicBezTo>
                          <a:pt x="10954276" y="955446"/>
                          <a:pt x="10671900" y="851522"/>
                          <a:pt x="10431929" y="923330"/>
                        </a:cubicBezTo>
                        <a:cubicBezTo>
                          <a:pt x="10191958" y="995138"/>
                          <a:pt x="10116700" y="878541"/>
                          <a:pt x="9839879" y="923330"/>
                        </a:cubicBezTo>
                        <a:cubicBezTo>
                          <a:pt x="9563058" y="968119"/>
                          <a:pt x="9698037" y="907475"/>
                          <a:pt x="9585297" y="923330"/>
                        </a:cubicBezTo>
                        <a:cubicBezTo>
                          <a:pt x="9472557" y="939185"/>
                          <a:pt x="9229783" y="869793"/>
                          <a:pt x="9105736" y="923330"/>
                        </a:cubicBezTo>
                        <a:cubicBezTo>
                          <a:pt x="8981689" y="976867"/>
                          <a:pt x="8918439" y="897807"/>
                          <a:pt x="8851155" y="923330"/>
                        </a:cubicBezTo>
                        <a:cubicBezTo>
                          <a:pt x="8783871" y="948853"/>
                          <a:pt x="8338771" y="849832"/>
                          <a:pt x="8034125" y="923330"/>
                        </a:cubicBezTo>
                        <a:cubicBezTo>
                          <a:pt x="7729479" y="996828"/>
                          <a:pt x="7729279" y="898332"/>
                          <a:pt x="7442074" y="923330"/>
                        </a:cubicBezTo>
                        <a:cubicBezTo>
                          <a:pt x="7154869" y="948328"/>
                          <a:pt x="7196540" y="890307"/>
                          <a:pt x="7075003" y="923330"/>
                        </a:cubicBezTo>
                        <a:cubicBezTo>
                          <a:pt x="6953466" y="956353"/>
                          <a:pt x="6769930" y="887588"/>
                          <a:pt x="6482953" y="923330"/>
                        </a:cubicBezTo>
                        <a:cubicBezTo>
                          <a:pt x="6195976" y="959072"/>
                          <a:pt x="6239359" y="884146"/>
                          <a:pt x="6003392" y="923330"/>
                        </a:cubicBezTo>
                        <a:cubicBezTo>
                          <a:pt x="5767425" y="962514"/>
                          <a:pt x="5441393" y="849524"/>
                          <a:pt x="5186362" y="923330"/>
                        </a:cubicBezTo>
                        <a:cubicBezTo>
                          <a:pt x="4931331" y="997136"/>
                          <a:pt x="4603029" y="850261"/>
                          <a:pt x="4369332" y="923330"/>
                        </a:cubicBezTo>
                        <a:cubicBezTo>
                          <a:pt x="4135635" y="996399"/>
                          <a:pt x="4156880" y="897215"/>
                          <a:pt x="4002261" y="923330"/>
                        </a:cubicBezTo>
                        <a:cubicBezTo>
                          <a:pt x="3847642" y="949445"/>
                          <a:pt x="3584414" y="905391"/>
                          <a:pt x="3410211" y="923330"/>
                        </a:cubicBezTo>
                        <a:cubicBezTo>
                          <a:pt x="3236008" y="941269"/>
                          <a:pt x="3077288" y="872476"/>
                          <a:pt x="2930650" y="923330"/>
                        </a:cubicBezTo>
                        <a:cubicBezTo>
                          <a:pt x="2784012" y="974184"/>
                          <a:pt x="2769584" y="916252"/>
                          <a:pt x="2676068" y="923330"/>
                        </a:cubicBezTo>
                        <a:cubicBezTo>
                          <a:pt x="2582552" y="930408"/>
                          <a:pt x="2224993" y="896653"/>
                          <a:pt x="2084018" y="923330"/>
                        </a:cubicBezTo>
                        <a:cubicBezTo>
                          <a:pt x="1943043" y="950007"/>
                          <a:pt x="1614023" y="891832"/>
                          <a:pt x="1491967" y="923330"/>
                        </a:cubicBezTo>
                        <a:cubicBezTo>
                          <a:pt x="1369911" y="954828"/>
                          <a:pt x="1297038" y="894138"/>
                          <a:pt x="1237385" y="923330"/>
                        </a:cubicBezTo>
                        <a:cubicBezTo>
                          <a:pt x="1177732" y="952522"/>
                          <a:pt x="862406" y="870933"/>
                          <a:pt x="757825" y="923330"/>
                        </a:cubicBezTo>
                        <a:cubicBezTo>
                          <a:pt x="653244" y="975727"/>
                          <a:pt x="256153" y="832552"/>
                          <a:pt x="0" y="923330"/>
                        </a:cubicBezTo>
                        <a:cubicBezTo>
                          <a:pt x="-40940" y="718503"/>
                          <a:pt x="19506" y="616768"/>
                          <a:pt x="0" y="489365"/>
                        </a:cubicBezTo>
                        <a:cubicBezTo>
                          <a:pt x="-19506" y="361963"/>
                          <a:pt x="2897" y="154934"/>
                          <a:pt x="0" y="0"/>
                        </a:cubicBezTo>
                        <a:close/>
                      </a:path>
                      <a:path w="11248959" h="923330" stroke="0" extrusionOk="0">
                        <a:moveTo>
                          <a:pt x="0" y="0"/>
                        </a:moveTo>
                        <a:cubicBezTo>
                          <a:pt x="118024" y="-13497"/>
                          <a:pt x="212045" y="4730"/>
                          <a:pt x="367071" y="0"/>
                        </a:cubicBezTo>
                        <a:cubicBezTo>
                          <a:pt x="522097" y="-4730"/>
                          <a:pt x="567867" y="7579"/>
                          <a:pt x="621653" y="0"/>
                        </a:cubicBezTo>
                        <a:cubicBezTo>
                          <a:pt x="675439" y="-7579"/>
                          <a:pt x="892452" y="713"/>
                          <a:pt x="988724" y="0"/>
                        </a:cubicBezTo>
                        <a:cubicBezTo>
                          <a:pt x="1084996" y="-713"/>
                          <a:pt x="1369403" y="36231"/>
                          <a:pt x="1580775" y="0"/>
                        </a:cubicBezTo>
                        <a:cubicBezTo>
                          <a:pt x="1792147" y="-36231"/>
                          <a:pt x="2137887" y="37450"/>
                          <a:pt x="2397804" y="0"/>
                        </a:cubicBezTo>
                        <a:cubicBezTo>
                          <a:pt x="2657721" y="-37450"/>
                          <a:pt x="2590108" y="13305"/>
                          <a:pt x="2764876" y="0"/>
                        </a:cubicBezTo>
                        <a:cubicBezTo>
                          <a:pt x="2939644" y="-13305"/>
                          <a:pt x="3235489" y="8020"/>
                          <a:pt x="3469416" y="0"/>
                        </a:cubicBezTo>
                        <a:cubicBezTo>
                          <a:pt x="3703343" y="-8020"/>
                          <a:pt x="3647143" y="7398"/>
                          <a:pt x="3723997" y="0"/>
                        </a:cubicBezTo>
                        <a:cubicBezTo>
                          <a:pt x="3800851" y="-7398"/>
                          <a:pt x="4258539" y="44279"/>
                          <a:pt x="4428538" y="0"/>
                        </a:cubicBezTo>
                        <a:cubicBezTo>
                          <a:pt x="4598537" y="-44279"/>
                          <a:pt x="4740249" y="30906"/>
                          <a:pt x="4908098" y="0"/>
                        </a:cubicBezTo>
                        <a:cubicBezTo>
                          <a:pt x="5075947" y="-30906"/>
                          <a:pt x="5129849" y="24583"/>
                          <a:pt x="5275170" y="0"/>
                        </a:cubicBezTo>
                        <a:cubicBezTo>
                          <a:pt x="5420491" y="-24583"/>
                          <a:pt x="5823023" y="20195"/>
                          <a:pt x="5979710" y="0"/>
                        </a:cubicBezTo>
                        <a:cubicBezTo>
                          <a:pt x="6136397" y="-20195"/>
                          <a:pt x="6125165" y="17885"/>
                          <a:pt x="6234291" y="0"/>
                        </a:cubicBezTo>
                        <a:cubicBezTo>
                          <a:pt x="6343417" y="-17885"/>
                          <a:pt x="6523194" y="54542"/>
                          <a:pt x="6713852" y="0"/>
                        </a:cubicBezTo>
                        <a:cubicBezTo>
                          <a:pt x="6904510" y="-54542"/>
                          <a:pt x="7209741" y="21114"/>
                          <a:pt x="7418392" y="0"/>
                        </a:cubicBezTo>
                        <a:cubicBezTo>
                          <a:pt x="7627043" y="-21114"/>
                          <a:pt x="7834582" y="53429"/>
                          <a:pt x="8235422" y="0"/>
                        </a:cubicBezTo>
                        <a:cubicBezTo>
                          <a:pt x="8636262" y="-53429"/>
                          <a:pt x="8556520" y="69333"/>
                          <a:pt x="8827473" y="0"/>
                        </a:cubicBezTo>
                        <a:cubicBezTo>
                          <a:pt x="9098426" y="-69333"/>
                          <a:pt x="9103123" y="51455"/>
                          <a:pt x="9307033" y="0"/>
                        </a:cubicBezTo>
                        <a:cubicBezTo>
                          <a:pt x="9510943" y="-51455"/>
                          <a:pt x="9447803" y="4547"/>
                          <a:pt x="9561615" y="0"/>
                        </a:cubicBezTo>
                        <a:cubicBezTo>
                          <a:pt x="9675427" y="-4547"/>
                          <a:pt x="9902383" y="31601"/>
                          <a:pt x="10041176" y="0"/>
                        </a:cubicBezTo>
                        <a:cubicBezTo>
                          <a:pt x="10179969" y="-31601"/>
                          <a:pt x="10316957" y="7097"/>
                          <a:pt x="10408247" y="0"/>
                        </a:cubicBezTo>
                        <a:cubicBezTo>
                          <a:pt x="10499537" y="-7097"/>
                          <a:pt x="11034304" y="95431"/>
                          <a:pt x="11248959" y="0"/>
                        </a:cubicBezTo>
                        <a:cubicBezTo>
                          <a:pt x="11281041" y="135492"/>
                          <a:pt x="11228392" y="286476"/>
                          <a:pt x="11248959" y="443198"/>
                        </a:cubicBezTo>
                        <a:cubicBezTo>
                          <a:pt x="11269526" y="599920"/>
                          <a:pt x="11225370" y="825337"/>
                          <a:pt x="11248959" y="923330"/>
                        </a:cubicBezTo>
                        <a:cubicBezTo>
                          <a:pt x="11161860" y="966062"/>
                          <a:pt x="10972303" y="896369"/>
                          <a:pt x="10881888" y="923330"/>
                        </a:cubicBezTo>
                        <a:cubicBezTo>
                          <a:pt x="10791473" y="950291"/>
                          <a:pt x="10319974" y="911841"/>
                          <a:pt x="10064858" y="923330"/>
                        </a:cubicBezTo>
                        <a:cubicBezTo>
                          <a:pt x="9809742" y="934819"/>
                          <a:pt x="9708629" y="910042"/>
                          <a:pt x="9472808" y="923330"/>
                        </a:cubicBezTo>
                        <a:cubicBezTo>
                          <a:pt x="9236987" y="936618"/>
                          <a:pt x="8932711" y="884771"/>
                          <a:pt x="8768268" y="923330"/>
                        </a:cubicBezTo>
                        <a:cubicBezTo>
                          <a:pt x="8603825" y="961889"/>
                          <a:pt x="8425933" y="894851"/>
                          <a:pt x="8288707" y="923330"/>
                        </a:cubicBezTo>
                        <a:cubicBezTo>
                          <a:pt x="8151481" y="951809"/>
                          <a:pt x="7855048" y="861045"/>
                          <a:pt x="7471677" y="923330"/>
                        </a:cubicBezTo>
                        <a:cubicBezTo>
                          <a:pt x="7088306" y="985615"/>
                          <a:pt x="7074444" y="851801"/>
                          <a:pt x="6767137" y="923330"/>
                        </a:cubicBezTo>
                        <a:cubicBezTo>
                          <a:pt x="6459830" y="994859"/>
                          <a:pt x="6378649" y="911219"/>
                          <a:pt x="6062597" y="923330"/>
                        </a:cubicBezTo>
                        <a:cubicBezTo>
                          <a:pt x="5746545" y="935441"/>
                          <a:pt x="5814943" y="892623"/>
                          <a:pt x="5695526" y="923330"/>
                        </a:cubicBezTo>
                        <a:cubicBezTo>
                          <a:pt x="5576109" y="954037"/>
                          <a:pt x="5097982" y="882457"/>
                          <a:pt x="4878496" y="923330"/>
                        </a:cubicBezTo>
                        <a:cubicBezTo>
                          <a:pt x="4659010" y="964203"/>
                          <a:pt x="4320955" y="913118"/>
                          <a:pt x="4061466" y="923330"/>
                        </a:cubicBezTo>
                        <a:cubicBezTo>
                          <a:pt x="3801977" y="933542"/>
                          <a:pt x="3837520" y="888378"/>
                          <a:pt x="3694395" y="923330"/>
                        </a:cubicBezTo>
                        <a:cubicBezTo>
                          <a:pt x="3551270" y="958282"/>
                          <a:pt x="3551650" y="909855"/>
                          <a:pt x="3439813" y="923330"/>
                        </a:cubicBezTo>
                        <a:cubicBezTo>
                          <a:pt x="3327976" y="936805"/>
                          <a:pt x="2877884" y="889891"/>
                          <a:pt x="2622784" y="923330"/>
                        </a:cubicBezTo>
                        <a:cubicBezTo>
                          <a:pt x="2367684" y="956769"/>
                          <a:pt x="2425709" y="899119"/>
                          <a:pt x="2255712" y="923330"/>
                        </a:cubicBezTo>
                        <a:cubicBezTo>
                          <a:pt x="2085715" y="947541"/>
                          <a:pt x="1909384" y="902389"/>
                          <a:pt x="1776151" y="923330"/>
                        </a:cubicBezTo>
                        <a:cubicBezTo>
                          <a:pt x="1642918" y="944271"/>
                          <a:pt x="1248776" y="830013"/>
                          <a:pt x="959122" y="923330"/>
                        </a:cubicBezTo>
                        <a:cubicBezTo>
                          <a:pt x="669468" y="1016647"/>
                          <a:pt x="677877" y="888271"/>
                          <a:pt x="592050" y="923330"/>
                        </a:cubicBezTo>
                        <a:cubicBezTo>
                          <a:pt x="506223" y="958389"/>
                          <a:pt x="272584" y="903578"/>
                          <a:pt x="0" y="923330"/>
                        </a:cubicBezTo>
                        <a:cubicBezTo>
                          <a:pt x="-4288" y="821112"/>
                          <a:pt x="43218" y="671739"/>
                          <a:pt x="0" y="480132"/>
                        </a:cubicBezTo>
                        <a:cubicBezTo>
                          <a:pt x="-43218" y="288525"/>
                          <a:pt x="27813" y="135640"/>
                          <a:pt x="0" y="0"/>
                        </a:cubicBezTo>
                        <a:close/>
                      </a:path>
                    </a:pathLst>
                  </a:custGeom>
                  <ask:type>
                    <ask:lineSketchNone/>
                  </ask:type>
                </ask:lineSketchStyleProps>
              </a:ext>
            </a:extLst>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1001">
            <a:schemeClr val="lt2"/>
          </a:fillRef>
          <a:effectRef idx="0">
            <a:scrgbClr r="0" g="0" b="0"/>
          </a:effectRef>
          <a:fontRef idx="minor">
            <a:schemeClr val="dk1"/>
          </a:fontRef>
        </p:style>
        <p:txBody>
          <a:bodyPr wrap="square" rtlCol="0">
            <a:spAutoFit/>
          </a:bodyPr>
          <a:lstStyle/>
          <a:p>
            <a:r>
              <a:rPr lang="en-US" b="0" i="0">
                <a:solidFill>
                  <a:schemeClr val="bg1"/>
                </a:solidFill>
                <a:effectLst/>
              </a:rPr>
              <a:t>In 2017, a group of hackers was able to decrypt the Secure Enclave firmware to explore how the component works. However, they were unable to gain access to the private keys, so there wasn’t any risk to users.</a:t>
            </a:r>
            <a:endParaRPr lang="en-US">
              <a:solidFill>
                <a:schemeClr val="bg1"/>
              </a:solidFill>
            </a:endParaRPr>
          </a:p>
        </p:txBody>
      </p:sp>
      <p:pic>
        <p:nvPicPr>
          <p:cNvPr id="5" name="Graphic 4" descr="Comment Important with solid fill">
            <a:extLst>
              <a:ext uri="{FF2B5EF4-FFF2-40B4-BE49-F238E27FC236}">
                <a16:creationId xmlns:a16="http://schemas.microsoft.com/office/drawing/2014/main" id="{3FACB642-0271-4D90-A7D6-BCB9931893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2550" y="1077204"/>
            <a:ext cx="914400" cy="914400"/>
          </a:xfrm>
          <a:prstGeom prst="rect">
            <a:avLst/>
          </a:prstGeom>
        </p:spPr>
      </p:pic>
      <p:sp>
        <p:nvSpPr>
          <p:cNvPr id="6" name="TextBox 5">
            <a:extLst>
              <a:ext uri="{FF2B5EF4-FFF2-40B4-BE49-F238E27FC236}">
                <a16:creationId xmlns:a16="http://schemas.microsoft.com/office/drawing/2014/main" id="{5DE40616-BF8A-459A-9277-EB7A8F50A9D4}"/>
              </a:ext>
            </a:extLst>
          </p:cNvPr>
          <p:cNvSpPr txBox="1"/>
          <p:nvPr/>
        </p:nvSpPr>
        <p:spPr>
          <a:xfrm>
            <a:off x="1041008" y="4057605"/>
            <a:ext cx="10562189" cy="646331"/>
          </a:xfrm>
          <a:prstGeom prst="rect">
            <a:avLst/>
          </a:prstGeom>
          <a:solidFill>
            <a:schemeClr val="accent1"/>
          </a:solidFill>
          <a:ln w="9525" cap="flat" cmpd="sng" algn="ctr">
            <a:noFill/>
            <a:prstDash val="solid"/>
            <a:round/>
            <a:headEnd type="none" w="med" len="med"/>
            <a:tailEnd type="none" w="med" len="med"/>
            <a:extLst>
              <a:ext uri="{C807C97D-BFC1-408E-A445-0C87EB9F89A2}">
                <ask:lineSketchStyleProps xmlns:ask="http://schemas.microsoft.com/office/drawing/2018/sketchyshapes" sd="3509077623">
                  <a:custGeom>
                    <a:avLst/>
                    <a:gdLst>
                      <a:gd name="connsiteX0" fmla="*/ 0 w 11248959"/>
                      <a:gd name="connsiteY0" fmla="*/ 0 h 1200329"/>
                      <a:gd name="connsiteX1" fmla="*/ 704540 w 11248959"/>
                      <a:gd name="connsiteY1" fmla="*/ 0 h 1200329"/>
                      <a:gd name="connsiteX2" fmla="*/ 1184101 w 11248959"/>
                      <a:gd name="connsiteY2" fmla="*/ 0 h 1200329"/>
                      <a:gd name="connsiteX3" fmla="*/ 1438683 w 11248959"/>
                      <a:gd name="connsiteY3" fmla="*/ 0 h 1200329"/>
                      <a:gd name="connsiteX4" fmla="*/ 2030733 w 11248959"/>
                      <a:gd name="connsiteY4" fmla="*/ 0 h 1200329"/>
                      <a:gd name="connsiteX5" fmla="*/ 2397804 w 11248959"/>
                      <a:gd name="connsiteY5" fmla="*/ 0 h 1200329"/>
                      <a:gd name="connsiteX6" fmla="*/ 2764876 w 11248959"/>
                      <a:gd name="connsiteY6" fmla="*/ 0 h 1200329"/>
                      <a:gd name="connsiteX7" fmla="*/ 3019457 w 11248959"/>
                      <a:gd name="connsiteY7" fmla="*/ 0 h 1200329"/>
                      <a:gd name="connsiteX8" fmla="*/ 3274039 w 11248959"/>
                      <a:gd name="connsiteY8" fmla="*/ 0 h 1200329"/>
                      <a:gd name="connsiteX9" fmla="*/ 4091069 w 11248959"/>
                      <a:gd name="connsiteY9" fmla="*/ 0 h 1200329"/>
                      <a:gd name="connsiteX10" fmla="*/ 4458140 w 11248959"/>
                      <a:gd name="connsiteY10" fmla="*/ 0 h 1200329"/>
                      <a:gd name="connsiteX11" fmla="*/ 5162680 w 11248959"/>
                      <a:gd name="connsiteY11" fmla="*/ 0 h 1200329"/>
                      <a:gd name="connsiteX12" fmla="*/ 5529751 w 11248959"/>
                      <a:gd name="connsiteY12" fmla="*/ 0 h 1200329"/>
                      <a:gd name="connsiteX13" fmla="*/ 5784333 w 11248959"/>
                      <a:gd name="connsiteY13" fmla="*/ 0 h 1200329"/>
                      <a:gd name="connsiteX14" fmla="*/ 6263894 w 11248959"/>
                      <a:gd name="connsiteY14" fmla="*/ 0 h 1200329"/>
                      <a:gd name="connsiteX15" fmla="*/ 6518476 w 11248959"/>
                      <a:gd name="connsiteY15" fmla="*/ 0 h 1200329"/>
                      <a:gd name="connsiteX16" fmla="*/ 6998037 w 11248959"/>
                      <a:gd name="connsiteY16" fmla="*/ 0 h 1200329"/>
                      <a:gd name="connsiteX17" fmla="*/ 7702577 w 11248959"/>
                      <a:gd name="connsiteY17" fmla="*/ 0 h 1200329"/>
                      <a:gd name="connsiteX18" fmla="*/ 8519606 w 11248959"/>
                      <a:gd name="connsiteY18" fmla="*/ 0 h 1200329"/>
                      <a:gd name="connsiteX19" fmla="*/ 8999167 w 11248959"/>
                      <a:gd name="connsiteY19" fmla="*/ 0 h 1200329"/>
                      <a:gd name="connsiteX20" fmla="*/ 9253749 w 11248959"/>
                      <a:gd name="connsiteY20" fmla="*/ 0 h 1200329"/>
                      <a:gd name="connsiteX21" fmla="*/ 9958289 w 11248959"/>
                      <a:gd name="connsiteY21" fmla="*/ 0 h 1200329"/>
                      <a:gd name="connsiteX22" fmla="*/ 10325360 w 11248959"/>
                      <a:gd name="connsiteY22" fmla="*/ 0 h 1200329"/>
                      <a:gd name="connsiteX23" fmla="*/ 11248959 w 11248959"/>
                      <a:gd name="connsiteY23" fmla="*/ 0 h 1200329"/>
                      <a:gd name="connsiteX24" fmla="*/ 11248959 w 11248959"/>
                      <a:gd name="connsiteY24" fmla="*/ 364100 h 1200329"/>
                      <a:gd name="connsiteX25" fmla="*/ 11248959 w 11248959"/>
                      <a:gd name="connsiteY25" fmla="*/ 728200 h 1200329"/>
                      <a:gd name="connsiteX26" fmla="*/ 11248959 w 11248959"/>
                      <a:gd name="connsiteY26" fmla="*/ 1200329 h 1200329"/>
                      <a:gd name="connsiteX27" fmla="*/ 10881888 w 11248959"/>
                      <a:gd name="connsiteY27" fmla="*/ 1200329 h 1200329"/>
                      <a:gd name="connsiteX28" fmla="*/ 10627306 w 11248959"/>
                      <a:gd name="connsiteY28" fmla="*/ 1200329 h 1200329"/>
                      <a:gd name="connsiteX29" fmla="*/ 9810276 w 11248959"/>
                      <a:gd name="connsiteY29" fmla="*/ 1200329 h 1200329"/>
                      <a:gd name="connsiteX30" fmla="*/ 9218226 w 11248959"/>
                      <a:gd name="connsiteY30" fmla="*/ 1200329 h 1200329"/>
                      <a:gd name="connsiteX31" fmla="*/ 8851155 w 11248959"/>
                      <a:gd name="connsiteY31" fmla="*/ 1200329 h 1200329"/>
                      <a:gd name="connsiteX32" fmla="*/ 8259104 w 11248959"/>
                      <a:gd name="connsiteY32" fmla="*/ 1200329 h 1200329"/>
                      <a:gd name="connsiteX33" fmla="*/ 7779543 w 11248959"/>
                      <a:gd name="connsiteY33" fmla="*/ 1200329 h 1200329"/>
                      <a:gd name="connsiteX34" fmla="*/ 6962514 w 11248959"/>
                      <a:gd name="connsiteY34" fmla="*/ 1200329 h 1200329"/>
                      <a:gd name="connsiteX35" fmla="*/ 6145484 w 11248959"/>
                      <a:gd name="connsiteY35" fmla="*/ 1200329 h 1200329"/>
                      <a:gd name="connsiteX36" fmla="*/ 5778413 w 11248959"/>
                      <a:gd name="connsiteY36" fmla="*/ 1200329 h 1200329"/>
                      <a:gd name="connsiteX37" fmla="*/ 5186362 w 11248959"/>
                      <a:gd name="connsiteY37" fmla="*/ 1200329 h 1200329"/>
                      <a:gd name="connsiteX38" fmla="*/ 4706801 w 11248959"/>
                      <a:gd name="connsiteY38" fmla="*/ 1200329 h 1200329"/>
                      <a:gd name="connsiteX39" fmla="*/ 4452220 w 11248959"/>
                      <a:gd name="connsiteY39" fmla="*/ 1200329 h 1200329"/>
                      <a:gd name="connsiteX40" fmla="*/ 3860169 w 11248959"/>
                      <a:gd name="connsiteY40" fmla="*/ 1200329 h 1200329"/>
                      <a:gd name="connsiteX41" fmla="*/ 3268119 w 11248959"/>
                      <a:gd name="connsiteY41" fmla="*/ 1200329 h 1200329"/>
                      <a:gd name="connsiteX42" fmla="*/ 3013537 w 11248959"/>
                      <a:gd name="connsiteY42" fmla="*/ 1200329 h 1200329"/>
                      <a:gd name="connsiteX43" fmla="*/ 2533976 w 11248959"/>
                      <a:gd name="connsiteY43" fmla="*/ 1200329 h 1200329"/>
                      <a:gd name="connsiteX44" fmla="*/ 1716946 w 11248959"/>
                      <a:gd name="connsiteY44" fmla="*/ 1200329 h 1200329"/>
                      <a:gd name="connsiteX45" fmla="*/ 1462365 w 11248959"/>
                      <a:gd name="connsiteY45" fmla="*/ 1200329 h 1200329"/>
                      <a:gd name="connsiteX46" fmla="*/ 645335 w 11248959"/>
                      <a:gd name="connsiteY46" fmla="*/ 1200329 h 1200329"/>
                      <a:gd name="connsiteX47" fmla="*/ 0 w 11248959"/>
                      <a:gd name="connsiteY47" fmla="*/ 1200329 h 1200329"/>
                      <a:gd name="connsiteX48" fmla="*/ 0 w 11248959"/>
                      <a:gd name="connsiteY48" fmla="*/ 800219 h 1200329"/>
                      <a:gd name="connsiteX49" fmla="*/ 0 w 11248959"/>
                      <a:gd name="connsiteY49" fmla="*/ 388106 h 1200329"/>
                      <a:gd name="connsiteX50" fmla="*/ 0 w 11248959"/>
                      <a:gd name="connsiteY50"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248959" h="1200329" fill="none" extrusionOk="0">
                        <a:moveTo>
                          <a:pt x="0" y="0"/>
                        </a:moveTo>
                        <a:cubicBezTo>
                          <a:pt x="307487" y="-67779"/>
                          <a:pt x="432937" y="20157"/>
                          <a:pt x="704540" y="0"/>
                        </a:cubicBezTo>
                        <a:cubicBezTo>
                          <a:pt x="976143" y="-20157"/>
                          <a:pt x="954185" y="27547"/>
                          <a:pt x="1184101" y="0"/>
                        </a:cubicBezTo>
                        <a:cubicBezTo>
                          <a:pt x="1414017" y="-27547"/>
                          <a:pt x="1330424" y="30110"/>
                          <a:pt x="1438683" y="0"/>
                        </a:cubicBezTo>
                        <a:cubicBezTo>
                          <a:pt x="1546942" y="-30110"/>
                          <a:pt x="1906355" y="16934"/>
                          <a:pt x="2030733" y="0"/>
                        </a:cubicBezTo>
                        <a:cubicBezTo>
                          <a:pt x="2155111" y="-16934"/>
                          <a:pt x="2236851" y="29351"/>
                          <a:pt x="2397804" y="0"/>
                        </a:cubicBezTo>
                        <a:cubicBezTo>
                          <a:pt x="2558757" y="-29351"/>
                          <a:pt x="2581612" y="40538"/>
                          <a:pt x="2764876" y="0"/>
                        </a:cubicBezTo>
                        <a:cubicBezTo>
                          <a:pt x="2948140" y="-40538"/>
                          <a:pt x="2916114" y="26377"/>
                          <a:pt x="3019457" y="0"/>
                        </a:cubicBezTo>
                        <a:cubicBezTo>
                          <a:pt x="3122800" y="-26377"/>
                          <a:pt x="3165760" y="3313"/>
                          <a:pt x="3274039" y="0"/>
                        </a:cubicBezTo>
                        <a:cubicBezTo>
                          <a:pt x="3382318" y="-3313"/>
                          <a:pt x="3706001" y="59695"/>
                          <a:pt x="4091069" y="0"/>
                        </a:cubicBezTo>
                        <a:cubicBezTo>
                          <a:pt x="4476137" y="-59695"/>
                          <a:pt x="4379872" y="4194"/>
                          <a:pt x="4458140" y="0"/>
                        </a:cubicBezTo>
                        <a:cubicBezTo>
                          <a:pt x="4536408" y="-4194"/>
                          <a:pt x="4826083" y="77793"/>
                          <a:pt x="5162680" y="0"/>
                        </a:cubicBezTo>
                        <a:cubicBezTo>
                          <a:pt x="5499277" y="-77793"/>
                          <a:pt x="5446115" y="23281"/>
                          <a:pt x="5529751" y="0"/>
                        </a:cubicBezTo>
                        <a:cubicBezTo>
                          <a:pt x="5613387" y="-23281"/>
                          <a:pt x="5695385" y="10117"/>
                          <a:pt x="5784333" y="0"/>
                        </a:cubicBezTo>
                        <a:cubicBezTo>
                          <a:pt x="5873281" y="-10117"/>
                          <a:pt x="6101543" y="26388"/>
                          <a:pt x="6263894" y="0"/>
                        </a:cubicBezTo>
                        <a:cubicBezTo>
                          <a:pt x="6426245" y="-26388"/>
                          <a:pt x="6405242" y="6513"/>
                          <a:pt x="6518476" y="0"/>
                        </a:cubicBezTo>
                        <a:cubicBezTo>
                          <a:pt x="6631710" y="-6513"/>
                          <a:pt x="6816405" y="12499"/>
                          <a:pt x="6998037" y="0"/>
                        </a:cubicBezTo>
                        <a:cubicBezTo>
                          <a:pt x="7179669" y="-12499"/>
                          <a:pt x="7369007" y="82305"/>
                          <a:pt x="7702577" y="0"/>
                        </a:cubicBezTo>
                        <a:cubicBezTo>
                          <a:pt x="8036147" y="-82305"/>
                          <a:pt x="8229871" y="12290"/>
                          <a:pt x="8519606" y="0"/>
                        </a:cubicBezTo>
                        <a:cubicBezTo>
                          <a:pt x="8809341" y="-12290"/>
                          <a:pt x="8838479" y="18353"/>
                          <a:pt x="8999167" y="0"/>
                        </a:cubicBezTo>
                        <a:cubicBezTo>
                          <a:pt x="9159855" y="-18353"/>
                          <a:pt x="9174895" y="164"/>
                          <a:pt x="9253749" y="0"/>
                        </a:cubicBezTo>
                        <a:cubicBezTo>
                          <a:pt x="9332603" y="-164"/>
                          <a:pt x="9757033" y="24144"/>
                          <a:pt x="9958289" y="0"/>
                        </a:cubicBezTo>
                        <a:cubicBezTo>
                          <a:pt x="10159545" y="-24144"/>
                          <a:pt x="10176431" y="32140"/>
                          <a:pt x="10325360" y="0"/>
                        </a:cubicBezTo>
                        <a:cubicBezTo>
                          <a:pt x="10474289" y="-32140"/>
                          <a:pt x="10874589" y="33903"/>
                          <a:pt x="11248959" y="0"/>
                        </a:cubicBezTo>
                        <a:cubicBezTo>
                          <a:pt x="11260318" y="141537"/>
                          <a:pt x="11218801" y="272392"/>
                          <a:pt x="11248959" y="364100"/>
                        </a:cubicBezTo>
                        <a:cubicBezTo>
                          <a:pt x="11279117" y="455808"/>
                          <a:pt x="11239464" y="557732"/>
                          <a:pt x="11248959" y="728200"/>
                        </a:cubicBezTo>
                        <a:cubicBezTo>
                          <a:pt x="11258454" y="898668"/>
                          <a:pt x="11232079" y="1070756"/>
                          <a:pt x="11248959" y="1200329"/>
                        </a:cubicBezTo>
                        <a:cubicBezTo>
                          <a:pt x="11080491" y="1218621"/>
                          <a:pt x="10963204" y="1187787"/>
                          <a:pt x="10881888" y="1200329"/>
                        </a:cubicBezTo>
                        <a:cubicBezTo>
                          <a:pt x="10800572" y="1212871"/>
                          <a:pt x="10711306" y="1175437"/>
                          <a:pt x="10627306" y="1200329"/>
                        </a:cubicBezTo>
                        <a:cubicBezTo>
                          <a:pt x="10543306" y="1225221"/>
                          <a:pt x="10114922" y="1126831"/>
                          <a:pt x="9810276" y="1200329"/>
                        </a:cubicBezTo>
                        <a:cubicBezTo>
                          <a:pt x="9505630" y="1273827"/>
                          <a:pt x="9500640" y="1173840"/>
                          <a:pt x="9218226" y="1200329"/>
                        </a:cubicBezTo>
                        <a:cubicBezTo>
                          <a:pt x="8935812" y="1226818"/>
                          <a:pt x="8972692" y="1167306"/>
                          <a:pt x="8851155" y="1200329"/>
                        </a:cubicBezTo>
                        <a:cubicBezTo>
                          <a:pt x="8729618" y="1233352"/>
                          <a:pt x="8546270" y="1166880"/>
                          <a:pt x="8259104" y="1200329"/>
                        </a:cubicBezTo>
                        <a:cubicBezTo>
                          <a:pt x="7971938" y="1233778"/>
                          <a:pt x="8015510" y="1161145"/>
                          <a:pt x="7779543" y="1200329"/>
                        </a:cubicBezTo>
                        <a:cubicBezTo>
                          <a:pt x="7543576" y="1239513"/>
                          <a:pt x="7216018" y="1125066"/>
                          <a:pt x="6962514" y="1200329"/>
                        </a:cubicBezTo>
                        <a:cubicBezTo>
                          <a:pt x="6709010" y="1275592"/>
                          <a:pt x="6379181" y="1127260"/>
                          <a:pt x="6145484" y="1200329"/>
                        </a:cubicBezTo>
                        <a:cubicBezTo>
                          <a:pt x="5911787" y="1273398"/>
                          <a:pt x="5933032" y="1174214"/>
                          <a:pt x="5778413" y="1200329"/>
                        </a:cubicBezTo>
                        <a:cubicBezTo>
                          <a:pt x="5623794" y="1226444"/>
                          <a:pt x="5363096" y="1187875"/>
                          <a:pt x="5186362" y="1200329"/>
                        </a:cubicBezTo>
                        <a:cubicBezTo>
                          <a:pt x="5009628" y="1212783"/>
                          <a:pt x="4853439" y="1149475"/>
                          <a:pt x="4706801" y="1200329"/>
                        </a:cubicBezTo>
                        <a:cubicBezTo>
                          <a:pt x="4560163" y="1251183"/>
                          <a:pt x="4531145" y="1192020"/>
                          <a:pt x="4452220" y="1200329"/>
                        </a:cubicBezTo>
                        <a:cubicBezTo>
                          <a:pt x="4373295" y="1208638"/>
                          <a:pt x="4007997" y="1175189"/>
                          <a:pt x="3860169" y="1200329"/>
                        </a:cubicBezTo>
                        <a:cubicBezTo>
                          <a:pt x="3712341" y="1225469"/>
                          <a:pt x="3388455" y="1167952"/>
                          <a:pt x="3268119" y="1200329"/>
                        </a:cubicBezTo>
                        <a:cubicBezTo>
                          <a:pt x="3147783" y="1232706"/>
                          <a:pt x="3073190" y="1171137"/>
                          <a:pt x="3013537" y="1200329"/>
                        </a:cubicBezTo>
                        <a:cubicBezTo>
                          <a:pt x="2953884" y="1229521"/>
                          <a:pt x="2640698" y="1148932"/>
                          <a:pt x="2533976" y="1200329"/>
                        </a:cubicBezTo>
                        <a:cubicBezTo>
                          <a:pt x="2427254" y="1251726"/>
                          <a:pt x="1895989" y="1170636"/>
                          <a:pt x="1716946" y="1200329"/>
                        </a:cubicBezTo>
                        <a:cubicBezTo>
                          <a:pt x="1537903" y="1230022"/>
                          <a:pt x="1525540" y="1196633"/>
                          <a:pt x="1462365" y="1200329"/>
                        </a:cubicBezTo>
                        <a:cubicBezTo>
                          <a:pt x="1399190" y="1204025"/>
                          <a:pt x="1046616" y="1112719"/>
                          <a:pt x="645335" y="1200329"/>
                        </a:cubicBezTo>
                        <a:cubicBezTo>
                          <a:pt x="244054" y="1287939"/>
                          <a:pt x="140650" y="1188371"/>
                          <a:pt x="0" y="1200329"/>
                        </a:cubicBezTo>
                        <a:cubicBezTo>
                          <a:pt x="-40658" y="1088955"/>
                          <a:pt x="22945" y="952980"/>
                          <a:pt x="0" y="800219"/>
                        </a:cubicBezTo>
                        <a:cubicBezTo>
                          <a:pt x="-22945" y="647458"/>
                          <a:pt x="48551" y="551589"/>
                          <a:pt x="0" y="388106"/>
                        </a:cubicBezTo>
                        <a:cubicBezTo>
                          <a:pt x="-48551" y="224623"/>
                          <a:pt x="8741" y="90807"/>
                          <a:pt x="0" y="0"/>
                        </a:cubicBezTo>
                        <a:close/>
                      </a:path>
                      <a:path w="11248959" h="1200329" stroke="0" extrusionOk="0">
                        <a:moveTo>
                          <a:pt x="0" y="0"/>
                        </a:moveTo>
                        <a:cubicBezTo>
                          <a:pt x="118024" y="-13497"/>
                          <a:pt x="212045" y="4730"/>
                          <a:pt x="367071" y="0"/>
                        </a:cubicBezTo>
                        <a:cubicBezTo>
                          <a:pt x="522097" y="-4730"/>
                          <a:pt x="567867" y="7579"/>
                          <a:pt x="621653" y="0"/>
                        </a:cubicBezTo>
                        <a:cubicBezTo>
                          <a:pt x="675439" y="-7579"/>
                          <a:pt x="892452" y="713"/>
                          <a:pt x="988724" y="0"/>
                        </a:cubicBezTo>
                        <a:cubicBezTo>
                          <a:pt x="1084996" y="-713"/>
                          <a:pt x="1369403" y="36231"/>
                          <a:pt x="1580775" y="0"/>
                        </a:cubicBezTo>
                        <a:cubicBezTo>
                          <a:pt x="1792147" y="-36231"/>
                          <a:pt x="2137887" y="37450"/>
                          <a:pt x="2397804" y="0"/>
                        </a:cubicBezTo>
                        <a:cubicBezTo>
                          <a:pt x="2657721" y="-37450"/>
                          <a:pt x="2590108" y="13305"/>
                          <a:pt x="2764876" y="0"/>
                        </a:cubicBezTo>
                        <a:cubicBezTo>
                          <a:pt x="2939644" y="-13305"/>
                          <a:pt x="3235489" y="8020"/>
                          <a:pt x="3469416" y="0"/>
                        </a:cubicBezTo>
                        <a:cubicBezTo>
                          <a:pt x="3703343" y="-8020"/>
                          <a:pt x="3647143" y="7398"/>
                          <a:pt x="3723997" y="0"/>
                        </a:cubicBezTo>
                        <a:cubicBezTo>
                          <a:pt x="3800851" y="-7398"/>
                          <a:pt x="4258539" y="44279"/>
                          <a:pt x="4428538" y="0"/>
                        </a:cubicBezTo>
                        <a:cubicBezTo>
                          <a:pt x="4598537" y="-44279"/>
                          <a:pt x="4740249" y="30906"/>
                          <a:pt x="4908098" y="0"/>
                        </a:cubicBezTo>
                        <a:cubicBezTo>
                          <a:pt x="5075947" y="-30906"/>
                          <a:pt x="5129849" y="24583"/>
                          <a:pt x="5275170" y="0"/>
                        </a:cubicBezTo>
                        <a:cubicBezTo>
                          <a:pt x="5420491" y="-24583"/>
                          <a:pt x="5823023" y="20195"/>
                          <a:pt x="5979710" y="0"/>
                        </a:cubicBezTo>
                        <a:cubicBezTo>
                          <a:pt x="6136397" y="-20195"/>
                          <a:pt x="6125165" y="17885"/>
                          <a:pt x="6234291" y="0"/>
                        </a:cubicBezTo>
                        <a:cubicBezTo>
                          <a:pt x="6343417" y="-17885"/>
                          <a:pt x="6523194" y="54542"/>
                          <a:pt x="6713852" y="0"/>
                        </a:cubicBezTo>
                        <a:cubicBezTo>
                          <a:pt x="6904510" y="-54542"/>
                          <a:pt x="7209741" y="21114"/>
                          <a:pt x="7418392" y="0"/>
                        </a:cubicBezTo>
                        <a:cubicBezTo>
                          <a:pt x="7627043" y="-21114"/>
                          <a:pt x="7834582" y="53429"/>
                          <a:pt x="8235422" y="0"/>
                        </a:cubicBezTo>
                        <a:cubicBezTo>
                          <a:pt x="8636262" y="-53429"/>
                          <a:pt x="8556520" y="69333"/>
                          <a:pt x="8827473" y="0"/>
                        </a:cubicBezTo>
                        <a:cubicBezTo>
                          <a:pt x="9098426" y="-69333"/>
                          <a:pt x="9103123" y="51455"/>
                          <a:pt x="9307033" y="0"/>
                        </a:cubicBezTo>
                        <a:cubicBezTo>
                          <a:pt x="9510943" y="-51455"/>
                          <a:pt x="9447803" y="4547"/>
                          <a:pt x="9561615" y="0"/>
                        </a:cubicBezTo>
                        <a:cubicBezTo>
                          <a:pt x="9675427" y="-4547"/>
                          <a:pt x="9902383" y="31601"/>
                          <a:pt x="10041176" y="0"/>
                        </a:cubicBezTo>
                        <a:cubicBezTo>
                          <a:pt x="10179969" y="-31601"/>
                          <a:pt x="10316957" y="7097"/>
                          <a:pt x="10408247" y="0"/>
                        </a:cubicBezTo>
                        <a:cubicBezTo>
                          <a:pt x="10499537" y="-7097"/>
                          <a:pt x="11034304" y="95431"/>
                          <a:pt x="11248959" y="0"/>
                        </a:cubicBezTo>
                        <a:cubicBezTo>
                          <a:pt x="11255662" y="117551"/>
                          <a:pt x="11212741" y="199003"/>
                          <a:pt x="11248959" y="376103"/>
                        </a:cubicBezTo>
                        <a:cubicBezTo>
                          <a:pt x="11285177" y="553203"/>
                          <a:pt x="11201610" y="656511"/>
                          <a:pt x="11248959" y="800219"/>
                        </a:cubicBezTo>
                        <a:cubicBezTo>
                          <a:pt x="11296308" y="943927"/>
                          <a:pt x="11201223" y="1021276"/>
                          <a:pt x="11248959" y="1200329"/>
                        </a:cubicBezTo>
                        <a:cubicBezTo>
                          <a:pt x="11114974" y="1215026"/>
                          <a:pt x="10976621" y="1180249"/>
                          <a:pt x="10881888" y="1200329"/>
                        </a:cubicBezTo>
                        <a:cubicBezTo>
                          <a:pt x="10787155" y="1220409"/>
                          <a:pt x="10527222" y="1189108"/>
                          <a:pt x="10289837" y="1200329"/>
                        </a:cubicBezTo>
                        <a:cubicBezTo>
                          <a:pt x="10052452" y="1211550"/>
                          <a:pt x="9749740" y="1161770"/>
                          <a:pt x="9585297" y="1200329"/>
                        </a:cubicBezTo>
                        <a:cubicBezTo>
                          <a:pt x="9420854" y="1238888"/>
                          <a:pt x="9242962" y="1171850"/>
                          <a:pt x="9105736" y="1200329"/>
                        </a:cubicBezTo>
                        <a:cubicBezTo>
                          <a:pt x="8968510" y="1228808"/>
                          <a:pt x="8670228" y="1136744"/>
                          <a:pt x="8288707" y="1200329"/>
                        </a:cubicBezTo>
                        <a:cubicBezTo>
                          <a:pt x="7907186" y="1263914"/>
                          <a:pt x="7891474" y="1128800"/>
                          <a:pt x="7584167" y="1200329"/>
                        </a:cubicBezTo>
                        <a:cubicBezTo>
                          <a:pt x="7276860" y="1271858"/>
                          <a:pt x="7195679" y="1188218"/>
                          <a:pt x="6879627" y="1200329"/>
                        </a:cubicBezTo>
                        <a:cubicBezTo>
                          <a:pt x="6563575" y="1212440"/>
                          <a:pt x="6639665" y="1174281"/>
                          <a:pt x="6512555" y="1200329"/>
                        </a:cubicBezTo>
                        <a:cubicBezTo>
                          <a:pt x="6385445" y="1226377"/>
                          <a:pt x="5914815" y="1158262"/>
                          <a:pt x="5695526" y="1200329"/>
                        </a:cubicBezTo>
                        <a:cubicBezTo>
                          <a:pt x="5476237" y="1242396"/>
                          <a:pt x="5137985" y="1190117"/>
                          <a:pt x="4878496" y="1200329"/>
                        </a:cubicBezTo>
                        <a:cubicBezTo>
                          <a:pt x="4619007" y="1210541"/>
                          <a:pt x="4654550" y="1165377"/>
                          <a:pt x="4511425" y="1200329"/>
                        </a:cubicBezTo>
                        <a:cubicBezTo>
                          <a:pt x="4368300" y="1235281"/>
                          <a:pt x="4368680" y="1186854"/>
                          <a:pt x="4256843" y="1200329"/>
                        </a:cubicBezTo>
                        <a:cubicBezTo>
                          <a:pt x="4145006" y="1213804"/>
                          <a:pt x="3698561" y="1171831"/>
                          <a:pt x="3439813" y="1200329"/>
                        </a:cubicBezTo>
                        <a:cubicBezTo>
                          <a:pt x="3181065" y="1228827"/>
                          <a:pt x="3235958" y="1170032"/>
                          <a:pt x="3072742" y="1200329"/>
                        </a:cubicBezTo>
                        <a:cubicBezTo>
                          <a:pt x="2909526" y="1230626"/>
                          <a:pt x="2726414" y="1179388"/>
                          <a:pt x="2593181" y="1200329"/>
                        </a:cubicBezTo>
                        <a:cubicBezTo>
                          <a:pt x="2459948" y="1221270"/>
                          <a:pt x="2067798" y="1108025"/>
                          <a:pt x="1776151" y="1200329"/>
                        </a:cubicBezTo>
                        <a:cubicBezTo>
                          <a:pt x="1484504" y="1292633"/>
                          <a:pt x="1489873" y="1158343"/>
                          <a:pt x="1409080" y="1200329"/>
                        </a:cubicBezTo>
                        <a:cubicBezTo>
                          <a:pt x="1328287" y="1242315"/>
                          <a:pt x="1220000" y="1157842"/>
                          <a:pt x="1042009" y="1200329"/>
                        </a:cubicBezTo>
                        <a:cubicBezTo>
                          <a:pt x="864018" y="1242816"/>
                          <a:pt x="756071" y="1193461"/>
                          <a:pt x="674938" y="1200329"/>
                        </a:cubicBezTo>
                        <a:cubicBezTo>
                          <a:pt x="593805" y="1207197"/>
                          <a:pt x="336844" y="1178637"/>
                          <a:pt x="0" y="1200329"/>
                        </a:cubicBezTo>
                        <a:cubicBezTo>
                          <a:pt x="-20346" y="1057249"/>
                          <a:pt x="39172" y="973271"/>
                          <a:pt x="0" y="824226"/>
                        </a:cubicBezTo>
                        <a:cubicBezTo>
                          <a:pt x="-39172" y="675181"/>
                          <a:pt x="5505" y="604810"/>
                          <a:pt x="0" y="412113"/>
                        </a:cubicBezTo>
                        <a:cubicBezTo>
                          <a:pt x="-5505" y="219416"/>
                          <a:pt x="39934" y="154020"/>
                          <a:pt x="0" y="0"/>
                        </a:cubicBezTo>
                        <a:close/>
                      </a:path>
                    </a:pathLst>
                  </a:custGeom>
                  <ask:type>
                    <ask:lineSketchNone/>
                  </ask:type>
                </ask:lineSketchStyleProps>
              </a:ext>
            </a:extLst>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1001">
            <a:schemeClr val="lt2"/>
          </a:fillRef>
          <a:effectRef idx="0">
            <a:scrgbClr r="0" g="0" b="0"/>
          </a:effectRef>
          <a:fontRef idx="minor">
            <a:schemeClr val="dk1"/>
          </a:fontRef>
        </p:style>
        <p:txBody>
          <a:bodyPr wrap="square" rtlCol="0">
            <a:spAutoFit/>
          </a:bodyPr>
          <a:lstStyle/>
          <a:p>
            <a:r>
              <a:rPr lang="en-US" b="0" i="0">
                <a:solidFill>
                  <a:schemeClr val="bg1"/>
                </a:solidFill>
                <a:effectLst/>
              </a:rPr>
              <a:t>Chinese hackers from the </a:t>
            </a:r>
            <a:r>
              <a:rPr lang="en-US" b="0" i="0" err="1">
                <a:solidFill>
                  <a:schemeClr val="bg1"/>
                </a:solidFill>
                <a:effectLst/>
              </a:rPr>
              <a:t>Pangu</a:t>
            </a:r>
            <a:r>
              <a:rPr lang="en-US" b="0" i="0">
                <a:solidFill>
                  <a:schemeClr val="bg1"/>
                </a:solidFill>
                <a:effectLst/>
              </a:rPr>
              <a:t> Team have reportedly found an “</a:t>
            </a:r>
            <a:r>
              <a:rPr lang="en-US" b="0" i="0" err="1">
                <a:solidFill>
                  <a:schemeClr val="bg1"/>
                </a:solidFill>
                <a:effectLst/>
              </a:rPr>
              <a:t>unpatchable</a:t>
            </a:r>
            <a:r>
              <a:rPr lang="en-US" b="0" i="0">
                <a:solidFill>
                  <a:schemeClr val="bg1"/>
                </a:solidFill>
                <a:effectLst/>
              </a:rPr>
              <a:t>” exploit on Apple’s Secure Enclave chip that could lead to breaking the encryption of private security keys. </a:t>
            </a:r>
            <a:endParaRPr lang="en-US">
              <a:solidFill>
                <a:schemeClr val="bg1"/>
              </a:solidFill>
            </a:endParaRPr>
          </a:p>
        </p:txBody>
      </p:sp>
      <p:pic>
        <p:nvPicPr>
          <p:cNvPr id="7" name="Graphic 6" descr="Comment Important with solid fill">
            <a:extLst>
              <a:ext uri="{FF2B5EF4-FFF2-40B4-BE49-F238E27FC236}">
                <a16:creationId xmlns:a16="http://schemas.microsoft.com/office/drawing/2014/main" id="{DD05DD68-FE76-459E-BAF2-EF898B1B9D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2550" y="3459769"/>
            <a:ext cx="914400" cy="914400"/>
          </a:xfrm>
          <a:prstGeom prst="rect">
            <a:avLst/>
          </a:prstGeom>
        </p:spPr>
      </p:pic>
    </p:spTree>
    <p:extLst>
      <p:ext uri="{BB962C8B-B14F-4D97-AF65-F5344CB8AC3E}">
        <p14:creationId xmlns:p14="http://schemas.microsoft.com/office/powerpoint/2010/main" val="355662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C3F96B-9066-4F78-B935-66204D96BDC0}"/>
              </a:ext>
            </a:extLst>
          </p:cNvPr>
          <p:cNvSpPr>
            <a:spLocks noGrp="1"/>
          </p:cNvSpPr>
          <p:nvPr>
            <p:ph type="title"/>
          </p:nvPr>
        </p:nvSpPr>
        <p:spPr>
          <a:xfrm>
            <a:off x="501588" y="342767"/>
            <a:ext cx="10241280" cy="624899"/>
          </a:xfrm>
        </p:spPr>
        <p:txBody>
          <a:bodyPr>
            <a:normAutofit/>
          </a:bodyPr>
          <a:lstStyle/>
          <a:p>
            <a:pPr algn="ctr"/>
            <a:r>
              <a:rPr lang="it-IT" sz="3200" err="1"/>
              <a:t>Arm</a:t>
            </a:r>
            <a:r>
              <a:rPr lang="it-IT" sz="3200"/>
              <a:t> </a:t>
            </a:r>
            <a:r>
              <a:rPr lang="it-IT" sz="3200" err="1"/>
              <a:t>TrustZone</a:t>
            </a:r>
            <a:endParaRPr lang="it-IT" sz="3200"/>
          </a:p>
        </p:txBody>
      </p:sp>
      <p:pic>
        <p:nvPicPr>
          <p:cNvPr id="5" name="Picture 2" descr="ARM Trustzone Security (adapted from [63]). | Download ...">
            <a:extLst>
              <a:ext uri="{FF2B5EF4-FFF2-40B4-BE49-F238E27FC236}">
                <a16:creationId xmlns:a16="http://schemas.microsoft.com/office/drawing/2014/main" id="{168A4E93-9767-42C1-87C1-696F93BEC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292" y="1325656"/>
            <a:ext cx="3307874" cy="32602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1FD937B-FA17-4ACA-A181-D4D0EFCFB6A1}"/>
              </a:ext>
            </a:extLst>
          </p:cNvPr>
          <p:cNvSpPr txBox="1"/>
          <p:nvPr/>
        </p:nvSpPr>
        <p:spPr>
          <a:xfrm>
            <a:off x="2425543" y="5070678"/>
            <a:ext cx="6047371" cy="646331"/>
          </a:xfrm>
          <a:prstGeom prst="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0">
                <a:solidFill>
                  <a:schemeClr val="bg1"/>
                </a:solidFill>
                <a:effectLst/>
              </a:rPr>
              <a:t>ARM </a:t>
            </a:r>
            <a:r>
              <a:rPr lang="en-US" sz="1800" b="1" i="0" err="1">
                <a:solidFill>
                  <a:schemeClr val="bg1"/>
                </a:solidFill>
                <a:effectLst/>
              </a:rPr>
              <a:t>TrustZone</a:t>
            </a:r>
            <a:r>
              <a:rPr lang="en-US" sz="1800" b="1" i="0">
                <a:solidFill>
                  <a:schemeClr val="bg1"/>
                </a:solidFill>
                <a:effectLst/>
              </a:rPr>
              <a:t> </a:t>
            </a:r>
            <a:r>
              <a:rPr lang="en-US" sz="1800" b="0" i="0">
                <a:solidFill>
                  <a:schemeClr val="bg1"/>
                </a:solidFill>
                <a:effectLst/>
              </a:rPr>
              <a:t>is a </a:t>
            </a:r>
            <a:r>
              <a:rPr lang="en-US" sz="1800" b="1" i="0">
                <a:solidFill>
                  <a:schemeClr val="bg1"/>
                </a:solidFill>
                <a:effectLst/>
              </a:rPr>
              <a:t>processor-based TEE </a:t>
            </a:r>
            <a:r>
              <a:rPr lang="en-US" sz="1800" b="0" i="0">
                <a:solidFill>
                  <a:schemeClr val="bg1"/>
                </a:solidFill>
                <a:effectLst/>
              </a:rPr>
              <a:t>architecture that is commonly used on smartphones</a:t>
            </a:r>
            <a:endParaRPr lang="en-US">
              <a:solidFill>
                <a:schemeClr val="bg1"/>
              </a:solidFill>
            </a:endParaRPr>
          </a:p>
        </p:txBody>
      </p:sp>
    </p:spTree>
    <p:extLst>
      <p:ext uri="{BB962C8B-B14F-4D97-AF65-F5344CB8AC3E}">
        <p14:creationId xmlns:p14="http://schemas.microsoft.com/office/powerpoint/2010/main" val="3746977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0A19721-CC5A-4596-BE18-F8343E9E64BD}"/>
              </a:ext>
            </a:extLst>
          </p:cNvPr>
          <p:cNvSpPr>
            <a:spLocks noGrp="1"/>
          </p:cNvSpPr>
          <p:nvPr>
            <p:ph type="title"/>
          </p:nvPr>
        </p:nvSpPr>
        <p:spPr>
          <a:xfrm>
            <a:off x="683976" y="416496"/>
            <a:ext cx="10241280" cy="758064"/>
          </a:xfrm>
        </p:spPr>
        <p:txBody>
          <a:bodyPr>
            <a:normAutofit/>
          </a:bodyPr>
          <a:lstStyle/>
          <a:p>
            <a:pPr algn="ctr"/>
            <a:r>
              <a:rPr lang="it-IT" err="1"/>
              <a:t>Main</a:t>
            </a:r>
            <a:r>
              <a:rPr lang="it-IT"/>
              <a:t> idea</a:t>
            </a:r>
          </a:p>
        </p:txBody>
      </p:sp>
      <p:sp>
        <p:nvSpPr>
          <p:cNvPr id="3" name="Segnaposto contenuto 2">
            <a:extLst>
              <a:ext uri="{FF2B5EF4-FFF2-40B4-BE49-F238E27FC236}">
                <a16:creationId xmlns:a16="http://schemas.microsoft.com/office/drawing/2014/main" id="{73B0328C-8ACF-4DCA-B2FF-2133775FEAE5}"/>
              </a:ext>
            </a:extLst>
          </p:cNvPr>
          <p:cNvSpPr>
            <a:spLocks noGrp="1"/>
          </p:cNvSpPr>
          <p:nvPr>
            <p:ph idx="1"/>
          </p:nvPr>
        </p:nvSpPr>
        <p:spPr>
          <a:xfrm>
            <a:off x="830424" y="3947793"/>
            <a:ext cx="9647854" cy="2114679"/>
          </a:xfrm>
        </p:spPr>
        <p:txBody>
          <a:bodyPr>
            <a:normAutofit lnSpcReduction="10000"/>
          </a:bodyPr>
          <a:lstStyle/>
          <a:p>
            <a:pPr marL="0" indent="0" algn="just" rtl="0" fontAlgn="base">
              <a:buNone/>
            </a:pPr>
            <a:r>
              <a:rPr lang="en-US" sz="1800" b="0" i="0">
                <a:solidFill>
                  <a:srgbClr val="000000"/>
                </a:solidFill>
                <a:effectLst/>
                <a:latin typeface="Calibri" panose="020F0502020204030204" pitchFamily="34" charset="0"/>
              </a:rPr>
              <a:t>Depending on the trusted program that runs in the secure world we distinguish 2 types of TEE architectures: </a:t>
            </a:r>
            <a:endParaRPr lang="en-US" b="0" i="0">
              <a:solidFill>
                <a:srgbClr val="000000"/>
              </a:solidFill>
              <a:effectLst/>
              <a:latin typeface="Calibri" panose="020F0502020204030204" pitchFamily="34" charset="0"/>
            </a:endParaRPr>
          </a:p>
          <a:p>
            <a:pPr algn="just" rtl="0" fontAlgn="base">
              <a:buFont typeface="Arial" panose="020B0604020202020204" pitchFamily="34" charset="0"/>
              <a:buChar char="•"/>
            </a:pPr>
            <a:r>
              <a:rPr lang="en-US" sz="1800" b="1" i="0">
                <a:solidFill>
                  <a:srgbClr val="000000"/>
                </a:solidFill>
                <a:effectLst/>
                <a:latin typeface="Calibri" panose="020F0502020204030204" pitchFamily="34" charset="0"/>
              </a:rPr>
              <a:t>TEE kernel </a:t>
            </a:r>
            <a:r>
              <a:rPr lang="en-US" sz="1800" b="0" i="0">
                <a:solidFill>
                  <a:srgbClr val="000000"/>
                </a:solidFill>
                <a:effectLst/>
                <a:latin typeface="Wingdings" panose="05000000000000000000" pitchFamily="2" charset="2"/>
              </a:rPr>
              <a:t>à</a:t>
            </a:r>
            <a:r>
              <a:rPr lang="en-US" sz="1800" b="0" i="0">
                <a:solidFill>
                  <a:srgbClr val="000000"/>
                </a:solidFill>
                <a:effectLst/>
                <a:latin typeface="Calibri" panose="020F0502020204030204" pitchFamily="34" charset="0"/>
              </a:rPr>
              <a:t> trusted program implements a basic set of OS functions to manage multiple TEE instances each of them hosting a particular application</a:t>
            </a:r>
          </a:p>
          <a:p>
            <a:pPr algn="just" rtl="0" fontAlgn="base">
              <a:buFont typeface="Arial" panose="020B0604020202020204" pitchFamily="34" charset="0"/>
              <a:buChar char="•"/>
            </a:pPr>
            <a:r>
              <a:rPr lang="en-US" sz="1800" b="1" i="0">
                <a:solidFill>
                  <a:srgbClr val="000000"/>
                </a:solidFill>
                <a:effectLst/>
                <a:latin typeface="Calibri" panose="020F0502020204030204" pitchFamily="34" charset="0"/>
              </a:rPr>
              <a:t>TEE service </a:t>
            </a:r>
            <a:r>
              <a:rPr lang="en-US" sz="1800" b="0" i="0">
                <a:solidFill>
                  <a:srgbClr val="000000"/>
                </a:solidFill>
                <a:effectLst/>
                <a:latin typeface="Wingdings" panose="05000000000000000000" pitchFamily="2" charset="2"/>
              </a:rPr>
              <a:t>à</a:t>
            </a:r>
            <a:r>
              <a:rPr lang="en-US" sz="1800" b="0" i="0">
                <a:solidFill>
                  <a:srgbClr val="000000"/>
                </a:solidFill>
                <a:effectLst/>
                <a:latin typeface="Calibri" panose="020F0502020204030204" pitchFamily="34" charset="0"/>
              </a:rPr>
              <a:t> implement a specific function and do not require any low-level OS logic to manage their own memory and cross-world communication.</a:t>
            </a:r>
            <a:endParaRPr lang="it-IT"/>
          </a:p>
        </p:txBody>
      </p:sp>
      <p:sp>
        <p:nvSpPr>
          <p:cNvPr id="27" name="Rettangolo con angoli arrotondati 26">
            <a:extLst>
              <a:ext uri="{FF2B5EF4-FFF2-40B4-BE49-F238E27FC236}">
                <a16:creationId xmlns:a16="http://schemas.microsoft.com/office/drawing/2014/main" id="{64DF383D-01D4-4DFA-91D7-8C01C53790E9}"/>
              </a:ext>
            </a:extLst>
          </p:cNvPr>
          <p:cNvSpPr/>
          <p:nvPr/>
        </p:nvSpPr>
        <p:spPr>
          <a:xfrm>
            <a:off x="830424" y="1932572"/>
            <a:ext cx="4851918" cy="1257208"/>
          </a:xfrm>
          <a:prstGeom prst="roundRect">
            <a:avLst>
              <a:gd name="adj" fmla="val 10000"/>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marR="0" lvl="0" algn="ctr" defTabSz="914400" rtl="0" eaLnBrk="1" fontAlgn="base" latinLnBrk="0" hangingPunct="1">
              <a:lnSpc>
                <a:spcPct val="120000"/>
              </a:lnSpc>
              <a:spcBef>
                <a:spcPts val="1000"/>
              </a:spcBef>
              <a:spcAft>
                <a:spcPts val="0"/>
              </a:spcAft>
              <a:buClrTx/>
              <a:buSzTx/>
              <a:tabLst/>
              <a:defRPr/>
            </a:pPr>
            <a:endParaRPr kumimoji="0" lang="en-US" sz="1400" b="1" i="0" u="none" strike="noStrike" kern="1200" cap="none" spc="0" normalizeH="0" baseline="0" noProof="0">
              <a:ln>
                <a:noFill/>
              </a:ln>
              <a:solidFill>
                <a:schemeClr val="bg1"/>
              </a:solidFill>
              <a:effectLst/>
              <a:uLnTx/>
              <a:uFillTx/>
              <a:ea typeface="+mn-ea"/>
              <a:cs typeface="+mn-cs"/>
            </a:endParaRPr>
          </a:p>
          <a:p>
            <a:pPr marR="0" lvl="0" algn="ctr" defTabSz="914400" rtl="0" eaLnBrk="1" fontAlgn="base" latinLnBrk="0" hangingPunct="1">
              <a:lnSpc>
                <a:spcPct val="120000"/>
              </a:lnSpc>
              <a:spcBef>
                <a:spcPts val="1000"/>
              </a:spcBef>
              <a:spcAft>
                <a:spcPts val="0"/>
              </a:spcAft>
              <a:buClrTx/>
              <a:buSzTx/>
              <a:tabLst/>
              <a:defRPr/>
            </a:pPr>
            <a:r>
              <a:rPr kumimoji="0" lang="en-US" b="1" i="0" u="none" strike="noStrike" kern="1200" cap="none" spc="0" normalizeH="0" baseline="0" noProof="0">
                <a:ln>
                  <a:noFill/>
                </a:ln>
                <a:solidFill>
                  <a:schemeClr val="bg1"/>
                </a:solidFill>
                <a:effectLst/>
                <a:uLnTx/>
                <a:uFillTx/>
                <a:ea typeface="+mn-ea"/>
                <a:cs typeface="+mn-cs"/>
              </a:rPr>
              <a:t>TEE is isolated from REE </a:t>
            </a:r>
            <a:endParaRPr lang="en-US">
              <a:solidFill>
                <a:schemeClr val="bg1"/>
              </a:solidFill>
            </a:endParaRPr>
          </a:p>
          <a:p>
            <a:endParaRPr lang="en-US" sz="1400">
              <a:solidFill>
                <a:schemeClr val="bg1"/>
              </a:solidFill>
            </a:endParaRPr>
          </a:p>
        </p:txBody>
      </p:sp>
      <p:sp>
        <p:nvSpPr>
          <p:cNvPr id="30" name="Rettangolo con angoli arrotondati 29">
            <a:extLst>
              <a:ext uri="{FF2B5EF4-FFF2-40B4-BE49-F238E27FC236}">
                <a16:creationId xmlns:a16="http://schemas.microsoft.com/office/drawing/2014/main" id="{078746D7-01FF-42CE-BC32-4CAFD1C86D68}"/>
              </a:ext>
            </a:extLst>
          </p:cNvPr>
          <p:cNvSpPr/>
          <p:nvPr/>
        </p:nvSpPr>
        <p:spPr>
          <a:xfrm>
            <a:off x="6096000" y="1932572"/>
            <a:ext cx="4851918" cy="1257208"/>
          </a:xfrm>
          <a:prstGeom prst="roundRect">
            <a:avLst>
              <a:gd name="adj" fmla="val 10000"/>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marR="0" lvl="0" algn="ctr" defTabSz="914400" rtl="0" eaLnBrk="1" fontAlgn="base" latinLnBrk="0" hangingPunct="1">
              <a:lnSpc>
                <a:spcPct val="120000"/>
              </a:lnSpc>
              <a:spcBef>
                <a:spcPts val="1000"/>
              </a:spcBef>
              <a:spcAft>
                <a:spcPts val="0"/>
              </a:spcAft>
              <a:buClrTx/>
              <a:buSzTx/>
              <a:tabLst/>
              <a:defRPr/>
            </a:pPr>
            <a:endParaRPr lang="en-US" sz="1400" b="1" i="0">
              <a:solidFill>
                <a:schemeClr val="bg1"/>
              </a:solidFill>
              <a:effectLst/>
            </a:endParaRPr>
          </a:p>
          <a:p>
            <a:pPr marR="0" lvl="0" algn="ctr" defTabSz="914400" rtl="0" eaLnBrk="1" fontAlgn="base" latinLnBrk="0" hangingPunct="1">
              <a:lnSpc>
                <a:spcPct val="120000"/>
              </a:lnSpc>
              <a:spcBef>
                <a:spcPts val="1000"/>
              </a:spcBef>
              <a:spcAft>
                <a:spcPts val="0"/>
              </a:spcAft>
              <a:buClrTx/>
              <a:buSzTx/>
              <a:tabLst/>
              <a:defRPr/>
            </a:pPr>
            <a:r>
              <a:rPr lang="en-US" b="1" i="0" err="1">
                <a:solidFill>
                  <a:schemeClr val="bg1"/>
                </a:solidFill>
                <a:effectLst/>
              </a:rPr>
              <a:t>TrustZone</a:t>
            </a:r>
            <a:r>
              <a:rPr lang="en-US" b="1" i="0">
                <a:solidFill>
                  <a:schemeClr val="bg1"/>
                </a:solidFill>
                <a:effectLst/>
              </a:rPr>
              <a:t> is a full-system feature </a:t>
            </a:r>
            <a:endParaRPr lang="en-US">
              <a:solidFill>
                <a:schemeClr val="bg1"/>
              </a:solidFill>
            </a:endParaRPr>
          </a:p>
          <a:p>
            <a:endParaRPr lang="en-US" sz="1400">
              <a:solidFill>
                <a:schemeClr val="bg1"/>
              </a:solidFill>
            </a:endParaRPr>
          </a:p>
        </p:txBody>
      </p:sp>
    </p:spTree>
    <p:extLst>
      <p:ext uri="{BB962C8B-B14F-4D97-AF65-F5344CB8AC3E}">
        <p14:creationId xmlns:p14="http://schemas.microsoft.com/office/powerpoint/2010/main" val="21834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A15999-EA38-4A0D-870F-9EB2B2EC7C4A}"/>
              </a:ext>
            </a:extLst>
          </p:cNvPr>
          <p:cNvSpPr>
            <a:spLocks noGrp="1"/>
          </p:cNvSpPr>
          <p:nvPr>
            <p:ph type="title"/>
          </p:nvPr>
        </p:nvSpPr>
        <p:spPr>
          <a:xfrm>
            <a:off x="622260" y="132070"/>
            <a:ext cx="10241280" cy="758064"/>
          </a:xfrm>
        </p:spPr>
        <p:txBody>
          <a:bodyPr>
            <a:normAutofit/>
          </a:bodyPr>
          <a:lstStyle/>
          <a:p>
            <a:pPr algn="ctr"/>
            <a:r>
              <a:rPr lang="it-IT" err="1">
                <a:latin typeface="+mn-lt"/>
              </a:rPr>
              <a:t>architecture</a:t>
            </a:r>
            <a:r>
              <a:rPr lang="it-IT">
                <a:latin typeface="+mn-lt"/>
              </a:rPr>
              <a:t> features</a:t>
            </a:r>
          </a:p>
        </p:txBody>
      </p:sp>
      <p:pic>
        <p:nvPicPr>
          <p:cNvPr id="3074" name="Picture 2">
            <a:extLst>
              <a:ext uri="{FF2B5EF4-FFF2-40B4-BE49-F238E27FC236}">
                <a16:creationId xmlns:a16="http://schemas.microsoft.com/office/drawing/2014/main" id="{8ACCD15C-225D-4228-96D3-2F9B03E84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030" y="1838947"/>
            <a:ext cx="6045367" cy="31801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D55552-0770-4CE9-916C-B7928B3CD69F}"/>
              </a:ext>
            </a:extLst>
          </p:cNvPr>
          <p:cNvSpPr txBox="1"/>
          <p:nvPr/>
        </p:nvSpPr>
        <p:spPr>
          <a:xfrm>
            <a:off x="563958" y="1708885"/>
            <a:ext cx="4697359" cy="4247317"/>
          </a:xfrm>
          <a:prstGeom prst="rect">
            <a:avLst/>
          </a:prstGeom>
          <a:noFill/>
        </p:spPr>
        <p:txBody>
          <a:bodyPr wrap="square" lIns="91440" tIns="45720" rIns="91440" bIns="45720" anchor="t">
            <a:spAutoFit/>
          </a:bodyPr>
          <a:lstStyle/>
          <a:p>
            <a:pPr marL="285750" indent="-285750" algn="just">
              <a:buFont typeface="Arial" panose="020B0604020202020204" pitchFamily="34" charset="0"/>
              <a:buChar char="•"/>
            </a:pPr>
            <a:r>
              <a:rPr lang="en-US" dirty="0"/>
              <a:t>World switch is done via a special instruction called the </a:t>
            </a:r>
            <a:r>
              <a:rPr lang="en-US" b="1" dirty="0"/>
              <a:t>Secure Monitor Call (</a:t>
            </a:r>
            <a:r>
              <a:rPr lang="en-US" b="1" dirty="0" err="1"/>
              <a:t>smc</a:t>
            </a:r>
            <a:r>
              <a:rPr lang="en-US" b="1" dirty="0"/>
              <a:t>)</a:t>
            </a:r>
          </a:p>
          <a:p>
            <a:pPr marL="285750" indent="-285750" algn="just">
              <a:buFont typeface="Arial" panose="020B0604020202020204" pitchFamily="34" charset="0"/>
              <a:buChar char="•"/>
            </a:pPr>
            <a:endParaRPr lang="en-US" dirty="0">
              <a:solidFill>
                <a:srgbClr val="000000"/>
              </a:solidFill>
            </a:endParaRPr>
          </a:p>
          <a:p>
            <a:pPr marL="285750" indent="-285750" algn="just">
              <a:buFont typeface="Arial" panose="020B0604020202020204" pitchFamily="34" charset="0"/>
              <a:buChar char="•"/>
            </a:pPr>
            <a:r>
              <a:rPr lang="en-US" dirty="0">
                <a:solidFill>
                  <a:srgbClr val="000000"/>
                </a:solidFill>
              </a:rPr>
              <a:t>P</a:t>
            </a:r>
            <a:r>
              <a:rPr lang="en-US" sz="1800" b="0" i="0" dirty="0">
                <a:solidFill>
                  <a:srgbClr val="000000"/>
                </a:solidFill>
                <a:effectLst/>
              </a:rPr>
              <a:t>artitioning of </a:t>
            </a:r>
            <a:r>
              <a:rPr lang="en-US" sz="1800" i="0" dirty="0">
                <a:solidFill>
                  <a:srgbClr val="000000"/>
                </a:solidFill>
                <a:effectLst/>
              </a:rPr>
              <a:t>DRAM</a:t>
            </a:r>
            <a:r>
              <a:rPr lang="en-US" sz="1800" b="0" i="0" dirty="0">
                <a:solidFill>
                  <a:srgbClr val="000000"/>
                </a:solidFill>
                <a:effectLst/>
              </a:rPr>
              <a:t>, </a:t>
            </a:r>
            <a:r>
              <a:rPr lang="en-US" sz="1800" i="0" dirty="0">
                <a:solidFill>
                  <a:srgbClr val="000000"/>
                </a:solidFill>
                <a:effectLst/>
              </a:rPr>
              <a:t>off-chip ROM </a:t>
            </a:r>
            <a:r>
              <a:rPr lang="en-US" sz="1800" b="0" i="0" dirty="0">
                <a:solidFill>
                  <a:srgbClr val="000000"/>
                </a:solidFill>
                <a:effectLst/>
              </a:rPr>
              <a:t>and </a:t>
            </a:r>
            <a:r>
              <a:rPr lang="en-US" sz="1800" i="0" dirty="0">
                <a:solidFill>
                  <a:srgbClr val="000000"/>
                </a:solidFill>
                <a:effectLst/>
              </a:rPr>
              <a:t>SRAM </a:t>
            </a:r>
            <a:r>
              <a:rPr lang="en-US" sz="1800" b="0" i="0" dirty="0">
                <a:solidFill>
                  <a:srgbClr val="000000"/>
                </a:solidFill>
                <a:effectLst/>
              </a:rPr>
              <a:t>in </a:t>
            </a:r>
            <a:r>
              <a:rPr lang="en-US" sz="1800" b="1" i="0" dirty="0">
                <a:solidFill>
                  <a:srgbClr val="000000"/>
                </a:solidFill>
                <a:effectLst/>
              </a:rPr>
              <a:t>different memory regions</a:t>
            </a:r>
            <a:r>
              <a:rPr lang="en-US" sz="1800" b="0" i="0" dirty="0">
                <a:solidFill>
                  <a:srgbClr val="000000"/>
                </a:solidFill>
                <a:effectLst/>
              </a:rPr>
              <a:t>. </a:t>
            </a:r>
          </a:p>
          <a:p>
            <a:pPr algn="just"/>
            <a:endParaRPr lang="en-US" sz="1800" b="0" i="0" dirty="0">
              <a:solidFill>
                <a:srgbClr val="000000"/>
              </a:solidFill>
              <a:effectLst/>
            </a:endParaRPr>
          </a:p>
          <a:p>
            <a:pPr marL="285750" indent="-285750" algn="just">
              <a:buFont typeface="Arial" panose="020B0604020202020204" pitchFamily="34" charset="0"/>
              <a:buChar char="•"/>
            </a:pPr>
            <a:r>
              <a:rPr lang="en-US" sz="1800" b="0" i="0" dirty="0">
                <a:solidFill>
                  <a:srgbClr val="000000"/>
                </a:solidFill>
                <a:effectLst/>
              </a:rPr>
              <a:t>MMU allows for </a:t>
            </a:r>
            <a:r>
              <a:rPr lang="en-US" sz="1800" b="1" i="0" dirty="0">
                <a:solidFill>
                  <a:srgbClr val="000000"/>
                </a:solidFill>
                <a:effectLst/>
              </a:rPr>
              <a:t>each world </a:t>
            </a:r>
            <a:r>
              <a:rPr lang="en-US" sz="1800" b="0" i="0" dirty="0">
                <a:solidFill>
                  <a:srgbClr val="000000"/>
                </a:solidFill>
                <a:effectLst/>
              </a:rPr>
              <a:t>to have its own virtual-to-physical memory address translation tables.</a:t>
            </a:r>
          </a:p>
          <a:p>
            <a:pPr algn="just"/>
            <a:endParaRPr lang="en-US" sz="1800" b="0" i="0" dirty="0">
              <a:solidFill>
                <a:srgbClr val="000000"/>
              </a:solidFill>
              <a:effectLst/>
            </a:endParaRPr>
          </a:p>
          <a:p>
            <a:pPr marL="285750" indent="-285750" algn="just">
              <a:buFont typeface="Arial" panose="020B0604020202020204" pitchFamily="34" charset="0"/>
              <a:buChar char="•"/>
            </a:pPr>
            <a:r>
              <a:rPr lang="en-US" sz="1800" b="0" i="0" dirty="0">
                <a:solidFill>
                  <a:srgbClr val="000000"/>
                </a:solidFill>
                <a:effectLst/>
              </a:rPr>
              <a:t>At cache level, each lines of the cache contains an </a:t>
            </a:r>
            <a:r>
              <a:rPr lang="en-US" sz="1800" b="1" i="0" dirty="0">
                <a:solidFill>
                  <a:srgbClr val="000000"/>
                </a:solidFill>
                <a:effectLst/>
              </a:rPr>
              <a:t>extra bit </a:t>
            </a:r>
            <a:r>
              <a:rPr lang="en-US" sz="1800" b="0" i="0" dirty="0">
                <a:solidFill>
                  <a:srgbClr val="000000"/>
                </a:solidFill>
                <a:effectLst/>
              </a:rPr>
              <a:t>that indicates under which world that cache line access has been performed.</a:t>
            </a:r>
            <a:endParaRPr lang="en-US" dirty="0"/>
          </a:p>
        </p:txBody>
      </p:sp>
    </p:spTree>
    <p:extLst>
      <p:ext uri="{BB962C8B-B14F-4D97-AF65-F5344CB8AC3E}">
        <p14:creationId xmlns:p14="http://schemas.microsoft.com/office/powerpoint/2010/main" val="183194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85">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87">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89">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91">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3">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95">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7306D-D8DA-4CFD-964E-45726462F960}"/>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Goal</a:t>
            </a:r>
          </a:p>
        </p:txBody>
      </p:sp>
      <p:graphicFrame>
        <p:nvGraphicFramePr>
          <p:cNvPr id="40" name="Content Placeholder 2">
            <a:extLst>
              <a:ext uri="{FF2B5EF4-FFF2-40B4-BE49-F238E27FC236}">
                <a16:creationId xmlns:a16="http://schemas.microsoft.com/office/drawing/2014/main" id="{5B23A777-6072-4241-99A8-F1E52C6AD753}"/>
              </a:ext>
            </a:extLst>
          </p:cNvPr>
          <p:cNvGraphicFramePr>
            <a:graphicFrameLocks noGrp="1"/>
          </p:cNvGraphicFramePr>
          <p:nvPr>
            <p:ph idx="1"/>
            <p:extLst>
              <p:ext uri="{D42A27DB-BD31-4B8C-83A1-F6EECF244321}">
                <p14:modId xmlns:p14="http://schemas.microsoft.com/office/powerpoint/2010/main" val="4143226556"/>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5925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964E4EF0-19F2-4E37-A15D-D66FA435719E}"/>
              </a:ext>
            </a:extLst>
          </p:cNvPr>
          <p:cNvSpPr>
            <a:spLocks noGrp="1"/>
          </p:cNvSpPr>
          <p:nvPr>
            <p:ph type="title"/>
          </p:nvPr>
        </p:nvSpPr>
        <p:spPr>
          <a:xfrm>
            <a:off x="776796" y="466077"/>
            <a:ext cx="5416475" cy="616998"/>
          </a:xfrm>
        </p:spPr>
        <p:txBody>
          <a:bodyPr anchor="b">
            <a:normAutofit/>
          </a:bodyPr>
          <a:lstStyle/>
          <a:p>
            <a:r>
              <a:rPr lang="it-IT"/>
              <a:t>Chain of trust</a:t>
            </a:r>
          </a:p>
        </p:txBody>
      </p:sp>
      <p:sp>
        <p:nvSpPr>
          <p:cNvPr id="4104" name="Segnaposto contenuto 2">
            <a:extLst>
              <a:ext uri="{FF2B5EF4-FFF2-40B4-BE49-F238E27FC236}">
                <a16:creationId xmlns:a16="http://schemas.microsoft.com/office/drawing/2014/main" id="{8378F2A4-E6F2-4EE6-90F0-B1528422DEEF}"/>
              </a:ext>
            </a:extLst>
          </p:cNvPr>
          <p:cNvSpPr>
            <a:spLocks noGrp="1"/>
          </p:cNvSpPr>
          <p:nvPr>
            <p:ph idx="1"/>
          </p:nvPr>
        </p:nvSpPr>
        <p:spPr>
          <a:xfrm>
            <a:off x="533324" y="1737043"/>
            <a:ext cx="4911392" cy="3583940"/>
          </a:xfrm>
        </p:spPr>
        <p:txBody>
          <a:bodyPr anchor="t">
            <a:normAutofit lnSpcReduction="10000"/>
          </a:bodyPr>
          <a:lstStyle/>
          <a:p>
            <a:pPr lvl="1" algn="just">
              <a:buFont typeface="Wingdings" panose="05000000000000000000" pitchFamily="2" charset="2"/>
              <a:buChar char="ü"/>
            </a:pPr>
            <a:r>
              <a:rPr lang="en-US" sz="1800"/>
              <a:t>E</a:t>
            </a:r>
            <a:r>
              <a:rPr lang="en-US" sz="1800" b="0" i="0">
                <a:effectLst/>
              </a:rPr>
              <a:t>ach hash represents the hash of a segment of the ELF binary. </a:t>
            </a:r>
          </a:p>
          <a:p>
            <a:pPr lvl="1" algn="just">
              <a:buFont typeface="Wingdings" panose="05000000000000000000" pitchFamily="2" charset="2"/>
              <a:buChar char="ü"/>
            </a:pPr>
            <a:r>
              <a:rPr lang="en-US" sz="1800" b="0" i="0">
                <a:effectLst/>
              </a:rPr>
              <a:t>This hash table is then signed by the </a:t>
            </a:r>
            <a:r>
              <a:rPr lang="en-US" sz="1800" b="0" i="0" err="1">
                <a:effectLst/>
              </a:rPr>
              <a:t>trustlet</a:t>
            </a:r>
            <a:r>
              <a:rPr lang="en-US" sz="1800" b="0" i="0">
                <a:effectLst/>
              </a:rPr>
              <a:t> issuer</a:t>
            </a:r>
          </a:p>
          <a:p>
            <a:pPr lvl="1" algn="just">
              <a:buFont typeface="Wingdings" panose="05000000000000000000" pitchFamily="2" charset="2"/>
              <a:buChar char="ü"/>
            </a:pPr>
            <a:r>
              <a:rPr lang="en-US" sz="1800"/>
              <a:t>T</a:t>
            </a:r>
            <a:r>
              <a:rPr lang="en-US" sz="1800" b="0" i="0">
                <a:effectLst/>
              </a:rPr>
              <a:t>his signature can be verified through a certificate chain placed directly after the signature. </a:t>
            </a:r>
          </a:p>
          <a:p>
            <a:pPr lvl="1" algn="just">
              <a:buFont typeface="Wingdings" panose="05000000000000000000" pitchFamily="2" charset="2"/>
              <a:buChar char="ü"/>
            </a:pPr>
            <a:r>
              <a:rPr lang="en-US" sz="1800" b="0" i="0">
                <a:effectLst/>
              </a:rPr>
              <a:t>This chain of trust can be validated thanks to the root certificate of which a SHA256 is placed in a fuse (</a:t>
            </a:r>
            <a:r>
              <a:rPr lang="en-US" sz="1800" b="1" i="0" err="1">
                <a:effectLst/>
              </a:rPr>
              <a:t>QFuse</a:t>
            </a:r>
            <a:r>
              <a:rPr lang="en-US" sz="1800" b="0" i="0">
                <a:effectLst/>
              </a:rPr>
              <a:t>), ensuring its integrity.</a:t>
            </a:r>
            <a:endParaRPr lang="it-IT" sz="1800"/>
          </a:p>
        </p:txBody>
      </p:sp>
      <p:pic>
        <p:nvPicPr>
          <p:cNvPr id="4098" name="Picture 2">
            <a:extLst>
              <a:ext uri="{FF2B5EF4-FFF2-40B4-BE49-F238E27FC236}">
                <a16:creationId xmlns:a16="http://schemas.microsoft.com/office/drawing/2014/main" id="{C52BB9FA-0B4E-42C5-BFB3-6EA8959570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39497" y="1737043"/>
            <a:ext cx="6032706" cy="309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96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DB6D8D3D-A20E-4D5C-8305-0822E781C708}"/>
              </a:ext>
            </a:extLst>
          </p:cNvPr>
          <p:cNvSpPr txBox="1">
            <a:spLocks/>
          </p:cNvSpPr>
          <p:nvPr/>
        </p:nvSpPr>
        <p:spPr>
          <a:xfrm>
            <a:off x="191284" y="1278055"/>
            <a:ext cx="3650175" cy="3020785"/>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r">
              <a:spcAft>
                <a:spcPts val="600"/>
              </a:spcAft>
            </a:pPr>
            <a:r>
              <a:rPr lang="en-US" sz="3200">
                <a:solidFill>
                  <a:schemeClr val="bg1"/>
                </a:solidFill>
              </a:rPr>
              <a:t>How much secure </a:t>
            </a:r>
          </a:p>
          <a:p>
            <a:pPr algn="r">
              <a:spcAft>
                <a:spcPts val="600"/>
              </a:spcAft>
            </a:pPr>
            <a:r>
              <a:rPr lang="en-US" sz="3200">
                <a:solidFill>
                  <a:schemeClr val="bg1"/>
                </a:solidFill>
              </a:rPr>
              <a:t>Is  </a:t>
            </a:r>
            <a:r>
              <a:rPr lang="en-US" sz="3200" err="1">
                <a:solidFill>
                  <a:schemeClr val="bg1"/>
                </a:solidFill>
              </a:rPr>
              <a:t>trustzone</a:t>
            </a:r>
            <a:r>
              <a:rPr lang="en-US" sz="3200">
                <a:solidFill>
                  <a:schemeClr val="bg1"/>
                </a:solidFill>
              </a:rPr>
              <a:t>?</a:t>
            </a:r>
          </a:p>
        </p:txBody>
      </p:sp>
      <p:sp>
        <p:nvSpPr>
          <p:cNvPr id="14" name="Segnaposto contenuto 2">
            <a:extLst>
              <a:ext uri="{FF2B5EF4-FFF2-40B4-BE49-F238E27FC236}">
                <a16:creationId xmlns:a16="http://schemas.microsoft.com/office/drawing/2014/main" id="{6695089F-BA4D-479B-A649-AFD435B02FB1}"/>
              </a:ext>
            </a:extLst>
          </p:cNvPr>
          <p:cNvSpPr>
            <a:spLocks noGrp="1"/>
          </p:cNvSpPr>
          <p:nvPr>
            <p:ph idx="1"/>
          </p:nvPr>
        </p:nvSpPr>
        <p:spPr>
          <a:xfrm>
            <a:off x="5018612" y="853403"/>
            <a:ext cx="6192878" cy="5778249"/>
          </a:xfrm>
        </p:spPr>
        <p:txBody>
          <a:bodyPr vert="horz" lIns="0" tIns="0" rIns="0" bIns="0" rtlCol="0" anchor="t">
            <a:normAutofit/>
          </a:bodyPr>
          <a:lstStyle/>
          <a:p>
            <a:pPr marL="0" indent="0" algn="just">
              <a:buNone/>
            </a:pPr>
            <a:r>
              <a:rPr lang="en-US" sz="1800" b="0" i="0">
                <a:solidFill>
                  <a:srgbClr val="000000"/>
                </a:solidFill>
                <a:effectLst/>
              </a:rPr>
              <a:t>According to the National Vulnerability Database (NVD) and several security bulletins (e.g., Qualcomm, Huawei, and Samsung), there are more than 130 vulnerabilities regarding </a:t>
            </a:r>
            <a:r>
              <a:rPr lang="en-US" sz="1800" b="1" i="0" err="1">
                <a:solidFill>
                  <a:srgbClr val="000000"/>
                </a:solidFill>
                <a:effectLst/>
              </a:rPr>
              <a:t>TrustZone</a:t>
            </a:r>
            <a:r>
              <a:rPr lang="en-US" sz="1800" b="0" i="0">
                <a:solidFill>
                  <a:srgbClr val="000000"/>
                </a:solidFill>
                <a:effectLst/>
              </a:rPr>
              <a:t> and </a:t>
            </a:r>
            <a:r>
              <a:rPr lang="en-US" sz="1800" b="1" i="0" err="1">
                <a:solidFill>
                  <a:srgbClr val="000000"/>
                </a:solidFill>
                <a:effectLst/>
              </a:rPr>
              <a:t>TrustZone</a:t>
            </a:r>
            <a:r>
              <a:rPr lang="en-US" sz="1800" b="1" i="0">
                <a:solidFill>
                  <a:srgbClr val="000000"/>
                </a:solidFill>
                <a:effectLst/>
              </a:rPr>
              <a:t>-based TEE</a:t>
            </a:r>
            <a:r>
              <a:rPr lang="en-US" sz="1800" b="0" i="0">
                <a:solidFill>
                  <a:srgbClr val="000000"/>
                </a:solidFill>
                <a:effectLst/>
              </a:rPr>
              <a:t>.</a:t>
            </a:r>
          </a:p>
          <a:p>
            <a:pPr marL="0" indent="0" algn="just">
              <a:buNone/>
            </a:pPr>
            <a:endParaRPr lang="en-US" sz="1800" b="0" i="0">
              <a:solidFill>
                <a:srgbClr val="000000"/>
              </a:solidFill>
              <a:effectLst/>
            </a:endParaRPr>
          </a:p>
          <a:p>
            <a:pPr algn="just">
              <a:buFont typeface="Wingdings" panose="05000000000000000000" pitchFamily="2" charset="2"/>
              <a:buChar char="Ø"/>
            </a:pPr>
            <a:r>
              <a:rPr lang="en-US" sz="1800">
                <a:solidFill>
                  <a:srgbClr val="000000"/>
                </a:solidFill>
              </a:rPr>
              <a:t>B</a:t>
            </a:r>
            <a:r>
              <a:rPr lang="en-US" sz="1800" b="0" i="0">
                <a:solidFill>
                  <a:srgbClr val="000000"/>
                </a:solidFill>
                <a:effectLst/>
              </a:rPr>
              <a:t>ugs in the TEE kernel and TEE </a:t>
            </a:r>
            <a:r>
              <a:rPr lang="en-US" sz="1800">
                <a:solidFill>
                  <a:srgbClr val="000000"/>
                </a:solidFill>
              </a:rPr>
              <a:t>D</a:t>
            </a:r>
            <a:r>
              <a:rPr lang="en-US" sz="1800" b="0" i="0">
                <a:solidFill>
                  <a:srgbClr val="000000"/>
                </a:solidFill>
                <a:effectLst/>
              </a:rPr>
              <a:t>rivers implementation of some providers:</a:t>
            </a:r>
          </a:p>
          <a:p>
            <a:pPr algn="just">
              <a:buFont typeface="Wingdings" panose="05000000000000000000" pitchFamily="2" charset="2"/>
              <a:buChar char="Ø"/>
            </a:pPr>
            <a:endParaRPr lang="en-US" sz="1800" b="0" i="0">
              <a:solidFill>
                <a:srgbClr val="000000"/>
              </a:solidFill>
              <a:effectLst/>
            </a:endParaRPr>
          </a:p>
          <a:p>
            <a:pPr lvl="1" algn="just"/>
            <a:r>
              <a:rPr lang="en-US" sz="1800">
                <a:solidFill>
                  <a:srgbClr val="000000"/>
                </a:solidFill>
              </a:rPr>
              <a:t>Lack </a:t>
            </a:r>
            <a:r>
              <a:rPr lang="en-US" sz="1800" b="0" i="0">
                <a:solidFill>
                  <a:srgbClr val="000000"/>
                </a:solidFill>
                <a:effectLst/>
              </a:rPr>
              <a:t>of input validation</a:t>
            </a:r>
          </a:p>
          <a:p>
            <a:pPr lvl="1" algn="just"/>
            <a:r>
              <a:rPr lang="en-US" sz="1800">
                <a:solidFill>
                  <a:srgbClr val="000000"/>
                </a:solidFill>
              </a:rPr>
              <a:t>B</a:t>
            </a:r>
            <a:r>
              <a:rPr lang="en-US" sz="1800" b="0" i="0">
                <a:solidFill>
                  <a:srgbClr val="000000"/>
                </a:solidFill>
                <a:effectLst/>
              </a:rPr>
              <a:t>uffer overflows and over-reads</a:t>
            </a:r>
            <a:endParaRPr lang="en-US" sz="1800">
              <a:solidFill>
                <a:srgbClr val="000000"/>
              </a:solidFill>
            </a:endParaRPr>
          </a:p>
          <a:p>
            <a:pPr lvl="1" algn="just"/>
            <a:r>
              <a:rPr lang="en-US" sz="1800">
                <a:solidFill>
                  <a:srgbClr val="000000"/>
                </a:solidFill>
              </a:rPr>
              <a:t>R</a:t>
            </a:r>
            <a:r>
              <a:rPr lang="en-US" sz="1800" b="0" i="0">
                <a:solidFill>
                  <a:srgbClr val="000000"/>
                </a:solidFill>
                <a:effectLst/>
              </a:rPr>
              <a:t>ace conditions </a:t>
            </a:r>
          </a:p>
          <a:p>
            <a:pPr lvl="1" algn="just"/>
            <a:r>
              <a:rPr lang="en-US" sz="1800" b="0" i="0">
                <a:solidFill>
                  <a:srgbClr val="000000"/>
                </a:solidFill>
                <a:effectLst/>
              </a:rPr>
              <a:t>Boomerang attack</a:t>
            </a:r>
          </a:p>
        </p:txBody>
      </p:sp>
    </p:spTree>
    <p:extLst>
      <p:ext uri="{BB962C8B-B14F-4D97-AF65-F5344CB8AC3E}">
        <p14:creationId xmlns:p14="http://schemas.microsoft.com/office/powerpoint/2010/main" val="371761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23C6581-0D11-421B-939E-49725FA1BC1B}"/>
              </a:ext>
            </a:extLst>
          </p:cNvPr>
          <p:cNvSpPr>
            <a:spLocks noGrp="1"/>
          </p:cNvSpPr>
          <p:nvPr>
            <p:ph type="title"/>
          </p:nvPr>
        </p:nvSpPr>
        <p:spPr>
          <a:xfrm>
            <a:off x="1371601" y="457199"/>
            <a:ext cx="9448800" cy="1061357"/>
          </a:xfrm>
        </p:spPr>
        <p:txBody>
          <a:bodyPr>
            <a:normAutofit/>
          </a:bodyPr>
          <a:lstStyle/>
          <a:p>
            <a:r>
              <a:rPr lang="it-IT" sz="4000"/>
              <a:t>countermeasures</a:t>
            </a:r>
          </a:p>
        </p:txBody>
      </p:sp>
      <p:graphicFrame>
        <p:nvGraphicFramePr>
          <p:cNvPr id="49" name="Segnaposto contenuto 9">
            <a:extLst>
              <a:ext uri="{FF2B5EF4-FFF2-40B4-BE49-F238E27FC236}">
                <a16:creationId xmlns:a16="http://schemas.microsoft.com/office/drawing/2014/main" id="{B2B60CFC-5A31-4671-BE58-67274DBE5BF9}"/>
              </a:ext>
            </a:extLst>
          </p:cNvPr>
          <p:cNvGraphicFramePr>
            <a:graphicFrameLocks noGrp="1"/>
          </p:cNvGraphicFramePr>
          <p:nvPr>
            <p:ph idx="1"/>
            <p:extLst>
              <p:ext uri="{D42A27DB-BD31-4B8C-83A1-F6EECF244321}">
                <p14:modId xmlns:p14="http://schemas.microsoft.com/office/powerpoint/2010/main" val="4056880125"/>
              </p:ext>
            </p:extLst>
          </p:nvPr>
        </p:nvGraphicFramePr>
        <p:xfrm>
          <a:off x="1371601" y="1887968"/>
          <a:ext cx="9448800" cy="3812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Rectangle 2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70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77716-9D1C-473C-9E67-86E523E812D5}"/>
              </a:ext>
            </a:extLst>
          </p:cNvPr>
          <p:cNvSpPr>
            <a:spLocks noGrp="1"/>
          </p:cNvSpPr>
          <p:nvPr>
            <p:ph type="title"/>
          </p:nvPr>
        </p:nvSpPr>
        <p:spPr>
          <a:xfrm>
            <a:off x="815199" y="494004"/>
            <a:ext cx="10866406" cy="445665"/>
          </a:xfrm>
        </p:spPr>
        <p:txBody>
          <a:bodyPr anchor="t">
            <a:noAutofit/>
          </a:bodyPr>
          <a:lstStyle/>
          <a:p>
            <a:r>
              <a:rPr lang="en-US" sz="3200" b="1" i="0"/>
              <a:t>hardware-related vulnerabilities </a:t>
            </a:r>
            <a:br>
              <a:rPr lang="it-IT" sz="3200"/>
            </a:br>
            <a:endParaRPr lang="en-US" sz="3200"/>
          </a:p>
        </p:txBody>
      </p:sp>
      <p:sp>
        <p:nvSpPr>
          <p:cNvPr id="75" name="Rectangle 74">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F847C971-9510-4188-96D5-2775CC658F66}"/>
              </a:ext>
            </a:extLst>
          </p:cNvPr>
          <p:cNvGraphicFramePr>
            <a:graphicFrameLocks noGrp="1"/>
          </p:cNvGraphicFramePr>
          <p:nvPr>
            <p:ph idx="1"/>
            <p:extLst>
              <p:ext uri="{D42A27DB-BD31-4B8C-83A1-F6EECF244321}">
                <p14:modId xmlns:p14="http://schemas.microsoft.com/office/powerpoint/2010/main" val="1891077711"/>
              </p:ext>
            </p:extLst>
          </p:nvPr>
        </p:nvGraphicFramePr>
        <p:xfrm>
          <a:off x="374862" y="2034293"/>
          <a:ext cx="11315760" cy="3997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7110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5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61">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69">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egnaposto contenuto 2">
            <a:extLst>
              <a:ext uri="{FF2B5EF4-FFF2-40B4-BE49-F238E27FC236}">
                <a16:creationId xmlns:a16="http://schemas.microsoft.com/office/drawing/2014/main" id="{1DDEAE80-38A5-4373-9805-1E74A8358CD5}"/>
              </a:ext>
            </a:extLst>
          </p:cNvPr>
          <p:cNvSpPr txBox="1">
            <a:spLocks/>
          </p:cNvSpPr>
          <p:nvPr/>
        </p:nvSpPr>
        <p:spPr>
          <a:xfrm>
            <a:off x="6870562" y="1623991"/>
            <a:ext cx="4566951" cy="2422077"/>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Avenir Next LT Pro (Corpo)"/>
            </a:endParaRPr>
          </a:p>
          <a:p>
            <a:endParaRPr lang="en-US" sz="1800" b="1">
              <a:ea typeface="+mn-lt"/>
              <a:cs typeface="+mn-lt"/>
            </a:endParaRPr>
          </a:p>
          <a:p>
            <a:endParaRPr lang="en-GB" sz="1800">
              <a:ea typeface="+mn-lt"/>
              <a:cs typeface="+mn-lt"/>
            </a:endParaRPr>
          </a:p>
          <a:p>
            <a:endParaRPr lang="it-IT" sz="1800"/>
          </a:p>
        </p:txBody>
      </p:sp>
      <p:sp>
        <p:nvSpPr>
          <p:cNvPr id="14" name="Titolo 1">
            <a:extLst>
              <a:ext uri="{FF2B5EF4-FFF2-40B4-BE49-F238E27FC236}">
                <a16:creationId xmlns:a16="http://schemas.microsoft.com/office/drawing/2014/main" id="{9B90598D-CED7-4E8F-8196-E406F64619EC}"/>
              </a:ext>
            </a:extLst>
          </p:cNvPr>
          <p:cNvSpPr txBox="1">
            <a:spLocks/>
          </p:cNvSpPr>
          <p:nvPr/>
        </p:nvSpPr>
        <p:spPr>
          <a:xfrm>
            <a:off x="737441" y="2630480"/>
            <a:ext cx="4174356" cy="1085249"/>
          </a:xfrm>
          <a:prstGeom prst="rect">
            <a:avLst/>
          </a:prstGeom>
        </p:spPr>
        <p:txBody>
          <a:bodyPr vert="horz" lIns="0" tIns="0" rIns="0" bIns="0" rtlCol="0" anchor="b">
            <a:normAutofit fontScale="90000"/>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it-IT">
                <a:solidFill>
                  <a:schemeClr val="bg1"/>
                </a:solidFill>
                <a:latin typeface="+mn-lt"/>
              </a:rPr>
              <a:t>Performance  </a:t>
            </a:r>
            <a:r>
              <a:rPr lang="it-IT" err="1">
                <a:solidFill>
                  <a:schemeClr val="bg1"/>
                </a:solidFill>
                <a:latin typeface="+mn-lt"/>
              </a:rPr>
              <a:t>evaluation</a:t>
            </a:r>
            <a:endParaRPr lang="it-IT">
              <a:solidFill>
                <a:schemeClr val="bg1"/>
              </a:solidFill>
              <a:latin typeface="+mn-lt"/>
            </a:endParaRPr>
          </a:p>
        </p:txBody>
      </p:sp>
      <p:sp>
        <p:nvSpPr>
          <p:cNvPr id="4" name="CasellaDiTesto 3">
            <a:extLst>
              <a:ext uri="{FF2B5EF4-FFF2-40B4-BE49-F238E27FC236}">
                <a16:creationId xmlns:a16="http://schemas.microsoft.com/office/drawing/2014/main" id="{124EF869-B8B9-4384-9081-04743B30F2B8}"/>
              </a:ext>
            </a:extLst>
          </p:cNvPr>
          <p:cNvSpPr txBox="1"/>
          <p:nvPr/>
        </p:nvSpPr>
        <p:spPr>
          <a:xfrm>
            <a:off x="6887608" y="1534099"/>
            <a:ext cx="4566951" cy="4072910"/>
          </a:xfrm>
          <a:prstGeom prst="rect">
            <a:avLst/>
          </a:prstGeom>
          <a:noFill/>
        </p:spPr>
        <p:txBody>
          <a:bodyPr wrap="square" lIns="91440" tIns="45720" rIns="91440" bIns="45720" rtlCol="0" anchor="t">
            <a:spAutoFit/>
          </a:bodyPr>
          <a:lstStyle/>
          <a:p>
            <a:pPr algn="just"/>
            <a:r>
              <a:rPr lang="en-US" sz="1800">
                <a:effectLst/>
                <a:ea typeface="Calibri" panose="020F0502020204030204" pitchFamily="34" charset="0"/>
                <a:cs typeface="Times New Roman" panose="02020603050405020304" pitchFamily="18" charset="0"/>
              </a:rPr>
              <a:t>The benchmarks used during the study will use </a:t>
            </a:r>
            <a:r>
              <a:rPr lang="en-US" sz="1800" b="1">
                <a:effectLst/>
                <a:ea typeface="Calibri" panose="020F0502020204030204" pitchFamily="34" charset="0"/>
                <a:cs typeface="Times New Roman" panose="02020603050405020304" pitchFamily="18" charset="0"/>
              </a:rPr>
              <a:t>different CPU governors</a:t>
            </a:r>
            <a:r>
              <a:rPr lang="en-US">
                <a:effectLst/>
                <a:ea typeface="Calibri" panose="020F0502020204030204" pitchFamily="34" charset="0"/>
                <a:cs typeface="Calibri" panose="020F0502020204030204" pitchFamily="34" charset="0"/>
              </a:rPr>
              <a:t>: </a:t>
            </a:r>
          </a:p>
          <a:p>
            <a:pPr algn="just"/>
            <a:endParaRPr lang="en-US">
              <a:ea typeface="Calibri" panose="020F0502020204030204" pitchFamily="34" charset="0"/>
              <a:cs typeface="Calibri" panose="020F0502020204030204" pitchFamily="34" charset="0"/>
            </a:endParaRPr>
          </a:p>
          <a:p>
            <a:pPr marL="342900" lvl="0" indent="-342900" algn="just">
              <a:lnSpc>
                <a:spcPct val="200000"/>
              </a:lnSpc>
              <a:buFont typeface="Symbol" panose="05050102010706020507" pitchFamily="18" charset="2"/>
              <a:buChar char=""/>
            </a:pPr>
            <a:r>
              <a:rPr lang="en-US" b="1" err="1">
                <a:ea typeface="Calibri" panose="020F0502020204030204" pitchFamily="34" charset="0"/>
                <a:cs typeface="Calibri" panose="020F0502020204030204" pitchFamily="34" charset="0"/>
              </a:rPr>
              <a:t>P</a:t>
            </a:r>
            <a:r>
              <a:rPr lang="en-US" b="1" err="1">
                <a:effectLst/>
                <a:ea typeface="Calibri" panose="020F0502020204030204" pitchFamily="34" charset="0"/>
                <a:cs typeface="Calibri" panose="020F0502020204030204" pitchFamily="34" charset="0"/>
              </a:rPr>
              <a:t>owersave</a:t>
            </a:r>
            <a:r>
              <a:rPr lang="en-US">
                <a:effectLst/>
                <a:ea typeface="Calibri" panose="020F0502020204030204" pitchFamily="34" charset="0"/>
                <a:cs typeface="Calibri" panose="020F0502020204030204" pitchFamily="34" charset="0"/>
              </a:rPr>
              <a:t> </a:t>
            </a:r>
          </a:p>
          <a:p>
            <a:pPr marL="342900" lvl="0" indent="-342900" algn="just">
              <a:lnSpc>
                <a:spcPct val="200000"/>
              </a:lnSpc>
              <a:buFont typeface="Symbol" panose="05050102010706020507" pitchFamily="18" charset="2"/>
              <a:buChar char=""/>
            </a:pPr>
            <a:r>
              <a:rPr lang="en-US" b="1">
                <a:ea typeface="Calibri" panose="020F0502020204030204" pitchFamily="34" charset="0"/>
                <a:cs typeface="Calibri" panose="020F0502020204030204" pitchFamily="34" charset="0"/>
              </a:rPr>
              <a:t>P</a:t>
            </a:r>
            <a:r>
              <a:rPr lang="en-US" b="1">
                <a:effectLst/>
                <a:ea typeface="Calibri" panose="020F0502020204030204" pitchFamily="34" charset="0"/>
                <a:cs typeface="Calibri" panose="020F0502020204030204" pitchFamily="34" charset="0"/>
              </a:rPr>
              <a:t>erformance</a:t>
            </a:r>
            <a:endParaRPr lang="it-IT">
              <a:effectLst/>
              <a:ea typeface="Calibri" panose="020F0502020204030204" pitchFamily="34" charset="0"/>
              <a:cs typeface="Calibri" panose="020F0502020204030204" pitchFamily="34" charset="0"/>
            </a:endParaRPr>
          </a:p>
          <a:p>
            <a:pPr marL="342900" lvl="0" indent="-342900" algn="just">
              <a:lnSpc>
                <a:spcPct val="200000"/>
              </a:lnSpc>
              <a:spcAft>
                <a:spcPts val="800"/>
              </a:spcAft>
              <a:buFont typeface="Symbol" panose="05050102010706020507" pitchFamily="18" charset="2"/>
              <a:buChar char=""/>
            </a:pPr>
            <a:r>
              <a:rPr lang="en-US" b="1" err="1">
                <a:ea typeface="Calibri" panose="020F0502020204030204" pitchFamily="34" charset="0"/>
                <a:cs typeface="Calibri" panose="020F0502020204030204" pitchFamily="34" charset="0"/>
              </a:rPr>
              <a:t>O</a:t>
            </a:r>
            <a:r>
              <a:rPr lang="en-US" b="1" err="1">
                <a:effectLst/>
                <a:ea typeface="Calibri" panose="020F0502020204030204" pitchFamily="34" charset="0"/>
                <a:cs typeface="Calibri" panose="020F0502020204030204" pitchFamily="34" charset="0"/>
              </a:rPr>
              <a:t>ndemand</a:t>
            </a:r>
            <a:endParaRPr lang="it-IT">
              <a:effectLst/>
              <a:ea typeface="Calibri" panose="020F0502020204030204" pitchFamily="34" charset="0"/>
              <a:cs typeface="Calibri" panose="020F0502020204030204" pitchFamily="34" charset="0"/>
            </a:endParaRPr>
          </a:p>
          <a:p>
            <a:pPr algn="just"/>
            <a:endParaRPr lang="it-IT"/>
          </a:p>
          <a:p>
            <a:pPr algn="just"/>
            <a:r>
              <a:rPr lang="en-US" sz="1800">
                <a:effectLst/>
                <a:ea typeface="Calibri" panose="020F0502020204030204" pitchFamily="34" charset="0"/>
                <a:cs typeface="Times New Roman" panose="02020603050405020304" pitchFamily="18" charset="0"/>
              </a:rPr>
              <a:t>Secure boot and hardware separation of memory and peripherals haven’t not been evaluated. </a:t>
            </a:r>
            <a:endParaRPr lang="it-IT"/>
          </a:p>
          <a:p>
            <a:pPr algn="just"/>
            <a:endParaRPr lang="it-IT"/>
          </a:p>
        </p:txBody>
      </p:sp>
    </p:spTree>
    <p:extLst>
      <p:ext uri="{BB962C8B-B14F-4D97-AF65-F5344CB8AC3E}">
        <p14:creationId xmlns:p14="http://schemas.microsoft.com/office/powerpoint/2010/main" val="1818280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48DD4A-2F41-4E34-B07D-C8271A3A1AF5}"/>
              </a:ext>
            </a:extLst>
          </p:cNvPr>
          <p:cNvSpPr>
            <a:spLocks noChangeArrowheads="1"/>
          </p:cNvSpPr>
          <p:nvPr/>
        </p:nvSpPr>
        <p:spPr bwMode="auto">
          <a:xfrm>
            <a:off x="1267326" y="14235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2049" name="Immagine 4">
            <a:extLst>
              <a:ext uri="{FF2B5EF4-FFF2-40B4-BE49-F238E27FC236}">
                <a16:creationId xmlns:a16="http://schemas.microsoft.com/office/drawing/2014/main" id="{C0D500AD-7440-4650-8CF2-1D3309632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511" y="1533733"/>
            <a:ext cx="6706822" cy="43178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FFD321C-7DE6-4D5A-A031-85C42FBCC06C}"/>
              </a:ext>
            </a:extLst>
          </p:cNvPr>
          <p:cNvSpPr>
            <a:spLocks noChangeArrowheads="1"/>
          </p:cNvSpPr>
          <p:nvPr/>
        </p:nvSpPr>
        <p:spPr bwMode="auto">
          <a:xfrm>
            <a:off x="240221" y="1533733"/>
            <a:ext cx="115517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it-IT" altLang="it-IT"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The power </a:t>
            </a:r>
            <a:r>
              <a:rPr kumimoji="0" lang="it-IT" altLang="it-IT" b="0" i="0" u="none" strike="noStrike" cap="none" normalizeH="0" baseline="0" err="1">
                <a:ln>
                  <a:noFill/>
                </a:ln>
                <a:solidFill>
                  <a:schemeClr val="tx1"/>
                </a:solidFill>
                <a:effectLst/>
                <a:ea typeface="Calibri" panose="020F0502020204030204" pitchFamily="34" charset="0"/>
                <a:cs typeface="Times New Roman" panose="02020603050405020304" pitchFamily="18" charset="0"/>
              </a:rPr>
              <a:t>consumption</a:t>
            </a:r>
            <a:r>
              <a:rPr kumimoji="0" lang="it-IT" altLang="it-IT"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a:t>
            </a:r>
            <a:r>
              <a:rPr kumimoji="0" lang="it-IT" altLang="it-IT" b="0" i="0" u="none" strike="noStrike" cap="none" normalizeH="0" baseline="0" err="1">
                <a:ln>
                  <a:noFill/>
                </a:ln>
                <a:solidFill>
                  <a:schemeClr val="tx1"/>
                </a:solidFill>
                <a:effectLst/>
                <a:ea typeface="Calibri" panose="020F0502020204030204" pitchFamily="34" charset="0"/>
                <a:cs typeface="Times New Roman" panose="02020603050405020304" pitchFamily="18" charset="0"/>
              </a:rPr>
              <a:t>is</a:t>
            </a:r>
            <a:r>
              <a:rPr kumimoji="0" lang="it-IT" altLang="it-IT"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the </a:t>
            </a:r>
            <a:r>
              <a:rPr kumimoji="0" lang="it-IT" altLang="it-IT" b="0" i="0" u="none" strike="noStrike" cap="none" normalizeH="0" baseline="0" err="1">
                <a:ln>
                  <a:noFill/>
                </a:ln>
                <a:solidFill>
                  <a:schemeClr val="tx1"/>
                </a:solidFill>
                <a:effectLst/>
                <a:ea typeface="Calibri" panose="020F0502020204030204" pitchFamily="34" charset="0"/>
                <a:cs typeface="Times New Roman" panose="02020603050405020304" pitchFamily="18" charset="0"/>
              </a:rPr>
              <a:t>measure</a:t>
            </a:r>
            <a:r>
              <a:rPr kumimoji="0" lang="it-IT" altLang="it-IT"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a:t>
            </a:r>
            <a:r>
              <a:rPr kumimoji="0" lang="en-US" altLang="it-IT"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of the idle and under-stress (burn) power consumption of the hardware unit: </a:t>
            </a:r>
            <a:r>
              <a:rPr kumimoji="0" lang="it-IT" altLang="it-IT"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a:t>
            </a:r>
            <a:endParaRPr lang="it-IT"/>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it-IT" b="0" i="0" u="none" strike="noStrike" cap="none" normalizeH="0" baseline="0">
              <a:ln>
                <a:noFill/>
              </a:ln>
              <a:solidFill>
                <a:schemeClr val="tx1"/>
              </a:solidFill>
              <a:effectLst/>
            </a:endParaRPr>
          </a:p>
        </p:txBody>
      </p:sp>
      <p:sp>
        <p:nvSpPr>
          <p:cNvPr id="8" name="CasellaDiTesto 7">
            <a:extLst>
              <a:ext uri="{FF2B5EF4-FFF2-40B4-BE49-F238E27FC236}">
                <a16:creationId xmlns:a16="http://schemas.microsoft.com/office/drawing/2014/main" id="{DE70BCC2-8E12-48D3-9238-2E871B734111}"/>
              </a:ext>
            </a:extLst>
          </p:cNvPr>
          <p:cNvSpPr txBox="1"/>
          <p:nvPr/>
        </p:nvSpPr>
        <p:spPr>
          <a:xfrm>
            <a:off x="240222" y="488840"/>
            <a:ext cx="5652577" cy="584775"/>
          </a:xfrm>
          <a:prstGeom prst="rect">
            <a:avLst/>
          </a:prstGeom>
          <a:noFill/>
        </p:spPr>
        <p:txBody>
          <a:bodyPr wrap="square" lIns="91440" tIns="45720" rIns="91440" bIns="45720" anchor="t">
            <a:spAutoFit/>
          </a:bodyPr>
          <a:lstStyle/>
          <a:p>
            <a:r>
              <a:rPr lang="en-US" altLang="it-IT" sz="3200" b="1">
                <a:ea typeface="Calibri" panose="020F0502020204030204" pitchFamily="34" charset="0"/>
                <a:cs typeface="Times New Roman"/>
              </a:rPr>
              <a:t>POWER CONSUMPTION:</a:t>
            </a:r>
            <a:endParaRPr lang="en-US" altLang="it-IT" sz="2400" b="1" u="sng">
              <a:cs typeface="Times New Roman"/>
            </a:endParaRPr>
          </a:p>
        </p:txBody>
      </p:sp>
      <p:sp>
        <p:nvSpPr>
          <p:cNvPr id="2" name="CasellaDiTesto 1">
            <a:extLst>
              <a:ext uri="{FF2B5EF4-FFF2-40B4-BE49-F238E27FC236}">
                <a16:creationId xmlns:a16="http://schemas.microsoft.com/office/drawing/2014/main" id="{2F0338CB-BD00-4C5C-AD26-DDF81F55A82F}"/>
              </a:ext>
            </a:extLst>
          </p:cNvPr>
          <p:cNvSpPr txBox="1"/>
          <p:nvPr/>
        </p:nvSpPr>
        <p:spPr>
          <a:xfrm>
            <a:off x="2924979" y="5816906"/>
            <a:ext cx="63420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t>Graph taken from </a:t>
            </a:r>
            <a:r>
              <a:rPr lang="en-US" sz="1400" i="1"/>
              <a:t>On The Performance of ARM TrustZone (Practical Experience Report)</a:t>
            </a:r>
            <a:r>
              <a:rPr lang="en-US" sz="1400"/>
              <a:t> by Julien Amacher and Valerio Schiavoni</a:t>
            </a:r>
          </a:p>
        </p:txBody>
      </p:sp>
    </p:spTree>
    <p:extLst>
      <p:ext uri="{BB962C8B-B14F-4D97-AF65-F5344CB8AC3E}">
        <p14:creationId xmlns:p14="http://schemas.microsoft.com/office/powerpoint/2010/main" val="3791097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8">
            <a:extLst>
              <a:ext uri="{FF2B5EF4-FFF2-40B4-BE49-F238E27FC236}">
                <a16:creationId xmlns:a16="http://schemas.microsoft.com/office/drawing/2014/main" id="{2FB3CD71-CC37-4317-8119-9765949BE2EF}"/>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7928" y="2130287"/>
            <a:ext cx="7398446" cy="3785703"/>
          </a:xfrm>
          <a:prstGeom prst="rect">
            <a:avLst/>
          </a:prstGeom>
          <a:noFill/>
          <a:ln>
            <a:noFill/>
          </a:ln>
        </p:spPr>
      </p:pic>
      <p:sp>
        <p:nvSpPr>
          <p:cNvPr id="6" name="TextBox 5">
            <a:extLst>
              <a:ext uri="{FF2B5EF4-FFF2-40B4-BE49-F238E27FC236}">
                <a16:creationId xmlns:a16="http://schemas.microsoft.com/office/drawing/2014/main" id="{1876D3F6-B437-4C32-B804-7C917EF9125E}"/>
              </a:ext>
            </a:extLst>
          </p:cNvPr>
          <p:cNvSpPr txBox="1"/>
          <p:nvPr/>
        </p:nvSpPr>
        <p:spPr>
          <a:xfrm>
            <a:off x="396080" y="515165"/>
            <a:ext cx="10450397" cy="584775"/>
          </a:xfrm>
          <a:prstGeom prst="rect">
            <a:avLst/>
          </a:prstGeom>
          <a:noFill/>
        </p:spPr>
        <p:txBody>
          <a:bodyPr wrap="square">
            <a:spAutoFit/>
          </a:bodyPr>
          <a:lstStyle/>
          <a:p>
            <a:r>
              <a:rPr lang="en-US" sz="3200" b="1">
                <a:ea typeface="Calibri" panose="020F0502020204030204" pitchFamily="34" charset="0"/>
                <a:cs typeface="Times New Roman" panose="02020603050405020304" pitchFamily="18" charset="0"/>
              </a:rPr>
              <a:t>LOAD &amp; UNLOAD TRUSTED APPLICATION (</a:t>
            </a:r>
            <a:r>
              <a:rPr lang="en-US" sz="3200" b="1" err="1">
                <a:ea typeface="Calibri" panose="020F0502020204030204" pitchFamily="34" charset="0"/>
                <a:cs typeface="Times New Roman" panose="02020603050405020304" pitchFamily="18" charset="0"/>
              </a:rPr>
              <a:t>trustlet</a:t>
            </a:r>
            <a:r>
              <a:rPr lang="en-US" sz="3200" b="1">
                <a:ea typeface="Calibri" panose="020F0502020204030204" pitchFamily="34" charset="0"/>
                <a:cs typeface="Times New Roman" panose="02020603050405020304" pitchFamily="18" charset="0"/>
              </a:rPr>
              <a:t>): </a:t>
            </a:r>
            <a:endParaRPr lang="it-IT" sz="3200" b="1"/>
          </a:p>
        </p:txBody>
      </p:sp>
      <p:sp>
        <p:nvSpPr>
          <p:cNvPr id="7" name="CasellaDiTesto 11">
            <a:extLst>
              <a:ext uri="{FF2B5EF4-FFF2-40B4-BE49-F238E27FC236}">
                <a16:creationId xmlns:a16="http://schemas.microsoft.com/office/drawing/2014/main" id="{7679375C-1E15-471D-B785-E00D33B75278}"/>
              </a:ext>
            </a:extLst>
          </p:cNvPr>
          <p:cNvSpPr txBox="1"/>
          <p:nvPr/>
        </p:nvSpPr>
        <p:spPr>
          <a:xfrm>
            <a:off x="396080" y="1193224"/>
            <a:ext cx="11681619" cy="646331"/>
          </a:xfrm>
          <a:prstGeom prst="rect">
            <a:avLst/>
          </a:prstGeom>
          <a:noFill/>
        </p:spPr>
        <p:txBody>
          <a:bodyPr wrap="square">
            <a:spAutoFit/>
          </a:bodyPr>
          <a:lstStyle/>
          <a:p>
            <a:pPr algn="just"/>
            <a:r>
              <a:rPr lang="en-US" sz="1800">
                <a:effectLst/>
                <a:ea typeface="Calibri" panose="020F0502020204030204" pitchFamily="34" charset="0"/>
                <a:cs typeface="Times New Roman" panose="02020603050405020304" pitchFamily="18" charset="0"/>
              </a:rPr>
              <a:t>The load and unload trusted application is the measure of the time required to load and unload a trusted application inside the </a:t>
            </a:r>
            <a:r>
              <a:rPr lang="en-US" sz="1800" err="1">
                <a:effectLst/>
                <a:ea typeface="Calibri" panose="020F0502020204030204" pitchFamily="34" charset="0"/>
                <a:cs typeface="Times New Roman" panose="02020603050405020304" pitchFamily="18" charset="0"/>
              </a:rPr>
              <a:t>TrustZone</a:t>
            </a:r>
            <a:r>
              <a:rPr lang="en-US" sz="1800">
                <a:effectLst/>
                <a:ea typeface="Calibri" panose="020F0502020204030204" pitchFamily="34" charset="0"/>
                <a:cs typeface="Times New Roman" panose="02020603050405020304" pitchFamily="18" charset="0"/>
              </a:rPr>
              <a:t>. </a:t>
            </a:r>
            <a:endParaRPr lang="it-IT"/>
          </a:p>
        </p:txBody>
      </p:sp>
    </p:spTree>
    <p:extLst>
      <p:ext uri="{BB962C8B-B14F-4D97-AF65-F5344CB8AC3E}">
        <p14:creationId xmlns:p14="http://schemas.microsoft.com/office/powerpoint/2010/main" val="4082920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127DFB8-6B6B-4AEC-92E1-352BECBBB1C9}"/>
              </a:ext>
            </a:extLst>
          </p:cNvPr>
          <p:cNvSpPr txBox="1"/>
          <p:nvPr/>
        </p:nvSpPr>
        <p:spPr>
          <a:xfrm>
            <a:off x="391827" y="497331"/>
            <a:ext cx="6729662" cy="584775"/>
          </a:xfrm>
          <a:prstGeom prst="rect">
            <a:avLst/>
          </a:prstGeom>
          <a:noFill/>
        </p:spPr>
        <p:txBody>
          <a:bodyPr wrap="square">
            <a:spAutoFit/>
          </a:bodyPr>
          <a:lstStyle/>
          <a:p>
            <a:r>
              <a:rPr kumimoji="0" lang="en-US" altLang="it-IT" sz="3200" b="1" i="0" strike="noStrike" cap="none" normalizeH="0" baseline="0">
                <a:ln>
                  <a:noFill/>
                </a:ln>
                <a:solidFill>
                  <a:schemeClr val="tx1"/>
                </a:solidFill>
                <a:effectLst/>
                <a:ea typeface="Calibri" panose="020F0502020204030204" pitchFamily="34" charset="0"/>
                <a:cs typeface="Times New Roman" panose="02020603050405020304" pitchFamily="18" charset="0"/>
              </a:rPr>
              <a:t>CONTEXT SWITCHING (1): </a:t>
            </a:r>
            <a:endParaRPr lang="it-IT" sz="3200" b="1"/>
          </a:p>
        </p:txBody>
      </p:sp>
      <p:sp>
        <p:nvSpPr>
          <p:cNvPr id="6" name="CasellaDiTesto 5">
            <a:extLst>
              <a:ext uri="{FF2B5EF4-FFF2-40B4-BE49-F238E27FC236}">
                <a16:creationId xmlns:a16="http://schemas.microsoft.com/office/drawing/2014/main" id="{74C01CCD-F904-4378-AED9-800BB7E1E962}"/>
              </a:ext>
            </a:extLst>
          </p:cNvPr>
          <p:cNvSpPr txBox="1"/>
          <p:nvPr/>
        </p:nvSpPr>
        <p:spPr>
          <a:xfrm>
            <a:off x="391827" y="1362987"/>
            <a:ext cx="6415373" cy="371768"/>
          </a:xfrm>
          <a:prstGeom prst="rect">
            <a:avLst/>
          </a:prstGeom>
          <a:noFill/>
        </p:spPr>
        <p:txBody>
          <a:bodyPr wrap="square">
            <a:spAutoFit/>
          </a:bodyPr>
          <a:lstStyle/>
          <a:p>
            <a:pPr algn="just">
              <a:lnSpc>
                <a:spcPct val="107000"/>
              </a:lnSpc>
              <a:spcAft>
                <a:spcPts val="800"/>
              </a:spcAft>
            </a:pPr>
            <a:r>
              <a:rPr lang="en-US">
                <a:effectLst/>
                <a:ea typeface="Calibri" panose="020F0502020204030204" pitchFamily="34" charset="0"/>
                <a:cs typeface="Times New Roman" panose="02020603050405020304" pitchFamily="18" charset="0"/>
              </a:rPr>
              <a:t>Time needed to switch from a </a:t>
            </a:r>
            <a:r>
              <a:rPr lang="en-US" err="1">
                <a:effectLst/>
                <a:ea typeface="Calibri" panose="020F0502020204030204" pitchFamily="34" charset="0"/>
                <a:cs typeface="Times New Roman" panose="02020603050405020304" pitchFamily="18" charset="0"/>
              </a:rPr>
              <a:t>TrustZone</a:t>
            </a:r>
            <a:r>
              <a:rPr lang="en-US">
                <a:effectLst/>
                <a:ea typeface="Calibri" panose="020F0502020204030204" pitchFamily="34" charset="0"/>
                <a:cs typeface="Times New Roman" panose="02020603050405020304" pitchFamily="18" charset="0"/>
              </a:rPr>
              <a:t> world to the other.</a:t>
            </a:r>
          </a:p>
        </p:txBody>
      </p:sp>
      <p:sp>
        <p:nvSpPr>
          <p:cNvPr id="14" name="CasellaDiTesto 13">
            <a:extLst>
              <a:ext uri="{FF2B5EF4-FFF2-40B4-BE49-F238E27FC236}">
                <a16:creationId xmlns:a16="http://schemas.microsoft.com/office/drawing/2014/main" id="{77997889-4D59-4394-A12E-9AFD87529623}"/>
              </a:ext>
            </a:extLst>
          </p:cNvPr>
          <p:cNvSpPr txBox="1"/>
          <p:nvPr/>
        </p:nvSpPr>
        <p:spPr>
          <a:xfrm>
            <a:off x="472921" y="2159724"/>
            <a:ext cx="7317864" cy="1363450"/>
          </a:xfrm>
          <a:prstGeom prst="rect">
            <a:avLst/>
          </a:prstGeom>
          <a:noFill/>
        </p:spPr>
        <p:txBody>
          <a:bodyPr wrap="square">
            <a:spAutoFit/>
          </a:bodyPr>
          <a:lstStyle/>
          <a:p>
            <a:pPr algn="just">
              <a:lnSpc>
                <a:spcPct val="107000"/>
              </a:lnSpc>
              <a:spcAft>
                <a:spcPts val="800"/>
              </a:spcAft>
            </a:pPr>
            <a:r>
              <a:rPr lang="en-US">
                <a:effectLst/>
                <a:ea typeface="Calibri" panose="020F0502020204030204" pitchFamily="34" charset="0"/>
                <a:cs typeface="Times New Roman" panose="02020603050405020304" pitchFamily="18" charset="0"/>
              </a:rPr>
              <a:t> It’s here reported 3 important factors:</a:t>
            </a:r>
            <a:endParaRPr lang="it-IT">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a:ea typeface="Calibri" panose="020F0502020204030204" pitchFamily="34" charset="0"/>
                <a:cs typeface="Times New Roman" panose="02020603050405020304" pitchFamily="18" charset="0"/>
              </a:rPr>
              <a:t>E</a:t>
            </a:r>
            <a:r>
              <a:rPr lang="en-US">
                <a:effectLst/>
                <a:ea typeface="Calibri" panose="020F0502020204030204" pitchFamily="34" charset="0"/>
                <a:cs typeface="Times New Roman" panose="02020603050405020304" pitchFamily="18" charset="0"/>
              </a:rPr>
              <a:t>xecution time</a:t>
            </a:r>
            <a:endParaRPr lang="it-IT">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a:effectLst/>
                <a:ea typeface="Calibri" panose="020F0502020204030204" pitchFamily="34" charset="0"/>
                <a:cs typeface="Times New Roman" panose="02020603050405020304" pitchFamily="18" charset="0"/>
              </a:rPr>
              <a:t>Instrumentation delay </a:t>
            </a:r>
          </a:p>
          <a:p>
            <a:pPr marL="342900" lvl="0" indent="-342900" algn="just">
              <a:lnSpc>
                <a:spcPct val="107000"/>
              </a:lnSpc>
              <a:buFont typeface="Symbol" panose="05050102010706020507" pitchFamily="18" charset="2"/>
              <a:buChar char=""/>
            </a:pPr>
            <a:r>
              <a:rPr lang="en-US">
                <a:effectLst/>
                <a:ea typeface="Calibri" panose="020F0502020204030204" pitchFamily="34" charset="0"/>
                <a:cs typeface="Times New Roman" panose="02020603050405020304" pitchFamily="18" charset="0"/>
              </a:rPr>
              <a:t>Energy for calling an empty function. </a:t>
            </a:r>
            <a:endParaRPr lang="it-IT">
              <a:effectLst/>
              <a:ea typeface="Calibri" panose="020F0502020204030204" pitchFamily="34" charset="0"/>
              <a:cs typeface="Times New Roman" panose="02020603050405020304" pitchFamily="18" charset="0"/>
            </a:endParaRPr>
          </a:p>
        </p:txBody>
      </p:sp>
      <p:pic>
        <p:nvPicPr>
          <p:cNvPr id="19" name="Immagine 18">
            <a:extLst>
              <a:ext uri="{FF2B5EF4-FFF2-40B4-BE49-F238E27FC236}">
                <a16:creationId xmlns:a16="http://schemas.microsoft.com/office/drawing/2014/main" id="{9C9D9A75-97EB-4BA2-A144-E6706F32E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270" y="728163"/>
            <a:ext cx="3330341" cy="3599848"/>
          </a:xfrm>
          <a:prstGeom prst="rect">
            <a:avLst/>
          </a:prstGeom>
        </p:spPr>
      </p:pic>
      <p:sp>
        <p:nvSpPr>
          <p:cNvPr id="2" name="Rettangolo con angoli arrotondati 1">
            <a:extLst>
              <a:ext uri="{FF2B5EF4-FFF2-40B4-BE49-F238E27FC236}">
                <a16:creationId xmlns:a16="http://schemas.microsoft.com/office/drawing/2014/main" id="{0506A5A8-8941-4BD9-BBE0-7553B022C2C7}"/>
              </a:ext>
            </a:extLst>
          </p:cNvPr>
          <p:cNvSpPr/>
          <p:nvPr/>
        </p:nvSpPr>
        <p:spPr>
          <a:xfrm>
            <a:off x="472921" y="4617706"/>
            <a:ext cx="7747349" cy="948421"/>
          </a:xfrm>
          <a:prstGeom prst="roundRect">
            <a:avLst>
              <a:gd name="adj" fmla="val 10000"/>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lIns="91440" tIns="45720" rIns="91440" bIns="45720" anchor="t"/>
          <a:lstStyle/>
          <a:p>
            <a:r>
              <a:rPr lang="en-US">
                <a:solidFill>
                  <a:schemeClr val="bg1"/>
                </a:solidFill>
              </a:rPr>
              <a:t>The empty function only contains time-measuring code and are made to record the time taken to </a:t>
            </a:r>
            <a:r>
              <a:rPr lang="en-US" b="1">
                <a:solidFill>
                  <a:schemeClr val="bg1"/>
                </a:solidFill>
              </a:rPr>
              <a:t>switch between TEE and REE </a:t>
            </a:r>
            <a:r>
              <a:rPr lang="en-US">
                <a:solidFill>
                  <a:schemeClr val="bg1"/>
                </a:solidFill>
              </a:rPr>
              <a:t>and vice versa. </a:t>
            </a:r>
            <a:r>
              <a:rPr lang="en-US">
                <a:solidFill>
                  <a:schemeClr val="bg1"/>
                </a:solidFill>
                <a:ea typeface="Calibri"/>
                <a:cs typeface="Calibri"/>
              </a:rPr>
              <a:t>​</a:t>
            </a:r>
            <a:endParaRPr lang="en-US">
              <a:solidFill>
                <a:schemeClr val="bg1"/>
              </a:solidFill>
            </a:endParaRPr>
          </a:p>
        </p:txBody>
      </p:sp>
    </p:spTree>
    <p:extLst>
      <p:ext uri="{BB962C8B-B14F-4D97-AF65-F5344CB8AC3E}">
        <p14:creationId xmlns:p14="http://schemas.microsoft.com/office/powerpoint/2010/main" val="4001164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F6B7897-3017-47F5-96C1-5D4743492F00}"/>
              </a:ext>
            </a:extLst>
          </p:cNvPr>
          <p:cNvSpPr txBox="1"/>
          <p:nvPr/>
        </p:nvSpPr>
        <p:spPr>
          <a:xfrm>
            <a:off x="9286939" y="2676476"/>
            <a:ext cx="2438399" cy="1754326"/>
          </a:xfrm>
          <a:prstGeom prst="rect">
            <a:avLst/>
          </a:prstGeom>
          <a:noFill/>
          <a:ln>
            <a:solidFill>
              <a:schemeClr val="tx1"/>
            </a:solidFill>
            <a:prstDash val="sysDot"/>
          </a:ln>
        </p:spPr>
        <p:txBody>
          <a:bodyPr wrap="square">
            <a:spAutoFit/>
          </a:bodyPr>
          <a:lstStyle/>
          <a:p>
            <a:pPr algn="just"/>
            <a:r>
              <a:rPr lang="en-US">
                <a:effectLst/>
                <a:latin typeface="Calibri" panose="020F0502020204030204" pitchFamily="34" charset="0"/>
                <a:ea typeface="Calibri" panose="020F0502020204030204" pitchFamily="34" charset="0"/>
                <a:cs typeface="Times New Roman" panose="02020603050405020304" pitchFamily="18" charset="0"/>
              </a:rPr>
              <a:t>In the graphics here were also reported the results obtained for all the calls following the first one to evaluate possible caching effects</a:t>
            </a:r>
            <a:endParaRPr lang="it-IT"/>
          </a:p>
        </p:txBody>
      </p:sp>
      <p:pic>
        <p:nvPicPr>
          <p:cNvPr id="6" name="Immagine 5">
            <a:extLst>
              <a:ext uri="{FF2B5EF4-FFF2-40B4-BE49-F238E27FC236}">
                <a16:creationId xmlns:a16="http://schemas.microsoft.com/office/drawing/2014/main" id="{8CEA6120-D0CB-4731-9C80-B04F540216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8627" y="1263854"/>
            <a:ext cx="8001477" cy="4579570"/>
          </a:xfrm>
          <a:prstGeom prst="rect">
            <a:avLst/>
          </a:prstGeom>
          <a:noFill/>
          <a:ln>
            <a:noFill/>
          </a:ln>
        </p:spPr>
      </p:pic>
      <p:sp>
        <p:nvSpPr>
          <p:cNvPr id="7" name="CasellaDiTesto 3">
            <a:extLst>
              <a:ext uri="{FF2B5EF4-FFF2-40B4-BE49-F238E27FC236}">
                <a16:creationId xmlns:a16="http://schemas.microsoft.com/office/drawing/2014/main" id="{FE005789-7980-4AE0-B806-A5E974F6C1B2}"/>
              </a:ext>
            </a:extLst>
          </p:cNvPr>
          <p:cNvSpPr txBox="1"/>
          <p:nvPr/>
        </p:nvSpPr>
        <p:spPr>
          <a:xfrm>
            <a:off x="472583" y="393806"/>
            <a:ext cx="6729662" cy="584775"/>
          </a:xfrm>
          <a:prstGeom prst="rect">
            <a:avLst/>
          </a:prstGeom>
          <a:noFill/>
        </p:spPr>
        <p:txBody>
          <a:bodyPr wrap="square">
            <a:spAutoFit/>
          </a:bodyPr>
          <a:lstStyle/>
          <a:p>
            <a:r>
              <a:rPr kumimoji="0" lang="en-US" altLang="it-IT" sz="3200" b="1" i="0" strike="noStrike" cap="none" normalizeH="0" baseline="0">
                <a:ln>
                  <a:noFill/>
                </a:ln>
                <a:solidFill>
                  <a:schemeClr val="tx1"/>
                </a:solidFill>
                <a:effectLst/>
                <a:ea typeface="Calibri" panose="020F0502020204030204" pitchFamily="34" charset="0"/>
                <a:cs typeface="Times New Roman" panose="02020603050405020304" pitchFamily="18" charset="0"/>
              </a:rPr>
              <a:t>CONTEXT SWITCHING (2): </a:t>
            </a:r>
            <a:endParaRPr lang="it-IT" sz="3200" b="1"/>
          </a:p>
        </p:txBody>
      </p:sp>
      <p:sp>
        <p:nvSpPr>
          <p:cNvPr id="2" name="CasellaDiTesto 1">
            <a:extLst>
              <a:ext uri="{FF2B5EF4-FFF2-40B4-BE49-F238E27FC236}">
                <a16:creationId xmlns:a16="http://schemas.microsoft.com/office/drawing/2014/main" id="{0CE802AA-369C-4BFB-B554-CBF7860EF42C}"/>
              </a:ext>
            </a:extLst>
          </p:cNvPr>
          <p:cNvSpPr txBox="1"/>
          <p:nvPr/>
        </p:nvSpPr>
        <p:spPr>
          <a:xfrm>
            <a:off x="1364256" y="5715918"/>
            <a:ext cx="63420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t>Graph taken from </a:t>
            </a:r>
            <a:r>
              <a:rPr lang="en-US" sz="1400" i="1"/>
              <a:t>On The Performance of ARM TrustZone (Practical Experience Report)</a:t>
            </a:r>
            <a:r>
              <a:rPr lang="en-US" sz="1400"/>
              <a:t> by Julien Amacher and Valerio Schiavoni</a:t>
            </a:r>
          </a:p>
        </p:txBody>
      </p:sp>
    </p:spTree>
    <p:extLst>
      <p:ext uri="{BB962C8B-B14F-4D97-AF65-F5344CB8AC3E}">
        <p14:creationId xmlns:p14="http://schemas.microsoft.com/office/powerpoint/2010/main" val="2681324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731B8D4-2D86-4155-94B1-AE5AAD5AE731}"/>
              </a:ext>
            </a:extLst>
          </p:cNvPr>
          <p:cNvSpPr txBox="1"/>
          <p:nvPr/>
        </p:nvSpPr>
        <p:spPr>
          <a:xfrm>
            <a:off x="515152" y="414165"/>
            <a:ext cx="6729662" cy="1077218"/>
          </a:xfrm>
          <a:prstGeom prst="rect">
            <a:avLst/>
          </a:prstGeom>
          <a:noFill/>
        </p:spPr>
        <p:txBody>
          <a:bodyPr wrap="square">
            <a:spAutoFit/>
          </a:bodyPr>
          <a:lstStyle/>
          <a:p>
            <a:r>
              <a:rPr kumimoji="0" lang="en-US" altLang="it-IT" sz="3200" b="1" i="0" strike="noStrike" cap="none" normalizeH="0" baseline="0">
                <a:ln>
                  <a:noFill/>
                </a:ln>
                <a:solidFill>
                  <a:schemeClr val="tx1"/>
                </a:solidFill>
                <a:effectLst/>
                <a:ea typeface="Calibri" panose="020F0502020204030204" pitchFamily="34" charset="0"/>
                <a:cs typeface="Times New Roman" panose="02020603050405020304" pitchFamily="18" charset="0"/>
              </a:rPr>
              <a:t>SECURE STORAGE (1): </a:t>
            </a:r>
            <a:endParaRPr lang="it-IT" sz="3200" b="1"/>
          </a:p>
          <a:p>
            <a:endParaRPr lang="it-IT" sz="3200" b="1"/>
          </a:p>
        </p:txBody>
      </p:sp>
      <p:sp>
        <p:nvSpPr>
          <p:cNvPr id="3" name="CasellaDiTesto 2">
            <a:extLst>
              <a:ext uri="{FF2B5EF4-FFF2-40B4-BE49-F238E27FC236}">
                <a16:creationId xmlns:a16="http://schemas.microsoft.com/office/drawing/2014/main" id="{83E6330D-9B4B-4501-A14B-87930FD28A0E}"/>
              </a:ext>
            </a:extLst>
          </p:cNvPr>
          <p:cNvSpPr txBox="1"/>
          <p:nvPr/>
        </p:nvSpPr>
        <p:spPr>
          <a:xfrm>
            <a:off x="728871" y="1378225"/>
            <a:ext cx="11012556" cy="646331"/>
          </a:xfrm>
          <a:prstGeom prst="rect">
            <a:avLst/>
          </a:prstGeom>
          <a:noFill/>
        </p:spPr>
        <p:txBody>
          <a:bodyPr wrap="square" rtlCol="0">
            <a:spAutoFit/>
          </a:bodyPr>
          <a:lstStyle/>
          <a:p>
            <a:r>
              <a:rPr lang="it-IT"/>
              <a:t>Performance of the system for </a:t>
            </a:r>
            <a:r>
              <a:rPr lang="it-IT" err="1"/>
              <a:t>operation</a:t>
            </a:r>
            <a:r>
              <a:rPr lang="it-IT"/>
              <a:t>. </a:t>
            </a:r>
            <a:r>
              <a:rPr lang="en-US" sz="1800">
                <a:effectLst/>
                <a:ea typeface="Calibri" panose="020F0502020204030204" pitchFamily="34" charset="0"/>
                <a:cs typeface="Times New Roman" panose="02020603050405020304" pitchFamily="18" charset="0"/>
              </a:rPr>
              <a:t>operations like creating, writing, reading and closing objects inside the secure storage area, for two different object sizes (100KB and 1MB). </a:t>
            </a:r>
            <a:r>
              <a:rPr lang="it-IT"/>
              <a:t> </a:t>
            </a:r>
          </a:p>
        </p:txBody>
      </p:sp>
      <p:sp>
        <p:nvSpPr>
          <p:cNvPr id="5" name="CasellaDiTesto 4">
            <a:extLst>
              <a:ext uri="{FF2B5EF4-FFF2-40B4-BE49-F238E27FC236}">
                <a16:creationId xmlns:a16="http://schemas.microsoft.com/office/drawing/2014/main" id="{94C51527-0FE8-4EB5-AE3F-1F9055D0FB7A}"/>
              </a:ext>
            </a:extLst>
          </p:cNvPr>
          <p:cNvSpPr txBox="1"/>
          <p:nvPr/>
        </p:nvSpPr>
        <p:spPr>
          <a:xfrm>
            <a:off x="861391" y="2895827"/>
            <a:ext cx="9422295" cy="1114408"/>
          </a:xfrm>
          <a:prstGeom prst="rect">
            <a:avLst/>
          </a:prstGeom>
          <a:noFill/>
        </p:spPr>
        <p:txBody>
          <a:bodyPr wrap="square" rtlCol="0">
            <a:spAutoFit/>
          </a:bodyPr>
          <a:lstStyle/>
          <a:p>
            <a:pPr marL="285750" indent="-285750">
              <a:lnSpc>
                <a:spcPct val="200000"/>
              </a:lnSpc>
              <a:buFont typeface="Arial" panose="020B0604020202020204" pitchFamily="34" charset="0"/>
              <a:buChar char="•"/>
            </a:pPr>
            <a:endParaRPr lang="it-IT"/>
          </a:p>
          <a:p>
            <a:pPr marL="285750" indent="-285750">
              <a:lnSpc>
                <a:spcPct val="200000"/>
              </a:lnSpc>
              <a:buFont typeface="Arial" panose="020B0604020202020204" pitchFamily="34" charset="0"/>
              <a:buChar char="•"/>
            </a:pPr>
            <a:endParaRPr lang="it-IT"/>
          </a:p>
        </p:txBody>
      </p:sp>
      <p:sp>
        <p:nvSpPr>
          <p:cNvPr id="8" name="CasellaDiTesto 7">
            <a:extLst>
              <a:ext uri="{FF2B5EF4-FFF2-40B4-BE49-F238E27FC236}">
                <a16:creationId xmlns:a16="http://schemas.microsoft.com/office/drawing/2014/main" id="{45A80CF7-A13E-4642-9CC4-5A157ED572D9}"/>
              </a:ext>
            </a:extLst>
          </p:cNvPr>
          <p:cNvSpPr txBox="1"/>
          <p:nvPr/>
        </p:nvSpPr>
        <p:spPr>
          <a:xfrm>
            <a:off x="728871" y="2526495"/>
            <a:ext cx="8216348" cy="2723823"/>
          </a:xfrm>
          <a:prstGeom prst="rect">
            <a:avLst/>
          </a:prstGeom>
          <a:noFill/>
        </p:spPr>
        <p:txBody>
          <a:bodyPr wrap="square" rtlCol="0">
            <a:spAutoFit/>
          </a:bodyPr>
          <a:lstStyle/>
          <a:p>
            <a:r>
              <a:rPr lang="it-IT" err="1"/>
              <a:t>It’s</a:t>
            </a:r>
            <a:r>
              <a:rPr lang="it-IT"/>
              <a:t> </a:t>
            </a:r>
            <a:r>
              <a:rPr lang="it-IT" err="1"/>
              <a:t>here</a:t>
            </a:r>
            <a:r>
              <a:rPr lang="it-IT"/>
              <a:t> report some </a:t>
            </a:r>
            <a:r>
              <a:rPr lang="it-IT" err="1"/>
              <a:t>factors</a:t>
            </a:r>
            <a:r>
              <a:rPr lang="it-IT"/>
              <a:t>:</a:t>
            </a:r>
          </a:p>
          <a:p>
            <a:pPr marL="742950" lvl="1" indent="-285750">
              <a:lnSpc>
                <a:spcPct val="250000"/>
              </a:lnSpc>
              <a:buFont typeface="Arial" panose="020B0604020202020204" pitchFamily="34" charset="0"/>
              <a:buChar char="•"/>
            </a:pPr>
            <a:r>
              <a:rPr lang="it-IT"/>
              <a:t>Duration of a </a:t>
            </a:r>
            <a:r>
              <a:rPr lang="it-IT" err="1"/>
              <a:t>simple</a:t>
            </a:r>
            <a:r>
              <a:rPr lang="it-IT"/>
              <a:t> </a:t>
            </a:r>
            <a:r>
              <a:rPr lang="it-IT" err="1"/>
              <a:t>operation</a:t>
            </a:r>
            <a:r>
              <a:rPr lang="it-IT"/>
              <a:t> and an </a:t>
            </a:r>
            <a:r>
              <a:rPr lang="it-IT" err="1"/>
              <a:t>iteration</a:t>
            </a:r>
            <a:endParaRPr lang="it-IT"/>
          </a:p>
          <a:p>
            <a:pPr marL="742950" lvl="1" indent="-285750">
              <a:lnSpc>
                <a:spcPct val="250000"/>
              </a:lnSpc>
              <a:buFont typeface="Arial" panose="020B0604020202020204" pitchFamily="34" charset="0"/>
              <a:buChar char="•"/>
            </a:pPr>
            <a:r>
              <a:rPr lang="it-IT" err="1"/>
              <a:t>Execution</a:t>
            </a:r>
            <a:r>
              <a:rPr lang="it-IT"/>
              <a:t> time</a:t>
            </a:r>
          </a:p>
          <a:p>
            <a:pPr marL="742950" lvl="1" indent="-285750">
              <a:lnSpc>
                <a:spcPct val="250000"/>
              </a:lnSpc>
              <a:buFont typeface="Arial" panose="020B0604020202020204" pitchFamily="34" charset="0"/>
              <a:buChar char="•"/>
            </a:pPr>
            <a:r>
              <a:rPr lang="it-IT"/>
              <a:t>Energy</a:t>
            </a:r>
          </a:p>
          <a:p>
            <a:endParaRPr lang="it-IT"/>
          </a:p>
        </p:txBody>
      </p:sp>
    </p:spTree>
    <p:extLst>
      <p:ext uri="{BB962C8B-B14F-4D97-AF65-F5344CB8AC3E}">
        <p14:creationId xmlns:p14="http://schemas.microsoft.com/office/powerpoint/2010/main" val="5505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EC8CAA-77D3-4175-AC97-26D77FFFAE57}"/>
              </a:ext>
            </a:extLst>
          </p:cNvPr>
          <p:cNvSpPr>
            <a:spLocks noGrp="1"/>
          </p:cNvSpPr>
          <p:nvPr>
            <p:ph type="title"/>
          </p:nvPr>
        </p:nvSpPr>
        <p:spPr>
          <a:xfrm>
            <a:off x="626166" y="371061"/>
            <a:ext cx="11310730" cy="767500"/>
          </a:xfrm>
        </p:spPr>
        <p:txBody>
          <a:bodyPr>
            <a:normAutofit/>
          </a:bodyPr>
          <a:lstStyle/>
          <a:p>
            <a:r>
              <a:rPr lang="it-IT" sz="3200" err="1">
                <a:latin typeface="+mn-lt"/>
              </a:rPr>
              <a:t>Why</a:t>
            </a:r>
            <a:r>
              <a:rPr lang="it-IT" sz="3200">
                <a:latin typeface="+mn-lt"/>
              </a:rPr>
              <a:t> </a:t>
            </a:r>
            <a:r>
              <a:rPr lang="it-IT" sz="3200" err="1">
                <a:latin typeface="+mn-lt"/>
              </a:rPr>
              <a:t>smatphones</a:t>
            </a:r>
            <a:r>
              <a:rPr lang="it-IT" sz="3200">
                <a:latin typeface="+mn-lt"/>
              </a:rPr>
              <a:t> more </a:t>
            </a:r>
            <a:r>
              <a:rPr lang="it-IT" sz="3200" err="1">
                <a:latin typeface="+mn-lt"/>
              </a:rPr>
              <a:t>than</a:t>
            </a:r>
            <a:r>
              <a:rPr lang="it-IT" sz="3200">
                <a:latin typeface="+mn-lt"/>
              </a:rPr>
              <a:t> </a:t>
            </a:r>
            <a:r>
              <a:rPr lang="it-IT" sz="3200" err="1">
                <a:latin typeface="+mn-lt"/>
              </a:rPr>
              <a:t>PCs</a:t>
            </a:r>
            <a:r>
              <a:rPr lang="it-IT" sz="3200">
                <a:latin typeface="+mn-lt"/>
              </a:rPr>
              <a:t>?</a:t>
            </a:r>
          </a:p>
        </p:txBody>
      </p:sp>
      <p:sp>
        <p:nvSpPr>
          <p:cNvPr id="3" name="Segnaposto contenuto 2">
            <a:extLst>
              <a:ext uri="{FF2B5EF4-FFF2-40B4-BE49-F238E27FC236}">
                <a16:creationId xmlns:a16="http://schemas.microsoft.com/office/drawing/2014/main" id="{3EAC34DE-CFFF-405D-B0DE-757E400D4D74}"/>
              </a:ext>
            </a:extLst>
          </p:cNvPr>
          <p:cNvSpPr>
            <a:spLocks noGrp="1"/>
          </p:cNvSpPr>
          <p:nvPr>
            <p:ph idx="1"/>
          </p:nvPr>
        </p:nvSpPr>
        <p:spPr>
          <a:xfrm>
            <a:off x="733725" y="1491803"/>
            <a:ext cx="10241280" cy="3959352"/>
          </a:xfrm>
        </p:spPr>
        <p:txBody>
          <a:bodyPr vert="horz" lIns="0" tIns="0" rIns="0" bIns="0" rtlCol="0" anchor="t">
            <a:normAutofit/>
          </a:bodyPr>
          <a:lstStyle/>
          <a:p>
            <a:pPr algn="just"/>
            <a:r>
              <a:rPr lang="it-IT" sz="1800">
                <a:effectLst/>
                <a:ea typeface="Calibri" panose="020F0502020204030204" pitchFamily="34" charset="0"/>
                <a:cs typeface="Times New Roman" panose="02020603050405020304" pitchFamily="18" charset="0"/>
              </a:rPr>
              <a:t>Mobile devices </a:t>
            </a:r>
            <a:r>
              <a:rPr lang="it-IT" sz="1800" err="1">
                <a:effectLst/>
                <a:ea typeface="Calibri" panose="020F0502020204030204" pitchFamily="34" charset="0"/>
                <a:cs typeface="Times New Roman" panose="02020603050405020304" pitchFamily="18" charset="0"/>
              </a:rPr>
              <a:t>such</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as</a:t>
            </a:r>
            <a:r>
              <a:rPr lang="it-IT" sz="1800">
                <a:effectLst/>
                <a:ea typeface="Calibri" panose="020F0502020204030204" pitchFamily="34" charset="0"/>
                <a:cs typeface="Times New Roman" panose="02020603050405020304" pitchFamily="18" charset="0"/>
              </a:rPr>
              <a:t> smartphones are </a:t>
            </a:r>
            <a:r>
              <a:rPr lang="it-IT" sz="1800" err="1">
                <a:effectLst/>
                <a:ea typeface="Calibri" panose="020F0502020204030204" pitchFamily="34" charset="0"/>
                <a:cs typeface="Times New Roman" panose="02020603050405020304" pitchFamily="18" charset="0"/>
              </a:rPr>
              <a:t>becoming</a:t>
            </a:r>
            <a:r>
              <a:rPr lang="it-IT" sz="1800">
                <a:effectLst/>
                <a:ea typeface="Calibri" panose="020F0502020204030204" pitchFamily="34" charset="0"/>
                <a:cs typeface="Times New Roman" panose="02020603050405020304" pitchFamily="18" charset="0"/>
              </a:rPr>
              <a:t> the </a:t>
            </a:r>
            <a:r>
              <a:rPr lang="it-IT" sz="1800" err="1">
                <a:effectLst/>
                <a:ea typeface="Calibri" panose="020F0502020204030204" pitchFamily="34" charset="0"/>
                <a:cs typeface="Times New Roman" panose="02020603050405020304" pitchFamily="18" charset="0"/>
              </a:rPr>
              <a:t>majority</a:t>
            </a:r>
            <a:r>
              <a:rPr lang="it-IT" sz="1800">
                <a:effectLst/>
                <a:ea typeface="Calibri" panose="020F0502020204030204" pitchFamily="34" charset="0"/>
                <a:cs typeface="Times New Roman" panose="02020603050405020304" pitchFamily="18" charset="0"/>
              </a:rPr>
              <a:t> of computing devices due to </a:t>
            </a:r>
            <a:r>
              <a:rPr lang="it-IT" sz="1800" err="1">
                <a:effectLst/>
                <a:ea typeface="Calibri" panose="020F0502020204030204" pitchFamily="34" charset="0"/>
                <a:cs typeface="Times New Roman" panose="02020603050405020304" pitchFamily="18" charset="0"/>
              </a:rPr>
              <a:t>their</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evolving</a:t>
            </a:r>
            <a:r>
              <a:rPr lang="it-IT" sz="1800">
                <a:effectLst/>
                <a:ea typeface="Calibri" panose="020F0502020204030204" pitchFamily="34" charset="0"/>
                <a:cs typeface="Times New Roman" panose="02020603050405020304" pitchFamily="18" charset="0"/>
              </a:rPr>
              <a:t> capabilities. </a:t>
            </a:r>
            <a:endParaRPr lang="it-IT"/>
          </a:p>
          <a:p>
            <a:pPr algn="just"/>
            <a:r>
              <a:rPr lang="it-IT" sz="1800" err="1">
                <a:effectLst/>
                <a:ea typeface="Calibri" panose="020F0502020204030204" pitchFamily="34" charset="0"/>
                <a:cs typeface="Times New Roman" panose="02020603050405020304" pitchFamily="18" charset="0"/>
              </a:rPr>
              <a:t>Currently</a:t>
            </a:r>
            <a:r>
              <a:rPr lang="it-IT" sz="1800">
                <a:effectLst/>
                <a:ea typeface="Calibri" panose="020F0502020204030204" pitchFamily="34" charset="0"/>
                <a:cs typeface="Times New Roman" panose="02020603050405020304" pitchFamily="18" charset="0"/>
              </a:rPr>
              <a:t>, service providers </a:t>
            </a:r>
            <a:r>
              <a:rPr lang="it-IT" sz="1800" err="1">
                <a:effectLst/>
                <a:ea typeface="Calibri" panose="020F0502020204030204" pitchFamily="34" charset="0"/>
                <a:cs typeface="Times New Roman" panose="02020603050405020304" pitchFamily="18" charset="0"/>
              </a:rPr>
              <a:t>such</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as</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financial</a:t>
            </a:r>
            <a:r>
              <a:rPr lang="it-IT" sz="1800">
                <a:effectLst/>
                <a:ea typeface="Calibri" panose="020F0502020204030204" pitchFamily="34" charset="0"/>
                <a:cs typeface="Times New Roman" panose="02020603050405020304" pitchFamily="18" charset="0"/>
              </a:rPr>
              <a:t> and </a:t>
            </a:r>
            <a:r>
              <a:rPr lang="it-IT" sz="1800" err="1">
                <a:effectLst/>
                <a:ea typeface="Calibri" panose="020F0502020204030204" pitchFamily="34" charset="0"/>
                <a:cs typeface="Times New Roman" panose="02020603050405020304" pitchFamily="18" charset="0"/>
              </a:rPr>
              <a:t>healthcare</a:t>
            </a:r>
            <a:r>
              <a:rPr lang="it-IT" sz="1800">
                <a:effectLst/>
                <a:ea typeface="Calibri" panose="020F0502020204030204" pitchFamily="34" charset="0"/>
                <a:cs typeface="Times New Roman" panose="02020603050405020304" pitchFamily="18" charset="0"/>
              </a:rPr>
              <a:t> institutions </a:t>
            </a:r>
            <a:r>
              <a:rPr lang="it-IT" sz="1800" err="1">
                <a:effectLst/>
                <a:ea typeface="Calibri" panose="020F0502020204030204" pitchFamily="34" charset="0"/>
                <a:cs typeface="Times New Roman" panose="02020603050405020304" pitchFamily="18" charset="0"/>
              </a:rPr>
              <a:t>offer</a:t>
            </a:r>
            <a:r>
              <a:rPr lang="it-IT" sz="1800">
                <a:effectLst/>
                <a:ea typeface="Calibri" panose="020F0502020204030204" pitchFamily="34" charset="0"/>
                <a:cs typeface="Times New Roman" panose="02020603050405020304" pitchFamily="18" charset="0"/>
              </a:rPr>
              <a:t> services to </a:t>
            </a:r>
            <a:r>
              <a:rPr lang="it-IT" sz="1800" err="1">
                <a:effectLst/>
                <a:ea typeface="Calibri" panose="020F0502020204030204" pitchFamily="34" charset="0"/>
                <a:cs typeface="Times New Roman" panose="02020603050405020304" pitchFamily="18" charset="0"/>
              </a:rPr>
              <a:t>their</a:t>
            </a:r>
            <a:r>
              <a:rPr lang="it-IT" sz="1800">
                <a:effectLst/>
                <a:ea typeface="Calibri" panose="020F0502020204030204" pitchFamily="34" charset="0"/>
                <a:cs typeface="Times New Roman" panose="02020603050405020304" pitchFamily="18" charset="0"/>
              </a:rPr>
              <a:t> clients </a:t>
            </a:r>
            <a:r>
              <a:rPr lang="it-IT" sz="1800" err="1">
                <a:effectLst/>
                <a:ea typeface="Calibri" panose="020F0502020204030204" pitchFamily="34" charset="0"/>
                <a:cs typeface="Times New Roman" panose="02020603050405020304" pitchFamily="18" charset="0"/>
              </a:rPr>
              <a:t>using</a:t>
            </a:r>
            <a:r>
              <a:rPr lang="it-IT" sz="1800">
                <a:effectLst/>
                <a:ea typeface="Calibri" panose="020F0502020204030204" pitchFamily="34" charset="0"/>
                <a:cs typeface="Times New Roman" panose="02020603050405020304" pitchFamily="18" charset="0"/>
              </a:rPr>
              <a:t> smartphone </a:t>
            </a:r>
            <a:r>
              <a:rPr lang="it-IT" sz="1800" err="1">
                <a:effectLst/>
                <a:ea typeface="Calibri" panose="020F0502020204030204" pitchFamily="34" charset="0"/>
                <a:cs typeface="Times New Roman" panose="02020603050405020304" pitchFamily="18" charset="0"/>
              </a:rPr>
              <a:t>applications</a:t>
            </a:r>
            <a:r>
              <a:rPr lang="it-IT" sz="1800">
                <a:effectLst/>
                <a:ea typeface="Calibri" panose="020F0502020204030204" pitchFamily="34" charset="0"/>
                <a:cs typeface="Times New Roman" panose="02020603050405020304" pitchFamily="18" charset="0"/>
              </a:rPr>
              <a:t> (apps). </a:t>
            </a:r>
          </a:p>
          <a:p>
            <a:pPr algn="just"/>
            <a:r>
              <a:rPr lang="it-IT" sz="1800" err="1">
                <a:effectLst/>
                <a:ea typeface="Calibri" panose="020F0502020204030204" pitchFamily="34" charset="0"/>
                <a:cs typeface="Times New Roman" panose="02020603050405020304" pitchFamily="18" charset="0"/>
              </a:rPr>
              <a:t>Since</a:t>
            </a:r>
            <a:r>
              <a:rPr lang="it-IT" sz="1800">
                <a:effectLst/>
                <a:ea typeface="Calibri" panose="020F0502020204030204" pitchFamily="34" charset="0"/>
                <a:cs typeface="Times New Roman" panose="02020603050405020304" pitchFamily="18" charset="0"/>
              </a:rPr>
              <a:t> smartphones are </a:t>
            </a:r>
            <a:r>
              <a:rPr lang="it-IT" sz="1800" err="1">
                <a:effectLst/>
                <a:ea typeface="Calibri" panose="020F0502020204030204" pitchFamily="34" charset="0"/>
                <a:cs typeface="Times New Roman" panose="02020603050405020304" pitchFamily="18" charset="0"/>
              </a:rPr>
              <a:t>designed</a:t>
            </a:r>
            <a:r>
              <a:rPr lang="it-IT" sz="1800">
                <a:effectLst/>
                <a:ea typeface="Calibri" panose="020F0502020204030204" pitchFamily="34" charset="0"/>
                <a:cs typeface="Times New Roman" panose="02020603050405020304" pitchFamily="18" charset="0"/>
              </a:rPr>
              <a:t> to be </a:t>
            </a:r>
            <a:r>
              <a:rPr lang="it-IT" sz="1800" err="1">
                <a:effectLst/>
                <a:ea typeface="Calibri" panose="020F0502020204030204" pitchFamily="34" charset="0"/>
                <a:cs typeface="Times New Roman" panose="02020603050405020304" pitchFamily="18" charset="0"/>
              </a:rPr>
              <a:t>carried</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around</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all</a:t>
            </a:r>
            <a:r>
              <a:rPr lang="it-IT" sz="1800">
                <a:effectLst/>
                <a:ea typeface="Calibri" panose="020F0502020204030204" pitchFamily="34" charset="0"/>
                <a:cs typeface="Times New Roman" panose="02020603050405020304" pitchFamily="18" charset="0"/>
              </a:rPr>
              <a:t> the time, </a:t>
            </a:r>
            <a:r>
              <a:rPr lang="it-IT" sz="1800" err="1">
                <a:effectLst/>
                <a:ea typeface="Calibri" panose="020F0502020204030204" pitchFamily="34" charset="0"/>
                <a:cs typeface="Times New Roman" panose="02020603050405020304" pitchFamily="18" charset="0"/>
              </a:rPr>
              <a:t>many</a:t>
            </a:r>
            <a:r>
              <a:rPr lang="it-IT" sz="1800">
                <a:effectLst/>
                <a:ea typeface="Calibri" panose="020F0502020204030204" pitchFamily="34" charset="0"/>
                <a:cs typeface="Times New Roman" panose="02020603050405020304" pitchFamily="18" charset="0"/>
              </a:rPr>
              <a:t> people use </a:t>
            </a:r>
            <a:r>
              <a:rPr lang="it-IT" sz="1800" err="1">
                <a:effectLst/>
                <a:ea typeface="Calibri" panose="020F0502020204030204" pitchFamily="34" charset="0"/>
                <a:cs typeface="Times New Roman" panose="02020603050405020304" pitchFamily="18" charset="0"/>
              </a:rPr>
              <a:t>them</a:t>
            </a:r>
            <a:r>
              <a:rPr lang="it-IT" sz="1800">
                <a:effectLst/>
                <a:ea typeface="Calibri" panose="020F0502020204030204" pitchFamily="34" charset="0"/>
                <a:cs typeface="Times New Roman" panose="02020603050405020304" pitchFamily="18" charset="0"/>
              </a:rPr>
              <a:t> to store </a:t>
            </a:r>
            <a:r>
              <a:rPr lang="it-IT" sz="1800" err="1">
                <a:effectLst/>
                <a:ea typeface="Calibri" panose="020F0502020204030204" pitchFamily="34" charset="0"/>
                <a:cs typeface="Times New Roman" panose="02020603050405020304" pitchFamily="18" charset="0"/>
              </a:rPr>
              <a:t>their</a:t>
            </a:r>
            <a:r>
              <a:rPr lang="it-IT" sz="1800">
                <a:effectLst/>
                <a:ea typeface="Calibri" panose="020F0502020204030204" pitchFamily="34" charset="0"/>
                <a:cs typeface="Times New Roman" panose="02020603050405020304" pitchFamily="18" charset="0"/>
              </a:rPr>
              <a:t> private data.</a:t>
            </a:r>
          </a:p>
          <a:p>
            <a:pPr marL="0" indent="0" algn="just">
              <a:buNone/>
            </a:pPr>
            <a:endParaRPr lang="it-IT" sz="1800">
              <a:effectLst/>
              <a:ea typeface="Calibri" panose="020F0502020204030204" pitchFamily="34" charset="0"/>
              <a:cs typeface="Times New Roman" panose="02020603050405020304" pitchFamily="18" charset="0"/>
            </a:endParaRPr>
          </a:p>
        </p:txBody>
      </p:sp>
      <p:sp>
        <p:nvSpPr>
          <p:cNvPr id="5" name="TextBox 16">
            <a:extLst>
              <a:ext uri="{FF2B5EF4-FFF2-40B4-BE49-F238E27FC236}">
                <a16:creationId xmlns:a16="http://schemas.microsoft.com/office/drawing/2014/main" id="{3E9E0E7B-E7AC-4A1B-BF81-C3DAAF5F2028}"/>
              </a:ext>
            </a:extLst>
          </p:cNvPr>
          <p:cNvSpPr txBox="1"/>
          <p:nvPr/>
        </p:nvSpPr>
        <p:spPr>
          <a:xfrm>
            <a:off x="1521348" y="4250826"/>
            <a:ext cx="8427496" cy="1200329"/>
          </a:xfrm>
          <a:prstGeom prst="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it-IT" sz="1800">
              <a:effectLst/>
              <a:ea typeface="Calibri" panose="020F0502020204030204" pitchFamily="34" charset="0"/>
              <a:cs typeface="Times New Roman" panose="02020603050405020304" pitchFamily="18" charset="0"/>
            </a:endParaRPr>
          </a:p>
          <a:p>
            <a:pPr algn="ctr"/>
            <a:r>
              <a:rPr lang="it-IT" sz="1800" err="1">
                <a:effectLst/>
                <a:ea typeface="Calibri" panose="020F0502020204030204" pitchFamily="34" charset="0"/>
                <a:cs typeface="Times New Roman" panose="02020603050405020304" pitchFamily="18" charset="0"/>
              </a:rPr>
              <a:t>Given</a:t>
            </a:r>
            <a:r>
              <a:rPr lang="it-IT" sz="1800">
                <a:effectLst/>
                <a:ea typeface="Calibri" panose="020F0502020204030204" pitchFamily="34" charset="0"/>
                <a:cs typeface="Times New Roman" panose="02020603050405020304" pitchFamily="18" charset="0"/>
              </a:rPr>
              <a:t> the </a:t>
            </a:r>
            <a:r>
              <a:rPr lang="it-IT" sz="1800" err="1">
                <a:effectLst/>
                <a:ea typeface="Calibri" panose="020F0502020204030204" pitchFamily="34" charset="0"/>
                <a:cs typeface="Times New Roman" panose="02020603050405020304" pitchFamily="18" charset="0"/>
              </a:rPr>
              <a:t>increasing</a:t>
            </a:r>
            <a:r>
              <a:rPr lang="it-IT" sz="1800">
                <a:effectLst/>
                <a:ea typeface="Calibri" panose="020F0502020204030204" pitchFamily="34" charset="0"/>
                <a:cs typeface="Times New Roman" panose="02020603050405020304" pitchFamily="18" charset="0"/>
              </a:rPr>
              <a:t> use of mobile devices for sensitive </a:t>
            </a:r>
            <a:r>
              <a:rPr lang="it-IT" sz="1800" err="1">
                <a:effectLst/>
                <a:ea typeface="Calibri" panose="020F0502020204030204" pitchFamily="34" charset="0"/>
                <a:cs typeface="Times New Roman" panose="02020603050405020304" pitchFamily="18" charset="0"/>
              </a:rPr>
              <a:t>financial</a:t>
            </a:r>
            <a:r>
              <a:rPr lang="it-IT" sz="1800">
                <a:effectLst/>
                <a:ea typeface="Calibri" panose="020F0502020204030204" pitchFamily="34" charset="0"/>
                <a:cs typeface="Times New Roman" panose="02020603050405020304" pitchFamily="18" charset="0"/>
              </a:rPr>
              <a:t> and personal information, the </a:t>
            </a:r>
            <a:r>
              <a:rPr lang="it-IT" sz="1800" err="1">
                <a:effectLst/>
                <a:ea typeface="Calibri" panose="020F0502020204030204" pitchFamily="34" charset="0"/>
                <a:cs typeface="Times New Roman" panose="02020603050405020304" pitchFamily="18" charset="0"/>
              </a:rPr>
              <a:t>need</a:t>
            </a:r>
            <a:r>
              <a:rPr lang="it-IT" sz="1800">
                <a:effectLst/>
                <a:ea typeface="Calibri" panose="020F0502020204030204" pitchFamily="34" charset="0"/>
                <a:cs typeface="Times New Roman" panose="02020603050405020304" pitchFamily="18" charset="0"/>
              </a:rPr>
              <a:t> for strong security </a:t>
            </a:r>
            <a:r>
              <a:rPr lang="it-IT" sz="1800" err="1">
                <a:effectLst/>
                <a:ea typeface="Calibri" panose="020F0502020204030204" pitchFamily="34" charset="0"/>
                <a:cs typeface="Times New Roman" panose="02020603050405020304" pitchFamily="18" charset="0"/>
              </a:rPr>
              <a:t>has</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never</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been</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greater</a:t>
            </a:r>
            <a:r>
              <a:rPr lang="it-IT" sz="1800">
                <a:effectLst/>
                <a:ea typeface="Calibri" panose="020F0502020204030204" pitchFamily="34" charset="0"/>
                <a:cs typeface="Times New Roman" panose="02020603050405020304" pitchFamily="18" charset="0"/>
              </a:rPr>
              <a:t>.</a:t>
            </a:r>
          </a:p>
          <a:p>
            <a:pPr algn="ctr"/>
            <a:endParaRPr lang="en-US">
              <a:solidFill>
                <a:schemeClr val="bg1"/>
              </a:solidFill>
            </a:endParaRPr>
          </a:p>
        </p:txBody>
      </p:sp>
    </p:spTree>
    <p:extLst>
      <p:ext uri="{BB962C8B-B14F-4D97-AF65-F5344CB8AC3E}">
        <p14:creationId xmlns:p14="http://schemas.microsoft.com/office/powerpoint/2010/main" val="163101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E184499-F2CB-4A0D-A349-D20B0FEE59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89374" y="1578113"/>
            <a:ext cx="9653623" cy="4316160"/>
          </a:xfrm>
          <a:prstGeom prst="rect">
            <a:avLst/>
          </a:prstGeom>
          <a:noFill/>
          <a:ln>
            <a:noFill/>
          </a:ln>
        </p:spPr>
      </p:pic>
      <p:sp>
        <p:nvSpPr>
          <p:cNvPr id="12" name="CasellaDiTesto 11">
            <a:extLst>
              <a:ext uri="{FF2B5EF4-FFF2-40B4-BE49-F238E27FC236}">
                <a16:creationId xmlns:a16="http://schemas.microsoft.com/office/drawing/2014/main" id="{8CF53A8F-7861-4E12-BB7C-DD7459D00E61}"/>
              </a:ext>
            </a:extLst>
          </p:cNvPr>
          <p:cNvSpPr txBox="1"/>
          <p:nvPr/>
        </p:nvSpPr>
        <p:spPr>
          <a:xfrm>
            <a:off x="515152" y="414165"/>
            <a:ext cx="6729662" cy="1077218"/>
          </a:xfrm>
          <a:prstGeom prst="rect">
            <a:avLst/>
          </a:prstGeom>
          <a:noFill/>
        </p:spPr>
        <p:txBody>
          <a:bodyPr wrap="square">
            <a:spAutoFit/>
          </a:bodyPr>
          <a:lstStyle/>
          <a:p>
            <a:r>
              <a:rPr kumimoji="0" lang="en-US" altLang="it-IT" sz="3200" b="1" i="0" strike="noStrike" cap="none" normalizeH="0" baseline="0">
                <a:ln>
                  <a:noFill/>
                </a:ln>
                <a:solidFill>
                  <a:schemeClr val="tx1"/>
                </a:solidFill>
                <a:effectLst/>
                <a:ea typeface="Calibri" panose="020F0502020204030204" pitchFamily="34" charset="0"/>
                <a:cs typeface="Times New Roman" panose="02020603050405020304" pitchFamily="18" charset="0"/>
              </a:rPr>
              <a:t>SECURE STORAGE (2): </a:t>
            </a:r>
            <a:endParaRPr lang="it-IT" sz="3200" b="1"/>
          </a:p>
          <a:p>
            <a:endParaRPr lang="it-IT" sz="3200" b="1"/>
          </a:p>
        </p:txBody>
      </p:sp>
      <p:sp>
        <p:nvSpPr>
          <p:cNvPr id="13" name="CasellaDiTesto 12">
            <a:extLst>
              <a:ext uri="{FF2B5EF4-FFF2-40B4-BE49-F238E27FC236}">
                <a16:creationId xmlns:a16="http://schemas.microsoft.com/office/drawing/2014/main" id="{C52F2C2C-C4B8-4A86-874A-6A68E2D97175}"/>
              </a:ext>
            </a:extLst>
          </p:cNvPr>
          <p:cNvSpPr txBox="1"/>
          <p:nvPr/>
        </p:nvSpPr>
        <p:spPr>
          <a:xfrm>
            <a:off x="515152" y="1060496"/>
            <a:ext cx="874395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ea typeface="Calibri" panose="020F0502020204030204" pitchFamily="34" charset="0"/>
                <a:cs typeface="Times New Roman" panose="02020603050405020304" pitchFamily="18" charset="0"/>
              </a:rPr>
              <a:t>Duration of each operation:</a:t>
            </a:r>
            <a:endParaRPr lang="it-IT"/>
          </a:p>
        </p:txBody>
      </p:sp>
      <p:sp>
        <p:nvSpPr>
          <p:cNvPr id="2" name="CasellaDiTesto 1">
            <a:extLst>
              <a:ext uri="{FF2B5EF4-FFF2-40B4-BE49-F238E27FC236}">
                <a16:creationId xmlns:a16="http://schemas.microsoft.com/office/drawing/2014/main" id="{7A2BE4F3-9DF5-4DFF-8227-B30BB928050C}"/>
              </a:ext>
            </a:extLst>
          </p:cNvPr>
          <p:cNvSpPr txBox="1"/>
          <p:nvPr/>
        </p:nvSpPr>
        <p:spPr>
          <a:xfrm>
            <a:off x="3200401" y="5706737"/>
            <a:ext cx="63420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t>Graphs taken from </a:t>
            </a:r>
            <a:r>
              <a:rPr lang="en-US" sz="1400" i="1"/>
              <a:t>On The Performance of ARM TrustZone (Practical Experience Report)</a:t>
            </a:r>
            <a:r>
              <a:rPr lang="en-US" sz="1400"/>
              <a:t> by Julien Amacher and Valerio Schiavoni</a:t>
            </a:r>
          </a:p>
        </p:txBody>
      </p:sp>
    </p:spTree>
    <p:extLst>
      <p:ext uri="{BB962C8B-B14F-4D97-AF65-F5344CB8AC3E}">
        <p14:creationId xmlns:p14="http://schemas.microsoft.com/office/powerpoint/2010/main" val="137447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29F5-6D66-4AAA-A92B-F6DB704AAE1C}"/>
              </a:ext>
            </a:extLst>
          </p:cNvPr>
          <p:cNvSpPr>
            <a:spLocks noGrp="1"/>
          </p:cNvSpPr>
          <p:nvPr>
            <p:ph type="title"/>
          </p:nvPr>
        </p:nvSpPr>
        <p:spPr>
          <a:xfrm>
            <a:off x="442913" y="1419225"/>
            <a:ext cx="10241280" cy="304800"/>
          </a:xfrm>
        </p:spPr>
        <p:txBody>
          <a:bodyPr>
            <a:normAutofit fontScale="90000"/>
          </a:bodyPr>
          <a:lstStyle/>
          <a:p>
            <a:br>
              <a:rPr lang="it-IT" sz="3600" b="1" u="sng"/>
            </a:br>
            <a:br>
              <a:rPr lang="it-IT" sz="3600" b="1" u="sng"/>
            </a:br>
            <a:endParaRPr lang="en-US"/>
          </a:p>
        </p:txBody>
      </p:sp>
      <p:pic>
        <p:nvPicPr>
          <p:cNvPr id="4" name="Immagine 7">
            <a:extLst>
              <a:ext uri="{FF2B5EF4-FFF2-40B4-BE49-F238E27FC236}">
                <a16:creationId xmlns:a16="http://schemas.microsoft.com/office/drawing/2014/main" id="{B191E4FB-34B8-471A-A662-97BAAAD31373}"/>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19923" y="1714844"/>
            <a:ext cx="7957355" cy="4165848"/>
          </a:xfrm>
          <a:prstGeom prst="rect">
            <a:avLst/>
          </a:prstGeom>
          <a:noFill/>
          <a:ln>
            <a:noFill/>
          </a:ln>
        </p:spPr>
      </p:pic>
      <p:sp>
        <p:nvSpPr>
          <p:cNvPr id="6" name="CasellaDiTesto 5">
            <a:extLst>
              <a:ext uri="{FF2B5EF4-FFF2-40B4-BE49-F238E27FC236}">
                <a16:creationId xmlns:a16="http://schemas.microsoft.com/office/drawing/2014/main" id="{FD579FC6-F0B3-400B-8DD9-5A597DAB601C}"/>
              </a:ext>
            </a:extLst>
          </p:cNvPr>
          <p:cNvSpPr txBox="1"/>
          <p:nvPr/>
        </p:nvSpPr>
        <p:spPr>
          <a:xfrm>
            <a:off x="515152" y="414165"/>
            <a:ext cx="6729662" cy="1077218"/>
          </a:xfrm>
          <a:prstGeom prst="rect">
            <a:avLst/>
          </a:prstGeom>
          <a:noFill/>
        </p:spPr>
        <p:txBody>
          <a:bodyPr wrap="square">
            <a:spAutoFit/>
          </a:bodyPr>
          <a:lstStyle/>
          <a:p>
            <a:r>
              <a:rPr kumimoji="0" lang="en-US" altLang="it-IT" sz="3200" b="1" i="0" strike="noStrike" cap="none" normalizeH="0" baseline="0">
                <a:ln>
                  <a:noFill/>
                </a:ln>
                <a:solidFill>
                  <a:schemeClr val="tx1"/>
                </a:solidFill>
                <a:effectLst/>
                <a:ea typeface="Calibri" panose="020F0502020204030204" pitchFamily="34" charset="0"/>
                <a:cs typeface="Times New Roman" panose="02020603050405020304" pitchFamily="18" charset="0"/>
              </a:rPr>
              <a:t>SECURE STORAGE (3): </a:t>
            </a:r>
            <a:endParaRPr lang="it-IT" sz="3200" b="1"/>
          </a:p>
          <a:p>
            <a:endParaRPr lang="it-IT" sz="3200" b="1"/>
          </a:p>
        </p:txBody>
      </p:sp>
      <p:sp>
        <p:nvSpPr>
          <p:cNvPr id="7" name="CasellaDiTesto 6">
            <a:extLst>
              <a:ext uri="{FF2B5EF4-FFF2-40B4-BE49-F238E27FC236}">
                <a16:creationId xmlns:a16="http://schemas.microsoft.com/office/drawing/2014/main" id="{7FA572B8-95FB-4FE0-919B-DFCE595B7FA2}"/>
              </a:ext>
            </a:extLst>
          </p:cNvPr>
          <p:cNvSpPr txBox="1"/>
          <p:nvPr/>
        </p:nvSpPr>
        <p:spPr>
          <a:xfrm>
            <a:off x="515152" y="1060496"/>
            <a:ext cx="874395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ea typeface="Calibri" panose="020F0502020204030204" pitchFamily="34" charset="0"/>
                <a:cs typeface="Times New Roman" panose="02020603050405020304" pitchFamily="18" charset="0"/>
              </a:rPr>
              <a:t>I</a:t>
            </a:r>
            <a:r>
              <a:rPr lang="en-US" sz="1800">
                <a:effectLst/>
                <a:ea typeface="Calibri" panose="020F0502020204030204" pitchFamily="34" charset="0"/>
                <a:cs typeface="Times New Roman" panose="02020603050405020304" pitchFamily="18" charset="0"/>
              </a:rPr>
              <a:t>mpact of each operation on the execution time: </a:t>
            </a:r>
            <a:endParaRPr lang="it-IT"/>
          </a:p>
        </p:txBody>
      </p:sp>
      <p:sp>
        <p:nvSpPr>
          <p:cNvPr id="3" name="CasellaDiTesto 2">
            <a:extLst>
              <a:ext uri="{FF2B5EF4-FFF2-40B4-BE49-F238E27FC236}">
                <a16:creationId xmlns:a16="http://schemas.microsoft.com/office/drawing/2014/main" id="{844588DB-41BB-4BFF-9D86-3181C4969B93}"/>
              </a:ext>
            </a:extLst>
          </p:cNvPr>
          <p:cNvSpPr txBox="1"/>
          <p:nvPr/>
        </p:nvSpPr>
        <p:spPr>
          <a:xfrm>
            <a:off x="2429220" y="5752641"/>
            <a:ext cx="57636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t>Graph taken from </a:t>
            </a:r>
            <a:r>
              <a:rPr lang="en-US" sz="1400" i="1"/>
              <a:t>On The Performance of ARM TrustZone (Practical Experience Report)</a:t>
            </a:r>
            <a:r>
              <a:rPr lang="en-US" sz="1400"/>
              <a:t> by Julien Amacher and Valerio Schiavoni</a:t>
            </a:r>
          </a:p>
        </p:txBody>
      </p:sp>
    </p:spTree>
    <p:extLst>
      <p:ext uri="{BB962C8B-B14F-4D97-AF65-F5344CB8AC3E}">
        <p14:creationId xmlns:p14="http://schemas.microsoft.com/office/powerpoint/2010/main" val="635393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6D2DFFFC-B7E8-4E5D-A430-D021D245B1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24120" y="1717753"/>
            <a:ext cx="7677569" cy="4082998"/>
          </a:xfrm>
          <a:prstGeom prst="rect">
            <a:avLst/>
          </a:prstGeom>
          <a:noFill/>
          <a:ln>
            <a:noFill/>
          </a:ln>
        </p:spPr>
      </p:pic>
      <p:sp>
        <p:nvSpPr>
          <p:cNvPr id="7" name="CasellaDiTesto 6">
            <a:extLst>
              <a:ext uri="{FF2B5EF4-FFF2-40B4-BE49-F238E27FC236}">
                <a16:creationId xmlns:a16="http://schemas.microsoft.com/office/drawing/2014/main" id="{C84A27D1-4752-4C22-B9DD-46167C9E71E5}"/>
              </a:ext>
            </a:extLst>
          </p:cNvPr>
          <p:cNvSpPr txBox="1"/>
          <p:nvPr/>
        </p:nvSpPr>
        <p:spPr>
          <a:xfrm>
            <a:off x="515152" y="414165"/>
            <a:ext cx="6729662" cy="1077218"/>
          </a:xfrm>
          <a:prstGeom prst="rect">
            <a:avLst/>
          </a:prstGeom>
          <a:noFill/>
        </p:spPr>
        <p:txBody>
          <a:bodyPr wrap="square">
            <a:spAutoFit/>
          </a:bodyPr>
          <a:lstStyle/>
          <a:p>
            <a:r>
              <a:rPr kumimoji="0" lang="en-US" altLang="it-IT" sz="3200" b="1" i="0" strike="noStrike" cap="none" normalizeH="0" baseline="0">
                <a:ln>
                  <a:noFill/>
                </a:ln>
                <a:solidFill>
                  <a:schemeClr val="tx1"/>
                </a:solidFill>
                <a:effectLst/>
                <a:ea typeface="Calibri" panose="020F0502020204030204" pitchFamily="34" charset="0"/>
                <a:cs typeface="Times New Roman" panose="02020603050405020304" pitchFamily="18" charset="0"/>
              </a:rPr>
              <a:t>SECURE STORAGE (4): </a:t>
            </a:r>
            <a:endParaRPr lang="it-IT" sz="3200" b="1"/>
          </a:p>
          <a:p>
            <a:endParaRPr lang="it-IT" sz="3200" b="1"/>
          </a:p>
        </p:txBody>
      </p:sp>
      <p:sp>
        <p:nvSpPr>
          <p:cNvPr id="8" name="CasellaDiTesto 7">
            <a:extLst>
              <a:ext uri="{FF2B5EF4-FFF2-40B4-BE49-F238E27FC236}">
                <a16:creationId xmlns:a16="http://schemas.microsoft.com/office/drawing/2014/main" id="{55B413D5-A0A1-4562-9A13-045FA2CBF5D7}"/>
              </a:ext>
            </a:extLst>
          </p:cNvPr>
          <p:cNvSpPr txBox="1"/>
          <p:nvPr/>
        </p:nvSpPr>
        <p:spPr>
          <a:xfrm>
            <a:off x="515152" y="1060496"/>
            <a:ext cx="874395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effectLst/>
                <a:ea typeface="Calibri" panose="020F0502020204030204" pitchFamily="34" charset="0"/>
                <a:cs typeface="Times New Roman" panose="02020603050405020304" pitchFamily="18" charset="0"/>
              </a:rPr>
              <a:t>Energy impact of each operation on the whole system:</a:t>
            </a:r>
            <a:endParaRPr lang="it-IT"/>
          </a:p>
        </p:txBody>
      </p:sp>
      <p:sp>
        <p:nvSpPr>
          <p:cNvPr id="2" name="CasellaDiTesto 1">
            <a:extLst>
              <a:ext uri="{FF2B5EF4-FFF2-40B4-BE49-F238E27FC236}">
                <a16:creationId xmlns:a16="http://schemas.microsoft.com/office/drawing/2014/main" id="{ABF4DE3A-AB2A-4D21-A2FA-8969D19248C7}"/>
              </a:ext>
            </a:extLst>
          </p:cNvPr>
          <p:cNvSpPr txBox="1"/>
          <p:nvPr/>
        </p:nvSpPr>
        <p:spPr>
          <a:xfrm>
            <a:off x="2934160" y="5624111"/>
            <a:ext cx="63420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t>Graph taken from </a:t>
            </a:r>
            <a:r>
              <a:rPr lang="en-US" sz="1400" i="1"/>
              <a:t>On The Performance of ARM TrustZone (Practical Experience Report)</a:t>
            </a:r>
            <a:r>
              <a:rPr lang="en-US" sz="1400"/>
              <a:t> by Julien Amacher and Valerio Schiavoni</a:t>
            </a:r>
          </a:p>
        </p:txBody>
      </p:sp>
    </p:spTree>
    <p:extLst>
      <p:ext uri="{BB962C8B-B14F-4D97-AF65-F5344CB8AC3E}">
        <p14:creationId xmlns:p14="http://schemas.microsoft.com/office/powerpoint/2010/main" val="2491394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9">
            <a:extLst>
              <a:ext uri="{FF2B5EF4-FFF2-40B4-BE49-F238E27FC236}">
                <a16:creationId xmlns:a16="http://schemas.microsoft.com/office/drawing/2014/main" id="{0914AFA2-3970-4F35-8C75-8D4FE70FBB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49765" y="1616941"/>
            <a:ext cx="6595493" cy="4063755"/>
          </a:xfrm>
          <a:prstGeom prst="rect">
            <a:avLst/>
          </a:prstGeom>
          <a:noFill/>
          <a:ln>
            <a:noFill/>
          </a:ln>
        </p:spPr>
      </p:pic>
      <p:sp>
        <p:nvSpPr>
          <p:cNvPr id="5" name="CasellaDiTesto 13">
            <a:extLst>
              <a:ext uri="{FF2B5EF4-FFF2-40B4-BE49-F238E27FC236}">
                <a16:creationId xmlns:a16="http://schemas.microsoft.com/office/drawing/2014/main" id="{AD963A5B-DE7B-4CFF-8FDE-7D4D67FBAED6}"/>
              </a:ext>
            </a:extLst>
          </p:cNvPr>
          <p:cNvSpPr txBox="1"/>
          <p:nvPr/>
        </p:nvSpPr>
        <p:spPr>
          <a:xfrm>
            <a:off x="515152" y="1183441"/>
            <a:ext cx="11544300" cy="646331"/>
          </a:xfrm>
          <a:prstGeom prst="rect">
            <a:avLst/>
          </a:prstGeom>
          <a:noFill/>
        </p:spPr>
        <p:txBody>
          <a:bodyPr wrap="square">
            <a:spAutoFit/>
          </a:bodyPr>
          <a:lstStyle/>
          <a:p>
            <a:pPr lvl="0">
              <a:defRPr/>
            </a:pPr>
            <a:r>
              <a:rPr lang="en-US">
                <a:latin typeface="Calibri" panose="020F0502020204030204" pitchFamily="34" charset="0"/>
                <a:ea typeface="Calibri" panose="020F0502020204030204" pitchFamily="34" charset="0"/>
                <a:cs typeface="Times New Roman" panose="02020603050405020304" pitchFamily="18" charset="0"/>
              </a:rPr>
              <a:t>Energy </a:t>
            </a:r>
            <a:r>
              <a:rPr lang="en-US">
                <a:ea typeface="Calibri" panose="020F0502020204030204" pitchFamily="34" charset="0"/>
                <a:cs typeface="Times New Roman" panose="02020603050405020304" pitchFamily="18" charset="0"/>
              </a:rPr>
              <a:t>required to iterate </a:t>
            </a:r>
            <a:r>
              <a:rPr lang="en-US"/>
              <a:t>over a single stored object in secure storage and energy required to rename a single object:</a:t>
            </a:r>
          </a:p>
        </p:txBody>
      </p:sp>
      <p:sp>
        <p:nvSpPr>
          <p:cNvPr id="6" name="CasellaDiTesto 5">
            <a:extLst>
              <a:ext uri="{FF2B5EF4-FFF2-40B4-BE49-F238E27FC236}">
                <a16:creationId xmlns:a16="http://schemas.microsoft.com/office/drawing/2014/main" id="{2BB5ABF9-A11D-4436-A9C4-B0A424F9C475}"/>
              </a:ext>
            </a:extLst>
          </p:cNvPr>
          <p:cNvSpPr txBox="1"/>
          <p:nvPr/>
        </p:nvSpPr>
        <p:spPr>
          <a:xfrm>
            <a:off x="515152" y="414165"/>
            <a:ext cx="6729662" cy="1077218"/>
          </a:xfrm>
          <a:prstGeom prst="rect">
            <a:avLst/>
          </a:prstGeom>
          <a:noFill/>
        </p:spPr>
        <p:txBody>
          <a:bodyPr wrap="square">
            <a:spAutoFit/>
          </a:bodyPr>
          <a:lstStyle/>
          <a:p>
            <a:r>
              <a:rPr kumimoji="0" lang="en-US" altLang="it-IT" sz="3200" b="1" i="0" strike="noStrike" cap="none" normalizeH="0" baseline="0">
                <a:ln>
                  <a:noFill/>
                </a:ln>
                <a:solidFill>
                  <a:schemeClr val="tx1"/>
                </a:solidFill>
                <a:effectLst/>
                <a:ea typeface="Calibri" panose="020F0502020204030204" pitchFamily="34" charset="0"/>
                <a:cs typeface="Times New Roman" panose="02020603050405020304" pitchFamily="18" charset="0"/>
              </a:rPr>
              <a:t>SECURE STORAGE (5): </a:t>
            </a:r>
            <a:endParaRPr lang="it-IT" sz="3200" b="1"/>
          </a:p>
          <a:p>
            <a:endParaRPr lang="it-IT" sz="3200" b="1"/>
          </a:p>
        </p:txBody>
      </p:sp>
      <p:sp>
        <p:nvSpPr>
          <p:cNvPr id="2" name="CasellaDiTesto 1">
            <a:extLst>
              <a:ext uri="{FF2B5EF4-FFF2-40B4-BE49-F238E27FC236}">
                <a16:creationId xmlns:a16="http://schemas.microsoft.com/office/drawing/2014/main" id="{AD4953CB-3B61-4DF4-B6DC-B7FA35185C8A}"/>
              </a:ext>
            </a:extLst>
          </p:cNvPr>
          <p:cNvSpPr txBox="1"/>
          <p:nvPr/>
        </p:nvSpPr>
        <p:spPr>
          <a:xfrm>
            <a:off x="2934159" y="5780183"/>
            <a:ext cx="60482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t>Graph taken from </a:t>
            </a:r>
            <a:r>
              <a:rPr lang="en-US" sz="1400" i="1"/>
              <a:t>On The Performance of ARM TrustZone (Practical Experience Report)</a:t>
            </a:r>
            <a:r>
              <a:rPr lang="en-US" sz="1400"/>
              <a:t> by Julien Amacher and Valerio Schiavoni</a:t>
            </a:r>
          </a:p>
        </p:txBody>
      </p:sp>
    </p:spTree>
    <p:extLst>
      <p:ext uri="{BB962C8B-B14F-4D97-AF65-F5344CB8AC3E}">
        <p14:creationId xmlns:p14="http://schemas.microsoft.com/office/powerpoint/2010/main" val="1542395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57B9-3CFC-4F33-BDF6-3F92264273A7}"/>
              </a:ext>
            </a:extLst>
          </p:cNvPr>
          <p:cNvSpPr>
            <a:spLocks noGrp="1"/>
          </p:cNvSpPr>
          <p:nvPr>
            <p:ph type="title"/>
          </p:nvPr>
        </p:nvSpPr>
        <p:spPr>
          <a:xfrm>
            <a:off x="1371600" y="786384"/>
            <a:ext cx="10241280" cy="598733"/>
          </a:xfrm>
        </p:spPr>
        <p:txBody>
          <a:bodyPr/>
          <a:lstStyle/>
          <a:p>
            <a:r>
              <a:rPr lang="en-US"/>
              <a:t>Conclusions</a:t>
            </a:r>
          </a:p>
        </p:txBody>
      </p:sp>
      <p:sp>
        <p:nvSpPr>
          <p:cNvPr id="3" name="Content Placeholder 2">
            <a:extLst>
              <a:ext uri="{FF2B5EF4-FFF2-40B4-BE49-F238E27FC236}">
                <a16:creationId xmlns:a16="http://schemas.microsoft.com/office/drawing/2014/main" id="{507F608F-B4A7-42E4-976D-F9214F0AC640}"/>
              </a:ext>
            </a:extLst>
          </p:cNvPr>
          <p:cNvSpPr>
            <a:spLocks noGrp="1"/>
          </p:cNvSpPr>
          <p:nvPr>
            <p:ph idx="1"/>
          </p:nvPr>
        </p:nvSpPr>
        <p:spPr/>
        <p:txBody>
          <a:bodyPr vert="horz" lIns="0" tIns="0" rIns="0" bIns="0" rtlCol="0" anchor="t">
            <a:normAutofit/>
          </a:bodyPr>
          <a:lstStyle/>
          <a:p>
            <a:pPr algn="just"/>
            <a:r>
              <a:rPr lang="en-US" sz="1800">
                <a:solidFill>
                  <a:srgbClr val="333333"/>
                </a:solidFill>
                <a:effectLst/>
                <a:latin typeface="Avenir Next LT Pro"/>
                <a:ea typeface="Times New Roman" panose="02020603050405020304" pitchFamily="18" charset="0"/>
              </a:rPr>
              <a:t>In a 2017 study, Check Point has found that out of the 850 organizations that they queried,</a:t>
            </a:r>
            <a:r>
              <a:rPr lang="en-US" sz="1800" b="1">
                <a:solidFill>
                  <a:srgbClr val="333333"/>
                </a:solidFill>
                <a:effectLst/>
                <a:latin typeface="Avenir Next LT Pro"/>
                <a:ea typeface="Times New Roman" panose="02020603050405020304" pitchFamily="18" charset="0"/>
              </a:rPr>
              <a:t> 100% had experienced a mobile malware attack at least once in the past</a:t>
            </a:r>
            <a:r>
              <a:rPr lang="en-US" sz="1800">
                <a:solidFill>
                  <a:srgbClr val="333333"/>
                </a:solidFill>
                <a:effectLst/>
                <a:latin typeface="Avenir Next LT Pro"/>
                <a:ea typeface="Times New Roman" panose="02020603050405020304" pitchFamily="18" charset="0"/>
              </a:rPr>
              <a:t>.</a:t>
            </a:r>
            <a:endParaRPr lang="en-US" sz="1800">
              <a:effectLst/>
              <a:latin typeface="Avenir Next LT Pro"/>
              <a:ea typeface="Times New Roman" panose="02020603050405020304" pitchFamily="18" charset="0"/>
            </a:endParaRPr>
          </a:p>
          <a:p>
            <a:pPr algn="just"/>
            <a:r>
              <a:rPr lang="en-US" sz="1800">
                <a:latin typeface="Avenir Next LT Pro"/>
              </a:rPr>
              <a:t>Smartphone need security, but software security is not enough.</a:t>
            </a:r>
          </a:p>
          <a:p>
            <a:pPr algn="just"/>
            <a:r>
              <a:rPr lang="en-US" sz="1800">
                <a:latin typeface="Avenir Next LT Pro"/>
              </a:rPr>
              <a:t>Hardware security:</a:t>
            </a:r>
          </a:p>
          <a:p>
            <a:pPr lvl="1" algn="just">
              <a:buFont typeface="Wingdings" panose="05000000000000000000" pitchFamily="2" charset="2"/>
              <a:buChar char="ü"/>
            </a:pPr>
            <a:r>
              <a:rPr lang="en-US" sz="1800">
                <a:latin typeface="Avenir Next LT Pro"/>
              </a:rPr>
              <a:t>Is less error-prone</a:t>
            </a:r>
          </a:p>
          <a:p>
            <a:pPr lvl="1" algn="just">
              <a:buFont typeface="Wingdings" panose="05000000000000000000" pitchFamily="2" charset="2"/>
              <a:buChar char="ü"/>
            </a:pPr>
            <a:r>
              <a:rPr lang="en-US" sz="1800">
                <a:latin typeface="Avenir Next LT Pro"/>
              </a:rPr>
              <a:t>Keeps separated two different world</a:t>
            </a:r>
          </a:p>
          <a:p>
            <a:pPr lvl="1" algn="just">
              <a:buFont typeface="Wingdings" panose="05000000000000000000" pitchFamily="2" charset="2"/>
              <a:buChar char="ü"/>
            </a:pPr>
            <a:r>
              <a:rPr lang="en-US" sz="1800">
                <a:latin typeface="Avenir Next LT Pro"/>
              </a:rPr>
              <a:t>Is efficient</a:t>
            </a:r>
          </a:p>
          <a:p>
            <a:pPr lvl="1" algn="just">
              <a:buFont typeface="Wingdings" panose="05000000000000000000" pitchFamily="2" charset="2"/>
              <a:buChar char="ü"/>
            </a:pPr>
            <a:r>
              <a:rPr lang="en-US" sz="1800">
                <a:latin typeface="Avenir Next LT Pro"/>
              </a:rPr>
              <a:t>Can secure users biometrics data</a:t>
            </a:r>
          </a:p>
          <a:p>
            <a:pPr lvl="1" algn="just">
              <a:buFont typeface="Wingdings" panose="05000000000000000000" pitchFamily="2" charset="2"/>
              <a:buChar char="ü"/>
            </a:pPr>
            <a:endParaRPr lang="en-US" sz="1800">
              <a:latin typeface="Avenir Next LT Pro"/>
            </a:endParaRPr>
          </a:p>
          <a:p>
            <a:pPr lvl="1" algn="just">
              <a:buFont typeface="Wingdings" panose="05000000000000000000" pitchFamily="2" charset="2"/>
              <a:buChar char="ü"/>
            </a:pPr>
            <a:endParaRPr lang="en-US" sz="1800">
              <a:latin typeface="Avenir Next LT Pro"/>
            </a:endParaRPr>
          </a:p>
          <a:p>
            <a:pPr lvl="1" algn="just">
              <a:buFont typeface="Wingdings" panose="05000000000000000000" pitchFamily="2" charset="2"/>
              <a:buChar char="ü"/>
            </a:pPr>
            <a:endParaRPr lang="en-US" sz="1800">
              <a:latin typeface="Avenir Next LT Pro"/>
            </a:endParaRPr>
          </a:p>
        </p:txBody>
      </p:sp>
    </p:spTree>
    <p:extLst>
      <p:ext uri="{BB962C8B-B14F-4D97-AF65-F5344CB8AC3E}">
        <p14:creationId xmlns:p14="http://schemas.microsoft.com/office/powerpoint/2010/main" val="2986106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A1054-8E15-40E4-85BE-D3D04CC4FDDC}"/>
              </a:ext>
            </a:extLst>
          </p:cNvPr>
          <p:cNvSpPr>
            <a:spLocks noGrp="1"/>
          </p:cNvSpPr>
          <p:nvPr>
            <p:ph type="title"/>
          </p:nvPr>
        </p:nvSpPr>
        <p:spPr>
          <a:xfrm>
            <a:off x="1298713" y="983973"/>
            <a:ext cx="5479774" cy="2518436"/>
          </a:xfrm>
        </p:spPr>
        <p:txBody>
          <a:bodyPr vert="horz" lIns="0" tIns="0" rIns="0" bIns="0" rtlCol="0" anchor="b">
            <a:normAutofit/>
          </a:bodyPr>
          <a:lstStyle/>
          <a:p>
            <a:pPr>
              <a:lnSpc>
                <a:spcPct val="90000"/>
              </a:lnSpc>
            </a:pPr>
            <a:r>
              <a:rPr lang="en-US" sz="3400" spc="750"/>
              <a:t>Thanks for your attention!</a:t>
            </a:r>
            <a:br>
              <a:rPr lang="en-US" sz="3400" spc="750"/>
            </a:br>
            <a:br>
              <a:rPr lang="en-US" sz="3400" spc="750"/>
            </a:br>
            <a:r>
              <a:rPr lang="en-US" sz="3400" spc="750"/>
              <a:t>Questions?</a:t>
            </a:r>
          </a:p>
        </p:txBody>
      </p:sp>
      <p:sp>
        <p:nvSpPr>
          <p:cNvPr id="59" name="Rectangle 58">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Questions with solid fill">
            <a:extLst>
              <a:ext uri="{FF2B5EF4-FFF2-40B4-BE49-F238E27FC236}">
                <a16:creationId xmlns:a16="http://schemas.microsoft.com/office/drawing/2014/main" id="{FE182622-E49E-4976-A4A7-FA4CF8F5F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4222" y="1028700"/>
            <a:ext cx="4617259" cy="4617259"/>
          </a:xfrm>
          <a:prstGeom prst="rect">
            <a:avLst/>
          </a:prstGeom>
        </p:spPr>
      </p:pic>
    </p:spTree>
    <p:extLst>
      <p:ext uri="{BB962C8B-B14F-4D97-AF65-F5344CB8AC3E}">
        <p14:creationId xmlns:p14="http://schemas.microsoft.com/office/powerpoint/2010/main" val="307806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5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61">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69">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9BD1191B-CDD1-4635-A4B1-7F4C602C4A24}"/>
              </a:ext>
            </a:extLst>
          </p:cNvPr>
          <p:cNvSpPr>
            <a:spLocks noGrp="1"/>
          </p:cNvSpPr>
          <p:nvPr>
            <p:ph type="title"/>
          </p:nvPr>
        </p:nvSpPr>
        <p:spPr>
          <a:xfrm>
            <a:off x="703372" y="1068871"/>
            <a:ext cx="4688488" cy="3232560"/>
          </a:xfrm>
        </p:spPr>
        <p:txBody>
          <a:bodyPr vert="horz" lIns="0" tIns="0" rIns="0" bIns="0" rtlCol="0" anchor="b">
            <a:normAutofit fontScale="90000"/>
          </a:bodyPr>
          <a:lstStyle/>
          <a:p>
            <a:pPr>
              <a:lnSpc>
                <a:spcPct val="90000"/>
              </a:lnSpc>
            </a:pPr>
            <a:r>
              <a:rPr lang="en-US" sz="3700" spc="750">
                <a:solidFill>
                  <a:schemeClr val="bg1"/>
                </a:solidFill>
              </a:rPr>
              <a:t>Why is hardware security no longer a choice but a requirement?</a:t>
            </a:r>
          </a:p>
        </p:txBody>
      </p:sp>
      <p:sp>
        <p:nvSpPr>
          <p:cNvPr id="22" name="Segnaposto contenuto 2">
            <a:extLst>
              <a:ext uri="{FF2B5EF4-FFF2-40B4-BE49-F238E27FC236}">
                <a16:creationId xmlns:a16="http://schemas.microsoft.com/office/drawing/2014/main" id="{1DDEAE80-38A5-4373-9805-1E74A8358CD5}"/>
              </a:ext>
            </a:extLst>
          </p:cNvPr>
          <p:cNvSpPr txBox="1">
            <a:spLocks/>
          </p:cNvSpPr>
          <p:nvPr/>
        </p:nvSpPr>
        <p:spPr>
          <a:xfrm>
            <a:off x="6870562" y="1623991"/>
            <a:ext cx="4566951" cy="2422077"/>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Avenir Next LT Pro (Corpo)"/>
            </a:endParaRPr>
          </a:p>
          <a:p>
            <a:r>
              <a:rPr lang="en-GB" sz="1800">
                <a:latin typeface="Avenir Next LT Pro (Corpo)"/>
                <a:ea typeface="+mn-lt"/>
                <a:cs typeface="+mn-lt"/>
              </a:rPr>
              <a:t>Protection against hardware attacks</a:t>
            </a:r>
          </a:p>
          <a:p>
            <a:r>
              <a:rPr lang="en-GB" sz="1800">
                <a:latin typeface="Avenir Next LT Pro (Corpo)"/>
                <a:ea typeface="+mn-lt"/>
                <a:cs typeface="+mn-lt"/>
              </a:rPr>
              <a:t>Protection against software malwares</a:t>
            </a:r>
          </a:p>
          <a:p>
            <a:r>
              <a:rPr lang="en-US" sz="1800">
                <a:latin typeface="Avenir Next LT Pro (Corpo)"/>
              </a:rPr>
              <a:t>Protection of critical data of users </a:t>
            </a:r>
          </a:p>
          <a:p>
            <a:r>
              <a:rPr lang="en-US" sz="1800"/>
              <a:t>Security of biometric authentication data</a:t>
            </a:r>
          </a:p>
          <a:p>
            <a:endParaRPr lang="en-US" sz="1800" b="1">
              <a:ea typeface="+mn-lt"/>
              <a:cs typeface="+mn-lt"/>
            </a:endParaRPr>
          </a:p>
          <a:p>
            <a:endParaRPr lang="en-GB" sz="1800">
              <a:ea typeface="+mn-lt"/>
              <a:cs typeface="+mn-lt"/>
            </a:endParaRPr>
          </a:p>
          <a:p>
            <a:endParaRPr lang="it-IT" sz="1800"/>
          </a:p>
        </p:txBody>
      </p:sp>
      <mc:AlternateContent xmlns:mc="http://schemas.openxmlformats.org/markup-compatibility/2006" xmlns:p14="http://schemas.microsoft.com/office/powerpoint/2010/main">
        <mc:Choice Requires="p14">
          <p:contentPart p14:bwMode="auto" r:id="rId3">
            <p14:nvContentPartPr>
              <p14:cNvPr id="2" name="Input penna 1">
                <a:extLst>
                  <a:ext uri="{FF2B5EF4-FFF2-40B4-BE49-F238E27FC236}">
                    <a16:creationId xmlns:a16="http://schemas.microsoft.com/office/drawing/2014/main" id="{C4586291-F298-4485-8207-9537995E503D}"/>
                  </a:ext>
                </a:extLst>
              </p14:cNvPr>
              <p14:cNvContentPartPr/>
              <p14:nvPr/>
            </p14:nvContentPartPr>
            <p14:xfrm>
              <a:off x="11971071" y="-146846"/>
              <a:ext cx="19050" cy="19050"/>
            </p14:xfrm>
          </p:contentPart>
        </mc:Choice>
        <mc:Fallback xmlns="">
          <p:pic>
            <p:nvPicPr>
              <p:cNvPr id="2" name="Input penna 1">
                <a:extLst>
                  <a:ext uri="{FF2B5EF4-FFF2-40B4-BE49-F238E27FC236}">
                    <a16:creationId xmlns:a16="http://schemas.microsoft.com/office/drawing/2014/main" id="{C4586291-F298-4485-8207-9537995E503D}"/>
                  </a:ext>
                </a:extLst>
              </p:cNvPr>
              <p:cNvPicPr/>
              <p:nvPr/>
            </p:nvPicPr>
            <p:blipFill>
              <a:blip r:embed="rId4"/>
              <a:stretch>
                <a:fillRect/>
              </a:stretch>
            </p:blipFill>
            <p:spPr>
              <a:xfrm>
                <a:off x="11950364" y="-165163"/>
                <a:ext cx="60049" cy="55318"/>
              </a:xfrm>
              <a:prstGeom prst="rect">
                <a:avLst/>
              </a:prstGeom>
            </p:spPr>
          </p:pic>
        </mc:Fallback>
      </mc:AlternateContent>
    </p:spTree>
    <p:extLst>
      <p:ext uri="{BB962C8B-B14F-4D97-AF65-F5344CB8AC3E}">
        <p14:creationId xmlns:p14="http://schemas.microsoft.com/office/powerpoint/2010/main" val="261804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6E9381-6528-4A5B-AF8D-7E7186BF3242}"/>
              </a:ext>
            </a:extLst>
          </p:cNvPr>
          <p:cNvSpPr>
            <a:spLocks noGrp="1"/>
          </p:cNvSpPr>
          <p:nvPr>
            <p:ph type="title"/>
          </p:nvPr>
        </p:nvSpPr>
        <p:spPr>
          <a:xfrm>
            <a:off x="791306" y="329550"/>
            <a:ext cx="10241280" cy="1089024"/>
          </a:xfrm>
        </p:spPr>
        <p:txBody>
          <a:bodyPr>
            <a:normAutofit fontScale="90000"/>
          </a:bodyPr>
          <a:lstStyle/>
          <a:p>
            <a:r>
              <a:rPr lang="en-US" sz="3600"/>
              <a:t>Security of </a:t>
            </a:r>
            <a:br>
              <a:rPr lang="en-US" sz="3600"/>
            </a:br>
            <a:r>
              <a:rPr lang="en-US" sz="3600"/>
              <a:t>biometric authentication data</a:t>
            </a:r>
          </a:p>
        </p:txBody>
      </p:sp>
      <p:sp>
        <p:nvSpPr>
          <p:cNvPr id="7" name="TextBox 6">
            <a:extLst>
              <a:ext uri="{FF2B5EF4-FFF2-40B4-BE49-F238E27FC236}">
                <a16:creationId xmlns:a16="http://schemas.microsoft.com/office/drawing/2014/main" id="{1B0B6BD0-F713-4D37-9189-AFDB5DCBEE38}"/>
              </a:ext>
            </a:extLst>
          </p:cNvPr>
          <p:cNvSpPr txBox="1"/>
          <p:nvPr/>
        </p:nvSpPr>
        <p:spPr>
          <a:xfrm>
            <a:off x="628352" y="1979357"/>
            <a:ext cx="10241279" cy="923330"/>
          </a:xfrm>
          <a:prstGeom prst="rect">
            <a:avLst/>
          </a:prstGeom>
          <a:noFill/>
        </p:spPr>
        <p:txBody>
          <a:bodyPr wrap="square" lIns="91440" tIns="45720" rIns="91440" bIns="45720" anchor="t">
            <a:spAutoFit/>
          </a:bodyPr>
          <a:lstStyle/>
          <a:p>
            <a:pPr algn="just"/>
            <a:r>
              <a:rPr lang="en-US" b="1" i="0">
                <a:solidFill>
                  <a:srgbClr val="000000"/>
                </a:solidFill>
                <a:effectLst/>
              </a:rPr>
              <a:t>Biometric authentication </a:t>
            </a:r>
            <a:r>
              <a:rPr lang="en-US" b="0" i="0">
                <a:solidFill>
                  <a:srgbClr val="000000"/>
                </a:solidFill>
                <a:effectLst/>
              </a:rPr>
              <a:t>uses human physical or behavioral characteristics to digitally identify a person.</a:t>
            </a:r>
            <a:r>
              <a:rPr lang="en-US">
                <a:solidFill>
                  <a:srgbClr val="000000"/>
                </a:solidFill>
              </a:rPr>
              <a:t> </a:t>
            </a:r>
            <a:r>
              <a:rPr lang="en-US" b="0" i="0">
                <a:solidFill>
                  <a:srgbClr val="000000"/>
                </a:solidFill>
                <a:effectLst/>
              </a:rPr>
              <a:t> A fingerprint or retinal scan, however, is </a:t>
            </a:r>
            <a:r>
              <a:rPr lang="en-US" b="1" i="0">
                <a:solidFill>
                  <a:srgbClr val="000000"/>
                </a:solidFill>
                <a:effectLst/>
              </a:rPr>
              <a:t>immutable</a:t>
            </a:r>
            <a:r>
              <a:rPr lang="en-US" b="0" i="0">
                <a:solidFill>
                  <a:srgbClr val="000000"/>
                </a:solidFill>
                <a:effectLst/>
              </a:rPr>
              <a:t>.</a:t>
            </a:r>
            <a:endParaRPr lang="en-US"/>
          </a:p>
          <a:p>
            <a:endParaRPr lang="en-US"/>
          </a:p>
        </p:txBody>
      </p:sp>
      <p:sp>
        <p:nvSpPr>
          <p:cNvPr id="11" name="TextBox 10">
            <a:extLst>
              <a:ext uri="{FF2B5EF4-FFF2-40B4-BE49-F238E27FC236}">
                <a16:creationId xmlns:a16="http://schemas.microsoft.com/office/drawing/2014/main" id="{F570A505-044A-42D7-8BEF-D6F524C12C08}"/>
              </a:ext>
            </a:extLst>
          </p:cNvPr>
          <p:cNvSpPr txBox="1"/>
          <p:nvPr/>
        </p:nvSpPr>
        <p:spPr>
          <a:xfrm>
            <a:off x="628354" y="2754580"/>
            <a:ext cx="10241277" cy="646331"/>
          </a:xfrm>
          <a:prstGeom prst="rect">
            <a:avLst/>
          </a:prstGeom>
          <a:noFill/>
        </p:spPr>
        <p:txBody>
          <a:bodyPr wrap="square" lIns="91440" tIns="45720" rIns="91440" bIns="45720" anchor="t">
            <a:spAutoFit/>
          </a:bodyPr>
          <a:lstStyle/>
          <a:p>
            <a:pPr algn="just"/>
            <a:r>
              <a:rPr lang="en-US" b="1" i="0">
                <a:solidFill>
                  <a:srgbClr val="000000"/>
                </a:solidFill>
                <a:effectLst/>
              </a:rPr>
              <a:t>Encryption is not an absolute guarantee of security</a:t>
            </a:r>
            <a:r>
              <a:rPr lang="en-US" b="0" i="0">
                <a:solidFill>
                  <a:srgbClr val="000000"/>
                </a:solidFill>
                <a:effectLst/>
              </a:rPr>
              <a:t>, of course, if the applications or users authorized to access the data are compromised.</a:t>
            </a:r>
            <a:endParaRPr lang="en-US"/>
          </a:p>
        </p:txBody>
      </p:sp>
      <p:sp>
        <p:nvSpPr>
          <p:cNvPr id="8" name="TextBox 7">
            <a:extLst>
              <a:ext uri="{FF2B5EF4-FFF2-40B4-BE49-F238E27FC236}">
                <a16:creationId xmlns:a16="http://schemas.microsoft.com/office/drawing/2014/main" id="{6072FF78-AEBC-4625-BCB5-43FB61A3C86F}"/>
              </a:ext>
            </a:extLst>
          </p:cNvPr>
          <p:cNvSpPr txBox="1"/>
          <p:nvPr/>
        </p:nvSpPr>
        <p:spPr>
          <a:xfrm>
            <a:off x="628352" y="5113277"/>
            <a:ext cx="3979127" cy="646331"/>
          </a:xfrm>
          <a:prstGeom prst="rect">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i="0">
                <a:solidFill>
                  <a:schemeClr val="bg1"/>
                </a:solidFill>
                <a:effectLst/>
              </a:rPr>
              <a:t>Usability</a:t>
            </a:r>
            <a:r>
              <a:rPr lang="en-US" sz="1800" b="0" i="0">
                <a:solidFill>
                  <a:schemeClr val="bg1"/>
                </a:solidFill>
                <a:effectLst/>
              </a:rPr>
              <a:t> is a very relevant factor. </a:t>
            </a:r>
          </a:p>
          <a:p>
            <a:r>
              <a:rPr lang="en-US" sz="1800" b="0" i="0">
                <a:solidFill>
                  <a:schemeClr val="bg1"/>
                </a:solidFill>
                <a:effectLst/>
              </a:rPr>
              <a:t>Another is </a:t>
            </a:r>
            <a:r>
              <a:rPr lang="en-US" sz="1800" b="1" i="0">
                <a:solidFill>
                  <a:schemeClr val="bg1"/>
                </a:solidFill>
                <a:effectLst/>
              </a:rPr>
              <a:t>privacy</a:t>
            </a:r>
            <a:r>
              <a:rPr lang="en-US" sz="1800" b="0" i="0">
                <a:solidFill>
                  <a:schemeClr val="bg1"/>
                </a:solidFill>
                <a:effectLst/>
              </a:rPr>
              <a:t>. </a:t>
            </a:r>
            <a:endParaRPr lang="en-US">
              <a:solidFill>
                <a:schemeClr val="bg1"/>
              </a:solidFill>
            </a:endParaRPr>
          </a:p>
        </p:txBody>
      </p:sp>
      <p:sp>
        <p:nvSpPr>
          <p:cNvPr id="9" name="TextBox 8">
            <a:extLst>
              <a:ext uri="{FF2B5EF4-FFF2-40B4-BE49-F238E27FC236}">
                <a16:creationId xmlns:a16="http://schemas.microsoft.com/office/drawing/2014/main" id="{BB6501DD-9B6D-4115-BE2C-D0551552A146}"/>
              </a:ext>
            </a:extLst>
          </p:cNvPr>
          <p:cNvSpPr txBox="1"/>
          <p:nvPr/>
        </p:nvSpPr>
        <p:spPr>
          <a:xfrm>
            <a:off x="3897863" y="5567021"/>
            <a:ext cx="5071406" cy="369332"/>
          </a:xfrm>
          <a:prstGeom prst="rect">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0" i="0">
                <a:solidFill>
                  <a:schemeClr val="bg1"/>
                </a:solidFill>
                <a:effectLst/>
              </a:rPr>
              <a:t>Biometric information is </a:t>
            </a:r>
            <a:r>
              <a:rPr lang="en-US" b="1" i="0" u="sng">
                <a:solidFill>
                  <a:schemeClr val="bg1"/>
                </a:solidFill>
                <a:effectLst/>
              </a:rPr>
              <a:t>part of your identity</a:t>
            </a:r>
            <a:r>
              <a:rPr lang="en-US" b="0" i="0" u="sng">
                <a:solidFill>
                  <a:schemeClr val="bg1"/>
                </a:solidFill>
                <a:effectLst/>
              </a:rPr>
              <a:t>.</a:t>
            </a:r>
            <a:endParaRPr lang="en-US" u="sng">
              <a:solidFill>
                <a:schemeClr val="bg1"/>
              </a:solidFill>
            </a:endParaRPr>
          </a:p>
        </p:txBody>
      </p:sp>
      <p:pic>
        <p:nvPicPr>
          <p:cNvPr id="5" name="Immagine 4">
            <a:extLst>
              <a:ext uri="{FF2B5EF4-FFF2-40B4-BE49-F238E27FC236}">
                <a16:creationId xmlns:a16="http://schemas.microsoft.com/office/drawing/2014/main" id="{A09151E9-2C2F-4A08-8520-FFC5588B3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977" y="3740255"/>
            <a:ext cx="1135626" cy="1135626"/>
          </a:xfrm>
          <a:prstGeom prst="rect">
            <a:avLst/>
          </a:prstGeom>
        </p:spPr>
      </p:pic>
      <p:pic>
        <p:nvPicPr>
          <p:cNvPr id="10" name="Immagine 9">
            <a:extLst>
              <a:ext uri="{FF2B5EF4-FFF2-40B4-BE49-F238E27FC236}">
                <a16:creationId xmlns:a16="http://schemas.microsoft.com/office/drawing/2014/main" id="{CA4D3A04-EB93-459E-9671-FE8E9DDD5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3715" y="3612845"/>
            <a:ext cx="1265756" cy="1265756"/>
          </a:xfrm>
          <a:prstGeom prst="rect">
            <a:avLst/>
          </a:prstGeom>
        </p:spPr>
      </p:pic>
    </p:spTree>
    <p:extLst>
      <p:ext uri="{BB962C8B-B14F-4D97-AF65-F5344CB8AC3E}">
        <p14:creationId xmlns:p14="http://schemas.microsoft.com/office/powerpoint/2010/main" val="43735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982EC5-A19E-40EB-9236-B898F1418B36}"/>
              </a:ext>
            </a:extLst>
          </p:cNvPr>
          <p:cNvSpPr>
            <a:spLocks noGrp="1"/>
          </p:cNvSpPr>
          <p:nvPr>
            <p:ph type="title"/>
          </p:nvPr>
        </p:nvSpPr>
        <p:spPr>
          <a:xfrm>
            <a:off x="805884" y="472915"/>
            <a:ext cx="10241280" cy="463429"/>
          </a:xfrm>
        </p:spPr>
        <p:txBody>
          <a:bodyPr>
            <a:normAutofit fontScale="90000"/>
          </a:bodyPr>
          <a:lstStyle/>
          <a:p>
            <a:r>
              <a:rPr lang="it-IT"/>
              <a:t>Smartphones </a:t>
            </a:r>
            <a:r>
              <a:rPr lang="it-IT" err="1"/>
              <a:t>need</a:t>
            </a:r>
            <a:r>
              <a:rPr lang="it-IT"/>
              <a:t> security</a:t>
            </a:r>
          </a:p>
        </p:txBody>
      </p:sp>
      <p:sp>
        <p:nvSpPr>
          <p:cNvPr id="3" name="Segnaposto contenuto 2">
            <a:extLst>
              <a:ext uri="{FF2B5EF4-FFF2-40B4-BE49-F238E27FC236}">
                <a16:creationId xmlns:a16="http://schemas.microsoft.com/office/drawing/2014/main" id="{DCD566B7-7F84-43F1-BD46-C9C34E117B0E}"/>
              </a:ext>
            </a:extLst>
          </p:cNvPr>
          <p:cNvSpPr>
            <a:spLocks noGrp="1"/>
          </p:cNvSpPr>
          <p:nvPr>
            <p:ph idx="1"/>
          </p:nvPr>
        </p:nvSpPr>
        <p:spPr>
          <a:xfrm>
            <a:off x="1119809" y="1449324"/>
            <a:ext cx="10241280" cy="3959352"/>
          </a:xfrm>
        </p:spPr>
        <p:txBody>
          <a:bodyPr vert="horz" lIns="0" tIns="0" rIns="0" bIns="0" rtlCol="0" anchor="t">
            <a:normAutofit/>
          </a:bodyPr>
          <a:lstStyle/>
          <a:p>
            <a:pPr algn="just"/>
            <a:r>
              <a:rPr lang="it-IT" sz="1800">
                <a:effectLst/>
                <a:ea typeface="Calibri" panose="020F0502020204030204" pitchFamily="34" charset="0"/>
                <a:cs typeface="Times New Roman"/>
              </a:rPr>
              <a:t>Like </a:t>
            </a:r>
            <a:r>
              <a:rPr lang="it-IT" sz="1800" err="1">
                <a:effectLst/>
                <a:ea typeface="Calibri" panose="020F0502020204030204" pitchFamily="34" charset="0"/>
                <a:cs typeface="Times New Roman"/>
              </a:rPr>
              <a:t>PCs</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before</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them</a:t>
            </a:r>
            <a:r>
              <a:rPr lang="it-IT" sz="1800">
                <a:effectLst/>
                <a:ea typeface="Calibri" panose="020F0502020204030204" pitchFamily="34" charset="0"/>
                <a:cs typeface="Times New Roman"/>
              </a:rPr>
              <a:t>, mobile devices are </a:t>
            </a:r>
            <a:r>
              <a:rPr lang="it-IT" sz="1800" err="1">
                <a:effectLst/>
                <a:ea typeface="Calibri" panose="020F0502020204030204" pitchFamily="34" charset="0"/>
                <a:cs typeface="Times New Roman"/>
              </a:rPr>
              <a:t>susceptible</a:t>
            </a:r>
            <a:r>
              <a:rPr lang="it-IT" sz="1800">
                <a:effectLst/>
                <a:ea typeface="Calibri" panose="020F0502020204030204" pitchFamily="34" charset="0"/>
                <a:cs typeface="Times New Roman"/>
              </a:rPr>
              <a:t> to </a:t>
            </a:r>
            <a:r>
              <a:rPr lang="it-IT" sz="1800" err="1">
                <a:effectLst/>
                <a:ea typeface="Calibri" panose="020F0502020204030204" pitchFamily="34" charset="0"/>
                <a:cs typeface="Times New Roman"/>
              </a:rPr>
              <a:t>numerous</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threats</a:t>
            </a:r>
            <a:r>
              <a:rPr lang="it-IT" sz="1800">
                <a:effectLst/>
                <a:ea typeface="Calibri" panose="020F0502020204030204" pitchFamily="34" charset="0"/>
                <a:cs typeface="Times New Roman"/>
              </a:rPr>
              <a:t>.</a:t>
            </a:r>
            <a:r>
              <a:rPr lang="it-IT" sz="1800">
                <a:ea typeface="Calibri" panose="020F0502020204030204" pitchFamily="34" charset="0"/>
                <a:cs typeface="Times New Roman"/>
              </a:rPr>
              <a:t> </a:t>
            </a:r>
            <a:endParaRPr lang="it-IT" sz="1800">
              <a:effectLst/>
              <a:ea typeface="Calibri" panose="020F0502020204030204" pitchFamily="34" charset="0"/>
              <a:cs typeface="Times New Roman" panose="02020603050405020304" pitchFamily="18" charset="0"/>
            </a:endParaRPr>
          </a:p>
          <a:p>
            <a:pPr algn="just"/>
            <a:r>
              <a:rPr lang="it-IT" sz="1800">
                <a:effectLst/>
                <a:ea typeface="Calibri" panose="020F0502020204030204" pitchFamily="34" charset="0"/>
                <a:cs typeface="Times New Roman"/>
              </a:rPr>
              <a:t>Spyware can monitor user activity to </a:t>
            </a:r>
            <a:r>
              <a:rPr lang="it-IT" sz="1800" err="1">
                <a:effectLst/>
                <a:ea typeface="Calibri" panose="020F0502020204030204" pitchFamily="34" charset="0"/>
                <a:cs typeface="Times New Roman"/>
              </a:rPr>
              <a:t>gather</a:t>
            </a:r>
            <a:r>
              <a:rPr lang="it-IT" sz="1800">
                <a:effectLst/>
                <a:ea typeface="Calibri" panose="020F0502020204030204" pitchFamily="34" charset="0"/>
                <a:cs typeface="Times New Roman"/>
              </a:rPr>
              <a:t> passwords and sensitive data</a:t>
            </a:r>
          </a:p>
          <a:p>
            <a:pPr algn="just"/>
            <a:r>
              <a:rPr lang="it-IT" sz="1800">
                <a:effectLst/>
                <a:ea typeface="Calibri" panose="020F0502020204030204" pitchFamily="34" charset="0"/>
                <a:cs typeface="Times New Roman"/>
              </a:rPr>
              <a:t>Malware can </a:t>
            </a:r>
            <a:r>
              <a:rPr lang="it-IT" sz="1800" err="1">
                <a:effectLst/>
                <a:ea typeface="Calibri" panose="020F0502020204030204" pitchFamily="34" charset="0"/>
                <a:cs typeface="Times New Roman"/>
              </a:rPr>
              <a:t>infect</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applications</a:t>
            </a:r>
            <a:endParaRPr lang="it-IT" sz="1800">
              <a:effectLst/>
              <a:ea typeface="Calibri" panose="020F0502020204030204" pitchFamily="34" charset="0"/>
              <a:cs typeface="Times New Roman"/>
            </a:endParaRPr>
          </a:p>
          <a:p>
            <a:pPr algn="just"/>
            <a:r>
              <a:rPr lang="it-IT" sz="1800">
                <a:ea typeface="Calibri" panose="020F0502020204030204" pitchFamily="34" charset="0"/>
                <a:cs typeface="Times New Roman"/>
              </a:rPr>
              <a:t>U</a:t>
            </a:r>
            <a:r>
              <a:rPr lang="it-IT" sz="1800">
                <a:effectLst/>
                <a:ea typeface="Calibri" panose="020F0502020204030204" pitchFamily="34" charset="0"/>
                <a:cs typeface="Times New Roman"/>
              </a:rPr>
              <a:t>sers </a:t>
            </a:r>
            <a:r>
              <a:rPr lang="it-IT" sz="1800" err="1">
                <a:effectLst/>
                <a:ea typeface="Calibri" panose="020F0502020204030204" pitchFamily="34" charset="0"/>
                <a:cs typeface="Times New Roman"/>
              </a:rPr>
              <a:t>may</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deliberately</a:t>
            </a:r>
            <a:r>
              <a:rPr lang="it-IT" sz="1800">
                <a:effectLst/>
                <a:ea typeface="Calibri" panose="020F0502020204030204" pitchFamily="34" charset="0"/>
                <a:cs typeface="Times New Roman"/>
              </a:rPr>
              <a:t> or </a:t>
            </a:r>
            <a:r>
              <a:rPr lang="it-IT" sz="1800" err="1">
                <a:effectLst/>
                <a:ea typeface="Calibri" panose="020F0502020204030204" pitchFamily="34" charset="0"/>
                <a:cs typeface="Times New Roman"/>
              </a:rPr>
              <a:t>accidentally</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install</a:t>
            </a:r>
            <a:r>
              <a:rPr lang="it-IT" sz="1800">
                <a:effectLst/>
                <a:ea typeface="Calibri" panose="020F0502020204030204" pitchFamily="34" charset="0"/>
                <a:cs typeface="Times New Roman"/>
              </a:rPr>
              <a:t> root kits </a:t>
            </a:r>
            <a:r>
              <a:rPr lang="it-IT" sz="1800" err="1">
                <a:effectLst/>
                <a:ea typeface="Calibri" panose="020F0502020204030204" pitchFamily="34" charset="0"/>
                <a:cs typeface="Times New Roman"/>
              </a:rPr>
              <a:t>that</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undermine</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any</a:t>
            </a:r>
            <a:r>
              <a:rPr lang="it-IT" sz="1800">
                <a:effectLst/>
                <a:ea typeface="Calibri" panose="020F0502020204030204" pitchFamily="34" charset="0"/>
                <a:cs typeface="Times New Roman"/>
              </a:rPr>
              <a:t> security the </a:t>
            </a:r>
            <a:r>
              <a:rPr lang="it-IT" sz="1800" err="1">
                <a:effectLst/>
                <a:ea typeface="Calibri" panose="020F0502020204030204" pitchFamily="34" charset="0"/>
                <a:cs typeface="Times New Roman"/>
              </a:rPr>
              <a:t>operating</a:t>
            </a:r>
            <a:r>
              <a:rPr lang="it-IT" sz="1800">
                <a:effectLst/>
                <a:ea typeface="Calibri" panose="020F0502020204030204" pitchFamily="34" charset="0"/>
                <a:cs typeface="Times New Roman"/>
              </a:rPr>
              <a:t> system </a:t>
            </a:r>
            <a:r>
              <a:rPr lang="it-IT" sz="1800" err="1">
                <a:effectLst/>
                <a:ea typeface="Calibri" panose="020F0502020204030204" pitchFamily="34" charset="0"/>
                <a:cs typeface="Times New Roman"/>
              </a:rPr>
              <a:t>provides</a:t>
            </a:r>
            <a:endParaRPr lang="it-IT" sz="1800">
              <a:effectLst/>
              <a:ea typeface="Calibri" panose="020F0502020204030204" pitchFamily="34" charset="0"/>
              <a:cs typeface="Times New Roman"/>
            </a:endParaRPr>
          </a:p>
          <a:p>
            <a:pPr algn="just"/>
            <a:r>
              <a:rPr lang="it-IT" sz="1800" err="1">
                <a:ea typeface="Calibri" panose="020F0502020204030204" pitchFamily="34" charset="0"/>
                <a:cs typeface="Times New Roman"/>
              </a:rPr>
              <a:t>M</a:t>
            </a:r>
            <a:r>
              <a:rPr lang="it-IT" sz="1800" err="1">
                <a:effectLst/>
                <a:ea typeface="Calibri" panose="020F0502020204030204" pitchFamily="34" charset="0"/>
                <a:cs typeface="Times New Roman"/>
              </a:rPr>
              <a:t>odern</a:t>
            </a:r>
            <a:r>
              <a:rPr lang="it-IT" sz="1800">
                <a:effectLst/>
                <a:ea typeface="Calibri" panose="020F0502020204030204" pitchFamily="34" charset="0"/>
                <a:cs typeface="Times New Roman"/>
              </a:rPr>
              <a:t> mobile </a:t>
            </a:r>
            <a:r>
              <a:rPr lang="it-IT" sz="1800" err="1">
                <a:effectLst/>
                <a:ea typeface="Calibri" panose="020F0502020204030204" pitchFamily="34" charset="0"/>
                <a:cs typeface="Times New Roman"/>
              </a:rPr>
              <a:t>operating</a:t>
            </a:r>
            <a:r>
              <a:rPr lang="it-IT" sz="1800">
                <a:effectLst/>
                <a:ea typeface="Calibri" panose="020F0502020204030204" pitchFamily="34" charset="0"/>
                <a:cs typeface="Times New Roman"/>
              </a:rPr>
              <a:t> systems </a:t>
            </a:r>
            <a:r>
              <a:rPr lang="it-IT" sz="1800" err="1">
                <a:effectLst/>
                <a:ea typeface="Calibri" panose="020F0502020204030204" pitchFamily="34" charset="0"/>
                <a:cs typeface="Times New Roman"/>
              </a:rPr>
              <a:t>such</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as</a:t>
            </a:r>
            <a:r>
              <a:rPr lang="it-IT" sz="1800">
                <a:effectLst/>
                <a:ea typeface="Calibri" panose="020F0502020204030204" pitchFamily="34" charset="0"/>
                <a:cs typeface="Times New Roman"/>
              </a:rPr>
              <a:t> Android are so </a:t>
            </a:r>
            <a:r>
              <a:rPr lang="it-IT" sz="1800" err="1">
                <a:effectLst/>
                <a:ea typeface="Calibri" panose="020F0502020204030204" pitchFamily="34" charset="0"/>
                <a:cs typeface="Times New Roman"/>
              </a:rPr>
              <a:t>complex</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that</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they</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inherently</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have</a:t>
            </a:r>
            <a:r>
              <a:rPr lang="it-IT" sz="1800">
                <a:effectLst/>
                <a:ea typeface="Calibri" panose="020F0502020204030204" pitchFamily="34" charset="0"/>
                <a:cs typeface="Times New Roman"/>
              </a:rPr>
              <a:t> </a:t>
            </a:r>
            <a:r>
              <a:rPr lang="it-IT" sz="1800" err="1">
                <a:effectLst/>
                <a:ea typeface="Calibri" panose="020F0502020204030204" pitchFamily="34" charset="0"/>
                <a:cs typeface="Times New Roman"/>
              </a:rPr>
              <a:t>many</a:t>
            </a:r>
            <a:r>
              <a:rPr lang="it-IT" sz="1800">
                <a:effectLst/>
                <a:ea typeface="Calibri" panose="020F0502020204030204" pitchFamily="34" charset="0"/>
                <a:cs typeface="Times New Roman"/>
              </a:rPr>
              <a:t> bugs, </a:t>
            </a:r>
            <a:r>
              <a:rPr lang="it-IT" sz="1800" err="1">
                <a:effectLst/>
                <a:ea typeface="Calibri" panose="020F0502020204030204" pitchFamily="34" charset="0"/>
                <a:cs typeface="Times New Roman"/>
              </a:rPr>
              <a:t>weaknesses</a:t>
            </a:r>
            <a:r>
              <a:rPr lang="it-IT" sz="1800">
                <a:effectLst/>
                <a:ea typeface="Calibri" panose="020F0502020204030204" pitchFamily="34" charset="0"/>
                <a:cs typeface="Times New Roman"/>
              </a:rPr>
              <a:t> and security </a:t>
            </a:r>
            <a:r>
              <a:rPr lang="it-IT" sz="1800" err="1">
                <a:effectLst/>
                <a:ea typeface="Calibri" panose="020F0502020204030204" pitchFamily="34" charset="0"/>
                <a:cs typeface="Times New Roman"/>
              </a:rPr>
              <a:t>holes</a:t>
            </a:r>
            <a:r>
              <a:rPr lang="it-IT" sz="1800">
                <a:effectLst/>
                <a:ea typeface="Calibri" panose="020F0502020204030204" pitchFamily="34" charset="0"/>
                <a:cs typeface="Times New Roman"/>
              </a:rPr>
              <a:t>.</a:t>
            </a:r>
            <a:r>
              <a:rPr lang="it-IT" sz="1800">
                <a:ea typeface="Calibri" panose="020F0502020204030204" pitchFamily="34" charset="0"/>
                <a:cs typeface="Times New Roman"/>
              </a:rPr>
              <a:t> </a:t>
            </a:r>
            <a:endParaRPr lang="it-IT" sz="1800">
              <a:effectLst/>
              <a:ea typeface="Calibri" panose="020F0502020204030204" pitchFamily="34" charset="0"/>
              <a:cs typeface="Times New Roman" panose="02020603050405020304" pitchFamily="18" charset="0"/>
            </a:endParaRPr>
          </a:p>
          <a:p>
            <a:pPr algn="just"/>
            <a:endParaRPr lang="it-IT" sz="1800">
              <a:effectLst/>
              <a:ea typeface="Calibri" panose="020F0502020204030204" pitchFamily="34" charset="0"/>
              <a:cs typeface="Times New Roman" panose="02020603050405020304" pitchFamily="18" charset="0"/>
            </a:endParaRPr>
          </a:p>
        </p:txBody>
      </p:sp>
      <p:sp>
        <p:nvSpPr>
          <p:cNvPr id="4" name="TextBox 16">
            <a:extLst>
              <a:ext uri="{FF2B5EF4-FFF2-40B4-BE49-F238E27FC236}">
                <a16:creationId xmlns:a16="http://schemas.microsoft.com/office/drawing/2014/main" id="{4358BC55-D5B4-4D18-B92F-CABB66B95624}"/>
              </a:ext>
            </a:extLst>
          </p:cNvPr>
          <p:cNvSpPr txBox="1"/>
          <p:nvPr/>
        </p:nvSpPr>
        <p:spPr>
          <a:xfrm>
            <a:off x="1376970" y="4752242"/>
            <a:ext cx="8799305" cy="923330"/>
          </a:xfrm>
          <a:prstGeom prst="rect">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ea typeface="Calibri" panose="020F0502020204030204" pitchFamily="34" charset="0"/>
                <a:cs typeface="Times New Roman" panose="02020603050405020304" pitchFamily="18" charset="0"/>
              </a:rPr>
              <a:t>S</a:t>
            </a:r>
            <a:r>
              <a:rPr lang="it-IT" sz="1800">
                <a:effectLst/>
                <a:ea typeface="Calibri" panose="020F0502020204030204" pitchFamily="34" charset="0"/>
                <a:cs typeface="Times New Roman" panose="02020603050405020304" pitchFamily="18" charset="0"/>
              </a:rPr>
              <a:t>ecurity by design, </a:t>
            </a:r>
            <a:r>
              <a:rPr lang="it-IT" sz="1800" err="1">
                <a:effectLst/>
                <a:ea typeface="Calibri" panose="020F0502020204030204" pitchFamily="34" charset="0"/>
                <a:cs typeface="Times New Roman" panose="02020603050405020304" pitchFamily="18" charset="0"/>
              </a:rPr>
              <a:t>built</a:t>
            </a:r>
            <a:r>
              <a:rPr lang="it-IT" sz="1800">
                <a:effectLst/>
                <a:ea typeface="Calibri" panose="020F0502020204030204" pitchFamily="34" charset="0"/>
                <a:cs typeface="Times New Roman" panose="02020603050405020304" pitchFamily="18" charset="0"/>
              </a:rPr>
              <a:t> from the hardware </a:t>
            </a:r>
            <a:r>
              <a:rPr lang="it-IT" sz="1800" err="1">
                <a:effectLst/>
                <a:ea typeface="Calibri" panose="020F0502020204030204" pitchFamily="34" charset="0"/>
                <a:cs typeface="Times New Roman" panose="02020603050405020304" pitchFamily="18" charset="0"/>
              </a:rPr>
              <a:t>level</a:t>
            </a:r>
            <a:r>
              <a:rPr lang="it-IT" sz="1800">
                <a:effectLst/>
                <a:ea typeface="Calibri" panose="020F0502020204030204" pitchFamily="34" charset="0"/>
                <a:cs typeface="Times New Roman" panose="02020603050405020304" pitchFamily="18" charset="0"/>
              </a:rPr>
              <a:t> up, </a:t>
            </a:r>
            <a:r>
              <a:rPr lang="it-IT" sz="1800" err="1">
                <a:effectLst/>
                <a:ea typeface="Calibri" panose="020F0502020204030204" pitchFamily="34" charset="0"/>
                <a:cs typeface="Times New Roman" panose="02020603050405020304" pitchFamily="18" charset="0"/>
              </a:rPr>
              <a:t>is</a:t>
            </a:r>
            <a:r>
              <a:rPr lang="it-IT" sz="1800">
                <a:effectLst/>
                <a:ea typeface="Calibri" panose="020F0502020204030204" pitchFamily="34" charset="0"/>
                <a:cs typeface="Times New Roman" panose="02020603050405020304" pitchFamily="18" charset="0"/>
              </a:rPr>
              <a:t> the best </a:t>
            </a:r>
            <a:r>
              <a:rPr lang="it-IT" sz="1800" err="1">
                <a:effectLst/>
                <a:ea typeface="Calibri" panose="020F0502020204030204" pitchFamily="34" charset="0"/>
                <a:cs typeface="Times New Roman" panose="02020603050405020304" pitchFamily="18" charset="0"/>
              </a:rPr>
              <a:t>mechanism</a:t>
            </a:r>
            <a:r>
              <a:rPr lang="it-IT" sz="1800">
                <a:effectLst/>
                <a:ea typeface="Calibri" panose="020F0502020204030204" pitchFamily="34" charset="0"/>
                <a:cs typeface="Times New Roman" panose="02020603050405020304" pitchFamily="18" charset="0"/>
              </a:rPr>
              <a:t> for </a:t>
            </a:r>
            <a:r>
              <a:rPr lang="it-IT" sz="1800" err="1">
                <a:effectLst/>
                <a:ea typeface="Calibri" panose="020F0502020204030204" pitchFamily="34" charset="0"/>
                <a:cs typeface="Times New Roman" panose="02020603050405020304" pitchFamily="18" charset="0"/>
              </a:rPr>
              <a:t>properly</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securing</a:t>
            </a:r>
            <a:r>
              <a:rPr lang="it-IT" sz="1800">
                <a:effectLst/>
                <a:ea typeface="Calibri" panose="020F0502020204030204" pitchFamily="34" charset="0"/>
                <a:cs typeface="Times New Roman" panose="02020603050405020304" pitchFamily="18" charset="0"/>
              </a:rPr>
              <a:t> </a:t>
            </a:r>
            <a:r>
              <a:rPr lang="it-IT" sz="1800" err="1">
                <a:effectLst/>
                <a:ea typeface="Calibri" panose="020F0502020204030204" pitchFamily="34" charset="0"/>
                <a:cs typeface="Times New Roman" panose="02020603050405020304" pitchFamily="18" charset="0"/>
              </a:rPr>
              <a:t>applications</a:t>
            </a:r>
            <a:endParaRPr lang="it-IT"/>
          </a:p>
          <a:p>
            <a:pPr algn="ctr"/>
            <a:endParaRPr lang="en-US">
              <a:solidFill>
                <a:schemeClr val="bg1"/>
              </a:solidFill>
            </a:endParaRPr>
          </a:p>
        </p:txBody>
      </p:sp>
    </p:spTree>
    <p:extLst>
      <p:ext uri="{BB962C8B-B14F-4D97-AF65-F5344CB8AC3E}">
        <p14:creationId xmlns:p14="http://schemas.microsoft.com/office/powerpoint/2010/main" val="75055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7895EC8-D0E4-453A-9B6F-E85FFE81C217}"/>
              </a:ext>
            </a:extLst>
          </p:cNvPr>
          <p:cNvSpPr>
            <a:spLocks noGrp="1"/>
          </p:cNvSpPr>
          <p:nvPr>
            <p:ph idx="1"/>
          </p:nvPr>
        </p:nvSpPr>
        <p:spPr>
          <a:xfrm>
            <a:off x="975518" y="2152817"/>
            <a:ext cx="10564836" cy="2556886"/>
          </a:xfrm>
        </p:spPr>
        <p:txBody>
          <a:bodyPr vert="horz" lIns="0" tIns="0" rIns="0" bIns="0" rtlCol="0" anchor="t">
            <a:normAutofit/>
          </a:bodyPr>
          <a:lstStyle/>
          <a:p>
            <a:pPr marL="0" indent="0" algn="just">
              <a:buNone/>
            </a:pPr>
            <a:r>
              <a:rPr lang="en-US" sz="1800"/>
              <a:t>Most software-based security solutions using software obfuscation or white-box cryptographic  techniques</a:t>
            </a:r>
          </a:p>
          <a:p>
            <a:pPr algn="just"/>
            <a:r>
              <a:rPr lang="en-US" sz="1800"/>
              <a:t>Produce a noticeable impact on the performance of an application, as these techniques add significant code overhead</a:t>
            </a:r>
          </a:p>
          <a:p>
            <a:pPr algn="just"/>
            <a:r>
              <a:rPr lang="en-US" sz="1800"/>
              <a:t>Most of the software security solutions are not sufficiently diversified per unique device and a</a:t>
            </a:r>
            <a:r>
              <a:rPr lang="it-IT" sz="1800">
                <a:effectLst/>
                <a:latin typeface="Calibri" panose="020F0502020204030204" pitchFamily="34" charset="0"/>
                <a:ea typeface="Calibri" panose="020F0502020204030204" pitchFamily="34" charset="0"/>
                <a:cs typeface="Times New Roman" panose="02020603050405020304" pitchFamily="18" charset="0"/>
              </a:rPr>
              <a:t>re, </a:t>
            </a:r>
            <a:r>
              <a:rPr lang="it-IT" sz="1800" err="1">
                <a:effectLst/>
                <a:latin typeface="Calibri" panose="020F0502020204030204" pitchFamily="34" charset="0"/>
                <a:ea typeface="Calibri" panose="020F0502020204030204" pitchFamily="34" charset="0"/>
                <a:cs typeface="Times New Roman" panose="02020603050405020304" pitchFamily="18" charset="0"/>
              </a:rPr>
              <a:t>therefore</a:t>
            </a:r>
            <a:r>
              <a:rPr lang="it-IT" sz="1800">
                <a:effectLst/>
                <a:latin typeface="Calibri" panose="020F0502020204030204" pitchFamily="34" charset="0"/>
                <a:ea typeface="Calibri" panose="020F0502020204030204" pitchFamily="34" charset="0"/>
                <a:cs typeface="Times New Roman" panose="02020603050405020304" pitchFamily="18" charset="0"/>
              </a:rPr>
              <a:t>, </a:t>
            </a:r>
            <a:r>
              <a:rPr lang="it-IT" sz="1800" err="1">
                <a:effectLst/>
                <a:latin typeface="Calibri" panose="020F0502020204030204" pitchFamily="34" charset="0"/>
                <a:ea typeface="Calibri" panose="020F0502020204030204" pitchFamily="34" charset="0"/>
                <a:cs typeface="Times New Roman" panose="02020603050405020304" pitchFamily="18" charset="0"/>
              </a:rPr>
              <a:t>subject</a:t>
            </a:r>
            <a:r>
              <a:rPr lang="it-IT" sz="1800">
                <a:effectLst/>
                <a:latin typeface="Calibri" panose="020F0502020204030204" pitchFamily="34" charset="0"/>
                <a:ea typeface="Calibri" panose="020F0502020204030204" pitchFamily="34" charset="0"/>
                <a:cs typeface="Times New Roman" panose="02020603050405020304" pitchFamily="18" charset="0"/>
              </a:rPr>
              <a:t> to </a:t>
            </a:r>
            <a:r>
              <a:rPr lang="it-IT" sz="1800" err="1">
                <a:effectLst/>
                <a:latin typeface="Calibri" panose="020F0502020204030204" pitchFamily="34" charset="0"/>
                <a:ea typeface="Calibri" panose="020F0502020204030204" pitchFamily="34" charset="0"/>
                <a:cs typeface="Times New Roman" panose="02020603050405020304" pitchFamily="18" charset="0"/>
              </a:rPr>
              <a:t>very</a:t>
            </a:r>
            <a:r>
              <a:rPr lang="it-IT" sz="1800">
                <a:effectLst/>
                <a:latin typeface="Calibri" panose="020F0502020204030204" pitchFamily="34" charset="0"/>
                <a:ea typeface="Calibri" panose="020F0502020204030204" pitchFamily="34" charset="0"/>
                <a:cs typeface="Times New Roman" panose="02020603050405020304" pitchFamily="18" charset="0"/>
              </a:rPr>
              <a:t> </a:t>
            </a:r>
            <a:r>
              <a:rPr lang="it-IT" sz="1800" err="1">
                <a:effectLst/>
                <a:latin typeface="Calibri" panose="020F0502020204030204" pitchFamily="34" charset="0"/>
                <a:ea typeface="Calibri" panose="020F0502020204030204" pitchFamily="34" charset="0"/>
                <a:cs typeface="Times New Roman" panose="02020603050405020304" pitchFamily="18" charset="0"/>
              </a:rPr>
              <a:t>scalable</a:t>
            </a:r>
            <a:r>
              <a:rPr lang="it-IT" sz="1800">
                <a:effectLst/>
                <a:latin typeface="Calibri" panose="020F0502020204030204" pitchFamily="34" charset="0"/>
                <a:ea typeface="Calibri" panose="020F0502020204030204" pitchFamily="34" charset="0"/>
                <a:cs typeface="Times New Roman" panose="02020603050405020304" pitchFamily="18" charset="0"/>
              </a:rPr>
              <a:t> </a:t>
            </a:r>
            <a:r>
              <a:rPr lang="it-IT" sz="1800" err="1">
                <a:effectLst/>
                <a:latin typeface="Calibri" panose="020F0502020204030204" pitchFamily="34" charset="0"/>
                <a:ea typeface="Calibri" panose="020F0502020204030204" pitchFamily="34" charset="0"/>
                <a:cs typeface="Times New Roman" panose="02020603050405020304" pitchFamily="18" charset="0"/>
              </a:rPr>
              <a:t>attacks</a:t>
            </a:r>
            <a:r>
              <a:rPr lang="it-IT" sz="1800">
                <a:effectLst/>
                <a:latin typeface="Calibri" panose="020F0502020204030204" pitchFamily="34" charset="0"/>
                <a:ea typeface="Calibri" panose="020F0502020204030204" pitchFamily="34" charset="0"/>
                <a:cs typeface="Times New Roman" panose="02020603050405020304" pitchFamily="18" charset="0"/>
              </a:rPr>
              <a:t>.</a:t>
            </a:r>
            <a:endParaRPr lang="en-US" sz="1800"/>
          </a:p>
          <a:p>
            <a:pPr marL="0" indent="0" algn="just">
              <a:buNone/>
            </a:pPr>
            <a:endParaRPr lang="it-IT" sz="1800"/>
          </a:p>
        </p:txBody>
      </p:sp>
      <p:sp>
        <p:nvSpPr>
          <p:cNvPr id="6" name="Titolo 1">
            <a:extLst>
              <a:ext uri="{FF2B5EF4-FFF2-40B4-BE49-F238E27FC236}">
                <a16:creationId xmlns:a16="http://schemas.microsoft.com/office/drawing/2014/main" id="{A2AF2366-D7C9-43E3-8C61-E693072B0B8D}"/>
              </a:ext>
            </a:extLst>
          </p:cNvPr>
          <p:cNvSpPr>
            <a:spLocks noGrp="1"/>
          </p:cNvSpPr>
          <p:nvPr>
            <p:ph type="title"/>
          </p:nvPr>
        </p:nvSpPr>
        <p:spPr>
          <a:xfrm>
            <a:off x="975518" y="710107"/>
            <a:ext cx="10240963" cy="685800"/>
          </a:xfrm>
        </p:spPr>
        <p:txBody>
          <a:bodyPr>
            <a:normAutofit fontScale="90000"/>
          </a:bodyPr>
          <a:lstStyle/>
          <a:p>
            <a:r>
              <a:rPr lang="it-IT" err="1">
                <a:latin typeface="+mn-lt"/>
              </a:rPr>
              <a:t>Why</a:t>
            </a:r>
            <a:r>
              <a:rPr lang="it-IT">
                <a:latin typeface="+mn-lt"/>
              </a:rPr>
              <a:t> are software </a:t>
            </a:r>
            <a:r>
              <a:rPr lang="it-IT" err="1">
                <a:latin typeface="+mn-lt"/>
              </a:rPr>
              <a:t>solutions</a:t>
            </a:r>
            <a:r>
              <a:rPr lang="it-IT">
                <a:latin typeface="+mn-lt"/>
              </a:rPr>
              <a:t> </a:t>
            </a:r>
            <a:r>
              <a:rPr lang="it-IT" err="1">
                <a:latin typeface="+mn-lt"/>
              </a:rPr>
              <a:t>not</a:t>
            </a:r>
            <a:r>
              <a:rPr lang="it-IT">
                <a:latin typeface="+mn-lt"/>
              </a:rPr>
              <a:t> </a:t>
            </a:r>
            <a:r>
              <a:rPr lang="it-IT" err="1">
                <a:latin typeface="+mn-lt"/>
              </a:rPr>
              <a:t>enough</a:t>
            </a:r>
            <a:r>
              <a:rPr lang="it-IT">
                <a:latin typeface="+mn-lt"/>
              </a:rPr>
              <a:t>?</a:t>
            </a:r>
          </a:p>
        </p:txBody>
      </p:sp>
      <p:sp>
        <p:nvSpPr>
          <p:cNvPr id="2" name="CasellaDiTesto 1">
            <a:extLst>
              <a:ext uri="{FF2B5EF4-FFF2-40B4-BE49-F238E27FC236}">
                <a16:creationId xmlns:a16="http://schemas.microsoft.com/office/drawing/2014/main" id="{CB3A44B7-B207-4A4C-8153-B0C9D5350514}"/>
              </a:ext>
            </a:extLst>
          </p:cNvPr>
          <p:cNvSpPr txBox="1"/>
          <p:nvPr/>
        </p:nvSpPr>
        <p:spPr>
          <a:xfrm>
            <a:off x="1336431" y="4709703"/>
            <a:ext cx="8778240" cy="923330"/>
          </a:xfrm>
          <a:prstGeom prst="rect">
            <a:avLst/>
          </a:prstGeom>
          <a:solidFill>
            <a:schemeClr val="accent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lvl="1" algn="just">
              <a:buFont typeface="Wingdings" panose="05000000000000000000" pitchFamily="2" charset="2"/>
              <a:buChar char="ü"/>
            </a:pPr>
            <a:r>
              <a:rPr lang="en-US" sz="1800"/>
              <a:t>Software-based security can be thought of like a vaccination, it will protect to a certain level for a while, but will need updating on a regular basis. </a:t>
            </a:r>
          </a:p>
          <a:p>
            <a:pPr lvl="1" algn="just"/>
            <a:r>
              <a:rPr lang="en-US" sz="1800"/>
              <a:t>Hardware-based protection can be thought of as a cure.</a:t>
            </a:r>
          </a:p>
        </p:txBody>
      </p:sp>
    </p:spTree>
    <p:extLst>
      <p:ext uri="{BB962C8B-B14F-4D97-AF65-F5344CB8AC3E}">
        <p14:creationId xmlns:p14="http://schemas.microsoft.com/office/powerpoint/2010/main" val="408940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1210A-0DE1-4548-94C3-D965743A9A15}"/>
              </a:ext>
            </a:extLst>
          </p:cNvPr>
          <p:cNvSpPr>
            <a:spLocks noGrp="1"/>
          </p:cNvSpPr>
          <p:nvPr>
            <p:ph type="title"/>
          </p:nvPr>
        </p:nvSpPr>
        <p:spPr>
          <a:xfrm>
            <a:off x="1301475" y="716783"/>
            <a:ext cx="5268036" cy="2140145"/>
          </a:xfrm>
        </p:spPr>
        <p:txBody>
          <a:bodyPr vert="horz" lIns="0" tIns="0" rIns="0" bIns="0" rtlCol="0" anchor="b">
            <a:normAutofit/>
          </a:bodyPr>
          <a:lstStyle/>
          <a:p>
            <a:pPr>
              <a:lnSpc>
                <a:spcPct val="90000"/>
              </a:lnSpc>
            </a:pPr>
            <a:r>
              <a:rPr lang="en-US">
                <a:effectLst/>
              </a:rPr>
              <a:t>What is a security smartphone chip?</a:t>
            </a:r>
            <a:endParaRPr lang="en-US"/>
          </a:p>
        </p:txBody>
      </p:sp>
      <p:pic>
        <p:nvPicPr>
          <p:cNvPr id="7" name="Immagine 6" descr="Immagine che contiene testo, elettronico&#10;&#10;Descrizione generata automaticamente">
            <a:extLst>
              <a:ext uri="{FF2B5EF4-FFF2-40B4-BE49-F238E27FC236}">
                <a16:creationId xmlns:a16="http://schemas.microsoft.com/office/drawing/2014/main" id="{10C908AA-FEBD-42C4-94CE-5A32B385C60E}"/>
              </a:ext>
            </a:extLst>
          </p:cNvPr>
          <p:cNvPicPr>
            <a:picLocks noChangeAspect="1"/>
          </p:cNvPicPr>
          <p:nvPr/>
        </p:nvPicPr>
        <p:blipFill rotWithShape="1">
          <a:blip r:embed="rId3">
            <a:extLst>
              <a:ext uri="{28A0092B-C50C-407E-A947-70E740481C1C}">
                <a14:useLocalDpi xmlns:a14="http://schemas.microsoft.com/office/drawing/2010/main" val="0"/>
              </a:ext>
            </a:extLst>
          </a:blip>
          <a:srcRect l="21892" r="21859" b="2"/>
          <a:stretch/>
        </p:blipFill>
        <p:spPr>
          <a:xfrm>
            <a:off x="6735908" y="728916"/>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65" name="Rectangle 6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608E6BE9-655E-42E5-9724-B7623F1EE80A}"/>
              </a:ext>
            </a:extLst>
          </p:cNvPr>
          <p:cNvSpPr txBox="1"/>
          <p:nvPr/>
        </p:nvSpPr>
        <p:spPr>
          <a:xfrm>
            <a:off x="1200972" y="1672157"/>
            <a:ext cx="5268037" cy="2556967"/>
          </a:xfrm>
          <a:prstGeom prst="rect">
            <a:avLst/>
          </a:prstGeom>
        </p:spPr>
        <p:txBody>
          <a:bodyPr vert="horz" lIns="0" tIns="0" rIns="0" bIns="0" rtlCol="0" anchor="t">
            <a:noAutofit/>
          </a:bodyPr>
          <a:lstStyle/>
          <a:p>
            <a:pPr marR="0" lvl="0" fontAlgn="auto">
              <a:lnSpc>
                <a:spcPct val="120000"/>
              </a:lnSpc>
              <a:spcBef>
                <a:spcPts val="1000"/>
              </a:spcBef>
              <a:spcAft>
                <a:spcPts val="4000"/>
              </a:spcAft>
              <a:buClrTx/>
              <a:buSzTx/>
              <a:tabLst/>
              <a:defRPr/>
            </a:pPr>
            <a:endParaRPr kumimoji="0" lang="en-US" sz="1600" b="0" i="0" u="none" strike="noStrike" cap="none" spc="0" normalizeH="0" baseline="0" noProof="0">
              <a:ln>
                <a:noFill/>
              </a:ln>
              <a:effectLst/>
              <a:uLnTx/>
              <a:uFillTx/>
            </a:endParaRPr>
          </a:p>
        </p:txBody>
      </p:sp>
      <p:sp>
        <p:nvSpPr>
          <p:cNvPr id="4" name="Title 1">
            <a:extLst>
              <a:ext uri="{FF2B5EF4-FFF2-40B4-BE49-F238E27FC236}">
                <a16:creationId xmlns:a16="http://schemas.microsoft.com/office/drawing/2014/main" id="{C92C90B2-8E61-484A-B35C-1A12BF589098}"/>
              </a:ext>
            </a:extLst>
          </p:cNvPr>
          <p:cNvSpPr txBox="1">
            <a:spLocks/>
          </p:cNvSpPr>
          <p:nvPr/>
        </p:nvSpPr>
        <p:spPr>
          <a:xfrm>
            <a:off x="469638" y="1787283"/>
            <a:ext cx="5327373" cy="3601436"/>
          </a:xfrm>
          <a:prstGeom prst="rect">
            <a:avLst/>
          </a:prstGeom>
        </p:spPr>
        <p:txBody>
          <a:bodyPr vert="horz" lIns="0" tIns="0" rIns="0" bIns="0" rtlCol="0">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nSpc>
                <a:spcPct val="120000"/>
              </a:lnSpc>
              <a:spcAft>
                <a:spcPts val="600"/>
              </a:spcAft>
            </a:pPr>
            <a:endParaRPr lang="en-US" sz="1600" b="0">
              <a:latin typeface="+mn-lt"/>
              <a:ea typeface="+mn-ea"/>
              <a:cs typeface="+mn-cs"/>
            </a:endParaRPr>
          </a:p>
        </p:txBody>
      </p:sp>
      <p:sp>
        <p:nvSpPr>
          <p:cNvPr id="22" name="Content Placeholder 2">
            <a:extLst>
              <a:ext uri="{FF2B5EF4-FFF2-40B4-BE49-F238E27FC236}">
                <a16:creationId xmlns:a16="http://schemas.microsoft.com/office/drawing/2014/main" id="{D62000B9-7D12-43A9-B5EE-845F9DC37539}"/>
              </a:ext>
            </a:extLst>
          </p:cNvPr>
          <p:cNvSpPr txBox="1">
            <a:spLocks/>
          </p:cNvSpPr>
          <p:nvPr/>
        </p:nvSpPr>
        <p:spPr>
          <a:xfrm>
            <a:off x="802432" y="1787283"/>
            <a:ext cx="11056774" cy="2812149"/>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GB" sz="1800"/>
          </a:p>
        </p:txBody>
      </p:sp>
      <p:sp>
        <p:nvSpPr>
          <p:cNvPr id="6" name="CasellaDiTesto 5">
            <a:extLst>
              <a:ext uri="{FF2B5EF4-FFF2-40B4-BE49-F238E27FC236}">
                <a16:creationId xmlns:a16="http://schemas.microsoft.com/office/drawing/2014/main" id="{67BE2C23-8EF9-4C17-9905-5F83EF30219C}"/>
              </a:ext>
            </a:extLst>
          </p:cNvPr>
          <p:cNvSpPr txBox="1"/>
          <p:nvPr/>
        </p:nvSpPr>
        <p:spPr>
          <a:xfrm>
            <a:off x="1349827" y="3188356"/>
            <a:ext cx="4543456" cy="2267287"/>
          </a:xfrm>
          <a:prstGeom prst="rect">
            <a:avLst/>
          </a:prstGeom>
          <a:noFill/>
        </p:spPr>
        <p:txBody>
          <a:bodyPr wrap="square" lIns="91440" tIns="45720" rIns="91440" bIns="45720" rtlCol="0" anchor="t">
            <a:spAutoFit/>
          </a:bodyPr>
          <a:lstStyle/>
          <a:p>
            <a:pPr marR="0" lvl="0" algn="just" fontAlgn="auto">
              <a:spcAft>
                <a:spcPts val="4000"/>
              </a:spcAft>
              <a:buClrTx/>
              <a:buSzTx/>
              <a:tabLst/>
              <a:defRPr/>
            </a:pPr>
            <a:r>
              <a:rPr kumimoji="0" lang="en-US" b="0" i="0" u="none" strike="noStrike" kern="1200" cap="none" spc="0" normalizeH="0" baseline="0" noProof="0">
                <a:ln>
                  <a:noFill/>
                </a:ln>
                <a:solidFill>
                  <a:prstClr val="black"/>
                </a:solidFill>
                <a:effectLst/>
                <a:uLnTx/>
                <a:uFillTx/>
                <a:ea typeface="+mn-ea"/>
                <a:cs typeface="Arial"/>
              </a:rPr>
              <a:t>Microcomputer  that:</a:t>
            </a:r>
          </a:p>
          <a:p>
            <a:pPr marL="228600" marR="0" lvl="0" indent="-228600" algn="just" fontAlgn="auto">
              <a:buClrTx/>
              <a:buSzTx/>
              <a:buFont typeface="Arial" panose="020B0604020202020204" pitchFamily="34" charset="0"/>
              <a:buChar char="•"/>
              <a:tabLst/>
              <a:defRPr/>
            </a:pPr>
            <a:r>
              <a:rPr lang="en-US">
                <a:solidFill>
                  <a:prstClr val="black"/>
                </a:solidFill>
                <a:cs typeface="Arial"/>
              </a:rPr>
              <a:t>Has its own </a:t>
            </a:r>
            <a:r>
              <a:rPr lang="en-US" b="1">
                <a:solidFill>
                  <a:prstClr val="black"/>
                </a:solidFill>
                <a:cs typeface="Arial"/>
              </a:rPr>
              <a:t>m</a:t>
            </a:r>
            <a:r>
              <a:rPr kumimoji="0" lang="en-US" b="1" i="0" u="none" strike="noStrike" kern="1200" cap="none" spc="0" normalizeH="0" baseline="0" noProof="0" err="1">
                <a:ln>
                  <a:noFill/>
                </a:ln>
                <a:solidFill>
                  <a:prstClr val="black"/>
                </a:solidFill>
                <a:effectLst/>
                <a:uLnTx/>
                <a:uFillTx/>
                <a:ea typeface="+mn-ea"/>
                <a:cs typeface="Arial"/>
              </a:rPr>
              <a:t>icroprocessor</a:t>
            </a:r>
            <a:endParaRPr kumimoji="0" lang="en-US" b="1" i="0" u="none" strike="noStrike" kern="1200" cap="none" spc="0" normalizeH="0" baseline="0" noProof="0">
              <a:ln>
                <a:noFill/>
              </a:ln>
              <a:solidFill>
                <a:prstClr val="black"/>
              </a:solidFill>
              <a:effectLst/>
              <a:uLnTx/>
              <a:uFillTx/>
              <a:ea typeface="+mn-ea"/>
              <a:cs typeface="Arial"/>
            </a:endParaRPr>
          </a:p>
          <a:p>
            <a:pPr marL="228600" marR="0" lvl="0" indent="-228600" algn="just" fontAlgn="auto">
              <a:buClrTx/>
              <a:buSzTx/>
              <a:buFont typeface="Arial" panose="020B0604020202020204" pitchFamily="34" charset="0"/>
              <a:buChar char="•"/>
              <a:tabLst/>
              <a:defRPr/>
            </a:pPr>
            <a:r>
              <a:rPr lang="en-US">
                <a:solidFill>
                  <a:prstClr val="black"/>
                </a:solidFill>
                <a:cs typeface="Arial"/>
              </a:rPr>
              <a:t>Has its own </a:t>
            </a:r>
            <a:r>
              <a:rPr lang="en-US" b="1">
                <a:solidFill>
                  <a:prstClr val="black"/>
                </a:solidFill>
                <a:cs typeface="Arial"/>
              </a:rPr>
              <a:t>n</a:t>
            </a:r>
            <a:r>
              <a:rPr kumimoji="0" lang="en-US" b="1" i="0" u="none" strike="noStrike" kern="1200" cap="none" spc="0" normalizeH="0" baseline="0" noProof="0" err="1">
                <a:ln>
                  <a:noFill/>
                </a:ln>
                <a:solidFill>
                  <a:prstClr val="black"/>
                </a:solidFill>
                <a:effectLst/>
                <a:uLnTx/>
                <a:uFillTx/>
                <a:ea typeface="+mn-ea"/>
                <a:cs typeface="Arial"/>
              </a:rPr>
              <a:t>ative</a:t>
            </a:r>
            <a:r>
              <a:rPr kumimoji="0" lang="en-US" b="1" i="0" u="none" strike="noStrike" kern="1200" cap="none" spc="0" normalizeH="0" baseline="0" noProof="0">
                <a:ln>
                  <a:noFill/>
                </a:ln>
                <a:solidFill>
                  <a:prstClr val="black"/>
                </a:solidFill>
                <a:effectLst/>
                <a:uLnTx/>
                <a:uFillTx/>
                <a:ea typeface="+mn-ea"/>
                <a:cs typeface="Arial"/>
              </a:rPr>
              <a:t> memory </a:t>
            </a:r>
            <a:endParaRPr lang="en-US" b="1">
              <a:solidFill>
                <a:prstClr val="black"/>
              </a:solidFill>
              <a:cs typeface="Arial"/>
            </a:endParaRPr>
          </a:p>
          <a:p>
            <a:pPr marL="228600" marR="0" lvl="0" indent="-228600" algn="just" fontAlgn="auto">
              <a:buClrTx/>
              <a:buSzTx/>
              <a:buFont typeface="Arial" panose="020B0604020202020204" pitchFamily="34" charset="0"/>
              <a:buChar char="•"/>
              <a:tabLst/>
              <a:defRPr/>
            </a:pPr>
            <a:r>
              <a:rPr kumimoji="0" lang="en-US" b="0" i="0" u="none" strike="noStrike" kern="1200" cap="none" spc="0" normalizeH="0" baseline="0" noProof="0">
                <a:ln>
                  <a:noFill/>
                </a:ln>
                <a:solidFill>
                  <a:prstClr val="black"/>
                </a:solidFill>
                <a:effectLst/>
                <a:uLnTx/>
                <a:uFillTx/>
                <a:ea typeface="+mn-ea"/>
                <a:cs typeface="Arial"/>
              </a:rPr>
              <a:t>Runs its own tiny operating systems.</a:t>
            </a:r>
          </a:p>
          <a:p>
            <a:pPr marL="228600" marR="0" lvl="0" indent="-228600" algn="just" fontAlgn="auto">
              <a:buClrTx/>
              <a:buSzTx/>
              <a:buFont typeface="Arial" panose="020B0604020202020204" pitchFamily="34" charset="0"/>
              <a:buChar char="•"/>
              <a:tabLst/>
              <a:defRPr/>
            </a:pPr>
            <a:r>
              <a:rPr lang="en-US">
                <a:solidFill>
                  <a:prstClr val="black"/>
                </a:solidFill>
                <a:cs typeface="Arial"/>
              </a:rPr>
              <a:t>W</a:t>
            </a:r>
            <a:r>
              <a:rPr kumimoji="0" lang="en-US" b="0" i="0" u="none" strike="noStrike" kern="1200" cap="none" spc="0" normalizeH="0" baseline="0" noProof="0" err="1">
                <a:ln>
                  <a:noFill/>
                </a:ln>
                <a:solidFill>
                  <a:prstClr val="black"/>
                </a:solidFill>
                <a:effectLst/>
                <a:uLnTx/>
                <a:uFillTx/>
                <a:ea typeface="+mn-ea"/>
                <a:cs typeface="Arial"/>
              </a:rPr>
              <a:t>orks</a:t>
            </a:r>
            <a:r>
              <a:rPr kumimoji="0" lang="en-US" b="0" i="0" u="none" strike="noStrike" kern="1200" cap="none" spc="0" normalizeH="0" baseline="0" noProof="0">
                <a:ln>
                  <a:noFill/>
                </a:ln>
                <a:solidFill>
                  <a:prstClr val="black"/>
                </a:solidFill>
                <a:effectLst/>
                <a:uLnTx/>
                <a:uFillTx/>
                <a:ea typeface="+mn-ea"/>
                <a:cs typeface="Arial"/>
              </a:rPr>
              <a:t> independently of other devices in the phone</a:t>
            </a:r>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26460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54FED3-6CFF-40D3-B5C6-15CB39D6A296}"/>
              </a:ext>
            </a:extLst>
          </p:cNvPr>
          <p:cNvSpPr>
            <a:spLocks noGrp="1"/>
          </p:cNvSpPr>
          <p:nvPr>
            <p:ph type="title"/>
          </p:nvPr>
        </p:nvSpPr>
        <p:spPr>
          <a:xfrm>
            <a:off x="1096963" y="973405"/>
            <a:ext cx="10241280" cy="693785"/>
          </a:xfrm>
        </p:spPr>
        <p:txBody>
          <a:bodyPr vert="horz" lIns="0" tIns="0" rIns="0" bIns="0" rtlCol="0">
            <a:normAutofit/>
          </a:bodyPr>
          <a:lstStyle/>
          <a:p>
            <a:r>
              <a:rPr lang="en-US"/>
              <a:t>SECURITY CHIP MAIN FEATURES</a:t>
            </a:r>
          </a:p>
        </p:txBody>
      </p:sp>
      <p:graphicFrame>
        <p:nvGraphicFramePr>
          <p:cNvPr id="57" name="Segnaposto contenuto 2">
            <a:extLst>
              <a:ext uri="{FF2B5EF4-FFF2-40B4-BE49-F238E27FC236}">
                <a16:creationId xmlns:a16="http://schemas.microsoft.com/office/drawing/2014/main" id="{E61C0DCE-8663-461F-8521-8CA8F891633A}"/>
              </a:ext>
            </a:extLst>
          </p:cNvPr>
          <p:cNvGraphicFramePr>
            <a:graphicFrameLocks noGrp="1"/>
          </p:cNvGraphicFramePr>
          <p:nvPr>
            <p:ph idx="1"/>
            <p:extLst>
              <p:ext uri="{D42A27DB-BD31-4B8C-83A1-F6EECF244321}">
                <p14:modId xmlns:p14="http://schemas.microsoft.com/office/powerpoint/2010/main" val="147751186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563960"/>
      </p:ext>
    </p:extLst>
  </p:cSld>
  <p:clrMapOvr>
    <a:masterClrMapping/>
  </p:clrMapOvr>
</p:sld>
</file>

<file path=ppt/theme/theme1.xml><?xml version="1.0" encoding="utf-8"?>
<a:theme xmlns:a="http://schemas.openxmlformats.org/drawingml/2006/main" name="GradientRiseVTI">
  <a:themeElements>
    <a:clrScheme name="Bl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Bl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29C7000684640B79DE0BD7FEAC41A" ma:contentTypeVersion="2" ma:contentTypeDescription="Create a new document." ma:contentTypeScope="" ma:versionID="20e8ee0e71dcaaaefa8fb93bacfc2aa4">
  <xsd:schema xmlns:xsd="http://www.w3.org/2001/XMLSchema" xmlns:xs="http://www.w3.org/2001/XMLSchema" xmlns:p="http://schemas.microsoft.com/office/2006/metadata/properties" xmlns:ns2="49fca26f-a22e-488c-b1c0-c2d93256e4ee" targetNamespace="http://schemas.microsoft.com/office/2006/metadata/properties" ma:root="true" ma:fieldsID="42274dcf7ef4a131d28e56f7f315f54d" ns2:_="">
    <xsd:import namespace="49fca26f-a22e-488c-b1c0-c2d93256e4e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fca26f-a22e-488c-b1c0-c2d93256e4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A3719C-474F-4E82-AD71-264422DAB842}">
  <ds:schemaRefs>
    <ds:schemaRef ds:uri="49fca26f-a22e-488c-b1c0-c2d93256e4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01BF59-3CE0-40E0-867A-650C14542E88}">
  <ds:schemaRefs>
    <ds:schemaRef ds:uri="http://schemas.microsoft.com/sharepoint/v3/contenttype/forms"/>
  </ds:schemaRefs>
</ds:datastoreItem>
</file>

<file path=customXml/itemProps3.xml><?xml version="1.0" encoding="utf-8"?>
<ds:datastoreItem xmlns:ds="http://schemas.openxmlformats.org/officeDocument/2006/customXml" ds:itemID="{36AB4CA4-26D7-4C75-8BD3-CB8A86FBD281}">
  <ds:schemaRefs>
    <ds:schemaRef ds:uri="http://schemas.microsoft.com/office/2006/documentManagement/types"/>
    <ds:schemaRef ds:uri="http://purl.org/dc/terms/"/>
    <ds:schemaRef ds:uri="http://purl.org/dc/elements/1.1/"/>
    <ds:schemaRef ds:uri="http://purl.org/dc/dcmitype/"/>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49fca26f-a22e-488c-b1c0-c2d93256e4ee"/>
  </ds:schemaRefs>
</ds:datastoreItem>
</file>

<file path=docProps/app.xml><?xml version="1.0" encoding="utf-8"?>
<Properties xmlns="http://schemas.openxmlformats.org/officeDocument/2006/extended-properties" xmlns:vt="http://schemas.openxmlformats.org/officeDocument/2006/docPropsVTypes">
  <Template>Presentazione_1 (1)</Template>
  <TotalTime>0</TotalTime>
  <Words>12436</Words>
  <Application>Microsoft Office PowerPoint</Application>
  <PresentationFormat>Widescreen</PresentationFormat>
  <Paragraphs>543</Paragraphs>
  <Slides>35</Slides>
  <Notes>34</Notes>
  <HiddenSlides>0</HiddenSlides>
  <MMClips>0</MMClips>
  <ScaleCrop>false</ScaleCrop>
  <HeadingPairs>
    <vt:vector size="6" baseType="variant">
      <vt:variant>
        <vt:lpstr>Caratteri utilizzati</vt:lpstr>
      </vt:variant>
      <vt:variant>
        <vt:i4>18</vt:i4>
      </vt:variant>
      <vt:variant>
        <vt:lpstr>Tema</vt:lpstr>
      </vt:variant>
      <vt:variant>
        <vt:i4>2</vt:i4>
      </vt:variant>
      <vt:variant>
        <vt:lpstr>Titoli diapositive</vt:lpstr>
      </vt:variant>
      <vt:variant>
        <vt:i4>35</vt:i4>
      </vt:variant>
    </vt:vector>
  </HeadingPairs>
  <TitlesOfParts>
    <vt:vector size="55" baseType="lpstr">
      <vt:lpstr>Archia</vt:lpstr>
      <vt:lpstr>Arial</vt:lpstr>
      <vt:lpstr>Avenir Next LT Pro</vt:lpstr>
      <vt:lpstr>Avenir Next LT Pro (Corpo)</vt:lpstr>
      <vt:lpstr>Calibri</vt:lpstr>
      <vt:lpstr>DIN</vt:lpstr>
      <vt:lpstr>Inter</vt:lpstr>
      <vt:lpstr>Lato</vt:lpstr>
      <vt:lpstr>Open Sans</vt:lpstr>
      <vt:lpstr>Roboto</vt:lpstr>
      <vt:lpstr>Samsung One</vt:lpstr>
      <vt:lpstr>Segoe UI</vt:lpstr>
      <vt:lpstr>SF Pro Text</vt:lpstr>
      <vt:lpstr>Symbol</vt:lpstr>
      <vt:lpstr>Times New Roman</vt:lpstr>
      <vt:lpstr>Verdana</vt:lpstr>
      <vt:lpstr>Wingdings</vt:lpstr>
      <vt:lpstr>WordVisi_MSFontService</vt:lpstr>
      <vt:lpstr>GradientRiseVTI</vt:lpstr>
      <vt:lpstr>GradientRiseVTI</vt:lpstr>
      <vt:lpstr> Security chip on smartphones</vt:lpstr>
      <vt:lpstr>Goal</vt:lpstr>
      <vt:lpstr>Why smatphones more than PCs?</vt:lpstr>
      <vt:lpstr>Why is hardware security no longer a choice but a requirement?</vt:lpstr>
      <vt:lpstr>Security of  biometric authentication data</vt:lpstr>
      <vt:lpstr>Smartphones need security</vt:lpstr>
      <vt:lpstr>Why are software solutions not enough?</vt:lpstr>
      <vt:lpstr>What is a security smartphone chip?</vt:lpstr>
      <vt:lpstr>SECURITY CHIP MAIN FEATURES</vt:lpstr>
      <vt:lpstr>Presentazione standard di PowerPoint</vt:lpstr>
      <vt:lpstr>Ios secure enclave</vt:lpstr>
      <vt:lpstr>How secure enclave protects data?</vt:lpstr>
      <vt:lpstr>Secure enclave architecture</vt:lpstr>
      <vt:lpstr>SECURE ENCLAVE behaviour</vt:lpstr>
      <vt:lpstr>Memory Protection Engine </vt:lpstr>
      <vt:lpstr>Possible threats</vt:lpstr>
      <vt:lpstr>Arm TrustZone</vt:lpstr>
      <vt:lpstr>Main idea</vt:lpstr>
      <vt:lpstr>architecture features</vt:lpstr>
      <vt:lpstr>Chain of trust</vt:lpstr>
      <vt:lpstr>Presentazione standard di PowerPoint</vt:lpstr>
      <vt:lpstr>countermeasures</vt:lpstr>
      <vt:lpstr>hardware-related vulnerabilities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  </vt:lpstr>
      <vt:lpstr>Presentazione standard di PowerPoint</vt:lpstr>
      <vt:lpstr>Presentazione standard di PowerPoint</vt:lpstr>
      <vt:lpstr>Conclusions</vt:lpstr>
      <vt:lpstr>Thanks for your attention!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 for mobility</dc:title>
  <dc:creator>Antonio Nunzio Pio Di Noia</dc:creator>
  <cp:lastModifiedBy>Clarissa Polidori</cp:lastModifiedBy>
  <cp:revision>1</cp:revision>
  <dcterms:created xsi:type="dcterms:W3CDTF">2021-02-07T17:40:38Z</dcterms:created>
  <dcterms:modified xsi:type="dcterms:W3CDTF">2021-04-09T11:27:34Z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0x010100BEB29C7000684640B79DE0BD7FEAC41A</vt:lpwstr>
  </property>
</Properties>
</file>