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5" r:id="rId2"/>
    <p:sldId id="512" r:id="rId3"/>
    <p:sldId id="572" r:id="rId4"/>
    <p:sldId id="576" r:id="rId5"/>
    <p:sldId id="585" r:id="rId6"/>
    <p:sldId id="587" r:id="rId7"/>
    <p:sldId id="577" r:id="rId8"/>
    <p:sldId id="581" r:id="rId9"/>
    <p:sldId id="578" r:id="rId10"/>
    <p:sldId id="583" r:id="rId11"/>
    <p:sldId id="579" r:id="rId12"/>
    <p:sldId id="582" r:id="rId13"/>
    <p:sldId id="580" r:id="rId14"/>
    <p:sldId id="584" r:id="rId15"/>
    <p:sldId id="586" r:id="rId16"/>
    <p:sldId id="588" r:id="rId17"/>
  </p:sldIdLst>
  <p:sldSz cx="9144000" cy="6858000" type="screen4x3"/>
  <p:notesSz cx="6997700" cy="92837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87704" autoAdjust="0"/>
  </p:normalViewPr>
  <p:slideViewPr>
    <p:cSldViewPr>
      <p:cViewPr varScale="1">
        <p:scale>
          <a:sx n="106" d="100"/>
          <a:sy n="106" d="100"/>
        </p:scale>
        <p:origin x="1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La Manna" userId="de852aae-9521-4022-a0d3-27a8a2b84419" providerId="ADAL" clId="{AE4F853D-2EFA-4462-9C9B-7A40E6CEDC4E}"/>
    <pc:docChg chg="custSel addSld delSld modSld">
      <pc:chgData name="Michele La Manna" userId="de852aae-9521-4022-a0d3-27a8a2b84419" providerId="ADAL" clId="{AE4F853D-2EFA-4462-9C9B-7A40E6CEDC4E}" dt="2019-05-29T14:36:40.400" v="12" actId="20577"/>
      <pc:docMkLst>
        <pc:docMk/>
      </pc:docMkLst>
      <pc:sldChg chg="modSp">
        <pc:chgData name="Michele La Manna" userId="de852aae-9521-4022-a0d3-27a8a2b84419" providerId="ADAL" clId="{AE4F853D-2EFA-4462-9C9B-7A40E6CEDC4E}" dt="2019-05-29T13:55:54.620" v="1" actId="20577"/>
        <pc:sldMkLst>
          <pc:docMk/>
          <pc:sldMk cId="2694809975" sldId="305"/>
        </pc:sldMkLst>
        <pc:spChg chg="mod">
          <ac:chgData name="Michele La Manna" userId="de852aae-9521-4022-a0d3-27a8a2b84419" providerId="ADAL" clId="{AE4F853D-2EFA-4462-9C9B-7A40E6CEDC4E}" dt="2019-05-29T13:55:54.620" v="1" actId="20577"/>
          <ac:spMkLst>
            <pc:docMk/>
            <pc:sldMk cId="2694809975" sldId="305"/>
            <ac:spMk id="8" creationId="{00000000-0000-0000-0000-000000000000}"/>
          </ac:spMkLst>
        </pc:spChg>
      </pc:sldChg>
      <pc:sldChg chg="modSp">
        <pc:chgData name="Michele La Manna" userId="de852aae-9521-4022-a0d3-27a8a2b84419" providerId="ADAL" clId="{AE4F853D-2EFA-4462-9C9B-7A40E6CEDC4E}" dt="2019-05-29T14:25:43.983" v="10" actId="20577"/>
        <pc:sldMkLst>
          <pc:docMk/>
          <pc:sldMk cId="1990785139" sldId="511"/>
        </pc:sldMkLst>
        <pc:spChg chg="mod">
          <ac:chgData name="Michele La Manna" userId="de852aae-9521-4022-a0d3-27a8a2b84419" providerId="ADAL" clId="{AE4F853D-2EFA-4462-9C9B-7A40E6CEDC4E}" dt="2019-05-29T14:25:43.983" v="10" actId="20577"/>
          <ac:spMkLst>
            <pc:docMk/>
            <pc:sldMk cId="1990785139" sldId="511"/>
            <ac:spMk id="2" creationId="{00000000-0000-0000-0000-000000000000}"/>
          </ac:spMkLst>
        </pc:spChg>
      </pc:sldChg>
      <pc:sldChg chg="del">
        <pc:chgData name="Michele La Manna" userId="de852aae-9521-4022-a0d3-27a8a2b84419" providerId="ADAL" clId="{AE4F853D-2EFA-4462-9C9B-7A40E6CEDC4E}" dt="2019-05-29T14:25:32.391" v="7" actId="2696"/>
        <pc:sldMkLst>
          <pc:docMk/>
          <pc:sldMk cId="194701691" sldId="518"/>
        </pc:sldMkLst>
      </pc:sldChg>
      <pc:sldChg chg="add">
        <pc:chgData name="Michele La Manna" userId="de852aae-9521-4022-a0d3-27a8a2b84419" providerId="ADAL" clId="{AE4F853D-2EFA-4462-9C9B-7A40E6CEDC4E}" dt="2019-05-29T14:25:39.852" v="8"/>
        <pc:sldMkLst>
          <pc:docMk/>
          <pc:sldMk cId="3367225283" sldId="518"/>
        </pc:sldMkLst>
      </pc:sldChg>
      <pc:sldChg chg="add">
        <pc:chgData name="Michele La Manna" userId="de852aae-9521-4022-a0d3-27a8a2b84419" providerId="ADAL" clId="{AE4F853D-2EFA-4462-9C9B-7A40E6CEDC4E}" dt="2019-05-29T14:14:01.324" v="6"/>
        <pc:sldMkLst>
          <pc:docMk/>
          <pc:sldMk cId="1743821853" sldId="521"/>
        </pc:sldMkLst>
      </pc:sldChg>
      <pc:sldChg chg="del">
        <pc:chgData name="Michele La Manna" userId="de852aae-9521-4022-a0d3-27a8a2b84419" providerId="ADAL" clId="{AE4F853D-2EFA-4462-9C9B-7A40E6CEDC4E}" dt="2019-05-29T14:13:57.181" v="2" actId="2696"/>
        <pc:sldMkLst>
          <pc:docMk/>
          <pc:sldMk cId="3827875510" sldId="521"/>
        </pc:sldMkLst>
      </pc:sldChg>
      <pc:sldChg chg="add">
        <pc:chgData name="Michele La Manna" userId="de852aae-9521-4022-a0d3-27a8a2b84419" providerId="ADAL" clId="{AE4F853D-2EFA-4462-9C9B-7A40E6CEDC4E}" dt="2019-05-29T14:14:01.324" v="6"/>
        <pc:sldMkLst>
          <pc:docMk/>
          <pc:sldMk cId="1664620294" sldId="522"/>
        </pc:sldMkLst>
      </pc:sldChg>
      <pc:sldChg chg="del">
        <pc:chgData name="Michele La Manna" userId="de852aae-9521-4022-a0d3-27a8a2b84419" providerId="ADAL" clId="{AE4F853D-2EFA-4462-9C9B-7A40E6CEDC4E}" dt="2019-05-29T14:13:57.196" v="3" actId="2696"/>
        <pc:sldMkLst>
          <pc:docMk/>
          <pc:sldMk cId="4056762971" sldId="522"/>
        </pc:sldMkLst>
      </pc:sldChg>
      <pc:sldChg chg="del">
        <pc:chgData name="Michele La Manna" userId="de852aae-9521-4022-a0d3-27a8a2b84419" providerId="ADAL" clId="{AE4F853D-2EFA-4462-9C9B-7A40E6CEDC4E}" dt="2019-05-29T14:13:57.203" v="4" actId="2696"/>
        <pc:sldMkLst>
          <pc:docMk/>
          <pc:sldMk cId="1934117906" sldId="523"/>
        </pc:sldMkLst>
      </pc:sldChg>
      <pc:sldChg chg="add">
        <pc:chgData name="Michele La Manna" userId="de852aae-9521-4022-a0d3-27a8a2b84419" providerId="ADAL" clId="{AE4F853D-2EFA-4462-9C9B-7A40E6CEDC4E}" dt="2019-05-29T14:14:01.324" v="6"/>
        <pc:sldMkLst>
          <pc:docMk/>
          <pc:sldMk cId="2519382936" sldId="523"/>
        </pc:sldMkLst>
      </pc:sldChg>
      <pc:sldChg chg="del">
        <pc:chgData name="Michele La Manna" userId="de852aae-9521-4022-a0d3-27a8a2b84419" providerId="ADAL" clId="{AE4F853D-2EFA-4462-9C9B-7A40E6CEDC4E}" dt="2019-05-29T14:13:57.209" v="5" actId="2696"/>
        <pc:sldMkLst>
          <pc:docMk/>
          <pc:sldMk cId="1496698882" sldId="524"/>
        </pc:sldMkLst>
      </pc:sldChg>
      <pc:sldChg chg="add">
        <pc:chgData name="Michele La Manna" userId="de852aae-9521-4022-a0d3-27a8a2b84419" providerId="ADAL" clId="{AE4F853D-2EFA-4462-9C9B-7A40E6CEDC4E}" dt="2019-05-29T14:14:01.324" v="6"/>
        <pc:sldMkLst>
          <pc:docMk/>
          <pc:sldMk cId="3916039019" sldId="524"/>
        </pc:sldMkLst>
      </pc:sldChg>
      <pc:sldChg chg="modSp">
        <pc:chgData name="Michele La Manna" userId="de852aae-9521-4022-a0d3-27a8a2b84419" providerId="ADAL" clId="{AE4F853D-2EFA-4462-9C9B-7A40E6CEDC4E}" dt="2019-05-29T14:36:40.400" v="12" actId="20577"/>
        <pc:sldMkLst>
          <pc:docMk/>
          <pc:sldMk cId="1076742660" sldId="526"/>
        </pc:sldMkLst>
        <pc:spChg chg="mod">
          <ac:chgData name="Michele La Manna" userId="de852aae-9521-4022-a0d3-27a8a2b84419" providerId="ADAL" clId="{AE4F853D-2EFA-4462-9C9B-7A40E6CEDC4E}" dt="2019-05-29T14:36:40.400" v="12" actId="20577"/>
          <ac:spMkLst>
            <pc:docMk/>
            <pc:sldMk cId="1076742660" sldId="526"/>
            <ac:spMk id="3" creationId="{00000000-0000-0000-0000-000000000000}"/>
          </ac:spMkLst>
        </pc:spChg>
      </pc:sldChg>
    </pc:docChg>
  </pc:docChgLst>
  <pc:docChgLst>
    <pc:chgData name="Michele La Manna" userId="de852aae-9521-4022-a0d3-27a8a2b84419" providerId="ADAL" clId="{DF08F843-836D-4415-B9A4-AC5C55958862}"/>
    <pc:docChg chg="modSld">
      <pc:chgData name="Michele La Manna" userId="de852aae-9521-4022-a0d3-27a8a2b84419" providerId="ADAL" clId="{DF08F843-836D-4415-B9A4-AC5C55958862}" dt="2020-03-25T09:07:17.125" v="3" actId="20577"/>
      <pc:docMkLst>
        <pc:docMk/>
      </pc:docMkLst>
      <pc:sldChg chg="modSp mod">
        <pc:chgData name="Michele La Manna" userId="de852aae-9521-4022-a0d3-27a8a2b84419" providerId="ADAL" clId="{DF08F843-836D-4415-B9A4-AC5C55958862}" dt="2020-03-25T09:07:17.125" v="3" actId="20577"/>
        <pc:sldMkLst>
          <pc:docMk/>
          <pc:sldMk cId="1513247378" sldId="572"/>
        </pc:sldMkLst>
        <pc:spChg chg="mod">
          <ac:chgData name="Michele La Manna" userId="de852aae-9521-4022-a0d3-27a8a2b84419" providerId="ADAL" clId="{DF08F843-836D-4415-B9A4-AC5C55958862}" dt="2020-03-25T09:07:17.125" v="3" actId="20577"/>
          <ac:spMkLst>
            <pc:docMk/>
            <pc:sldMk cId="1513247378" sldId="572"/>
            <ac:spMk id="3" creationId="{C8CBD068-C07A-4228-994E-B8B45C889BFA}"/>
          </ac:spMkLst>
        </pc:spChg>
      </pc:sldChg>
    </pc:docChg>
  </pc:docChgLst>
  <pc:docChgLst>
    <pc:chgData name="Michele La Manna" userId="de852aae-9521-4022-a0d3-27a8a2b84419" providerId="ADAL" clId="{76AD56B3-E702-4899-9691-F3361EDA509F}"/>
    <pc:docChg chg="undo custSel addSld delSld modSld sldOrd">
      <pc:chgData name="Michele La Manna" userId="de852aae-9521-4022-a0d3-27a8a2b84419" providerId="ADAL" clId="{76AD56B3-E702-4899-9691-F3361EDA509F}" dt="2019-05-28T17:36:53.267" v="5690" actId="1076"/>
      <pc:docMkLst>
        <pc:docMk/>
      </pc:docMkLst>
      <pc:sldChg chg="modSp">
        <pc:chgData name="Michele La Manna" userId="de852aae-9521-4022-a0d3-27a8a2b84419" providerId="ADAL" clId="{76AD56B3-E702-4899-9691-F3361EDA509F}" dt="2019-05-28T12:18:15.869" v="61" actId="20577"/>
        <pc:sldMkLst>
          <pc:docMk/>
          <pc:sldMk cId="2694809975" sldId="305"/>
        </pc:sldMkLst>
        <pc:spChg chg="mod">
          <ac:chgData name="Michele La Manna" userId="de852aae-9521-4022-a0d3-27a8a2b84419" providerId="ADAL" clId="{76AD56B3-E702-4899-9691-F3361EDA509F}" dt="2019-05-28T12:18:15.869" v="61" actId="20577"/>
          <ac:spMkLst>
            <pc:docMk/>
            <pc:sldMk cId="2694809975" sldId="305"/>
            <ac:spMk id="7" creationId="{00000000-0000-0000-0000-000000000000}"/>
          </ac:spMkLst>
        </pc:spChg>
      </pc:sldChg>
      <pc:sldChg chg="del">
        <pc:chgData name="Michele La Manna" userId="de852aae-9521-4022-a0d3-27a8a2b84419" providerId="ADAL" clId="{76AD56B3-E702-4899-9691-F3361EDA509F}" dt="2019-05-28T12:17:45.638" v="11" actId="2696"/>
        <pc:sldMkLst>
          <pc:docMk/>
          <pc:sldMk cId="3998378282" sldId="310"/>
        </pc:sldMkLst>
      </pc:sldChg>
      <pc:sldChg chg="del">
        <pc:chgData name="Michele La Manna" userId="de852aae-9521-4022-a0d3-27a8a2b84419" providerId="ADAL" clId="{76AD56B3-E702-4899-9691-F3361EDA509F}" dt="2019-05-28T12:17:46.079" v="12" actId="2696"/>
        <pc:sldMkLst>
          <pc:docMk/>
          <pc:sldMk cId="3849446347" sldId="311"/>
        </pc:sldMkLst>
      </pc:sldChg>
      <pc:sldChg chg="del">
        <pc:chgData name="Michele La Manna" userId="de852aae-9521-4022-a0d3-27a8a2b84419" providerId="ADAL" clId="{76AD56B3-E702-4899-9691-F3361EDA509F}" dt="2019-05-28T12:17:46.700" v="13" actId="2696"/>
        <pc:sldMkLst>
          <pc:docMk/>
          <pc:sldMk cId="3163158000" sldId="358"/>
        </pc:sldMkLst>
      </pc:sldChg>
      <pc:sldChg chg="del">
        <pc:chgData name="Michele La Manna" userId="de852aae-9521-4022-a0d3-27a8a2b84419" providerId="ADAL" clId="{76AD56B3-E702-4899-9691-F3361EDA509F}" dt="2019-05-28T12:17:49.968" v="17" actId="2696"/>
        <pc:sldMkLst>
          <pc:docMk/>
          <pc:sldMk cId="523478510" sldId="459"/>
        </pc:sldMkLst>
      </pc:sldChg>
      <pc:sldChg chg="del">
        <pc:chgData name="Michele La Manna" userId="de852aae-9521-4022-a0d3-27a8a2b84419" providerId="ADAL" clId="{76AD56B3-E702-4899-9691-F3361EDA509F}" dt="2019-05-28T12:17:50.163" v="18" actId="2696"/>
        <pc:sldMkLst>
          <pc:docMk/>
          <pc:sldMk cId="923191788" sldId="503"/>
        </pc:sldMkLst>
      </pc:sldChg>
      <pc:sldChg chg="del">
        <pc:chgData name="Michele La Manna" userId="de852aae-9521-4022-a0d3-27a8a2b84419" providerId="ADAL" clId="{76AD56B3-E702-4899-9691-F3361EDA509F}" dt="2019-05-28T12:17:43.788" v="8" actId="2696"/>
        <pc:sldMkLst>
          <pc:docMk/>
          <pc:sldMk cId="3018400190" sldId="505"/>
        </pc:sldMkLst>
      </pc:sldChg>
      <pc:sldChg chg="del">
        <pc:chgData name="Michele La Manna" userId="de852aae-9521-4022-a0d3-27a8a2b84419" providerId="ADAL" clId="{76AD56B3-E702-4899-9691-F3361EDA509F}" dt="2019-05-28T12:17:45.073" v="10" actId="2696"/>
        <pc:sldMkLst>
          <pc:docMk/>
          <pc:sldMk cId="1137858097" sldId="506"/>
        </pc:sldMkLst>
      </pc:sldChg>
      <pc:sldChg chg="del">
        <pc:chgData name="Michele La Manna" userId="de852aae-9521-4022-a0d3-27a8a2b84419" providerId="ADAL" clId="{76AD56B3-E702-4899-9691-F3361EDA509F}" dt="2019-05-28T12:17:44.489" v="9" actId="2696"/>
        <pc:sldMkLst>
          <pc:docMk/>
          <pc:sldMk cId="350291906" sldId="507"/>
        </pc:sldMkLst>
      </pc:sldChg>
      <pc:sldChg chg="del">
        <pc:chgData name="Michele La Manna" userId="de852aae-9521-4022-a0d3-27a8a2b84419" providerId="ADAL" clId="{76AD56B3-E702-4899-9691-F3361EDA509F}" dt="2019-05-28T12:17:47.228" v="14" actId="2696"/>
        <pc:sldMkLst>
          <pc:docMk/>
          <pc:sldMk cId="1060812032" sldId="508"/>
        </pc:sldMkLst>
      </pc:sldChg>
      <pc:sldChg chg="del">
        <pc:chgData name="Michele La Manna" userId="de852aae-9521-4022-a0d3-27a8a2b84419" providerId="ADAL" clId="{76AD56B3-E702-4899-9691-F3361EDA509F}" dt="2019-05-28T12:17:49.188" v="15" actId="2696"/>
        <pc:sldMkLst>
          <pc:docMk/>
          <pc:sldMk cId="4234460172" sldId="509"/>
        </pc:sldMkLst>
      </pc:sldChg>
      <pc:sldChg chg="del">
        <pc:chgData name="Michele La Manna" userId="de852aae-9521-4022-a0d3-27a8a2b84419" providerId="ADAL" clId="{76AD56B3-E702-4899-9691-F3361EDA509F}" dt="2019-05-28T12:17:49.727" v="16" actId="2696"/>
        <pc:sldMkLst>
          <pc:docMk/>
          <pc:sldMk cId="596813209" sldId="510"/>
        </pc:sldMkLst>
      </pc:sldChg>
      <pc:sldChg chg="modSp modAnim">
        <pc:chgData name="Michele La Manna" userId="de852aae-9521-4022-a0d3-27a8a2b84419" providerId="ADAL" clId="{76AD56B3-E702-4899-9691-F3361EDA509F}" dt="2019-05-28T17:09:34.319" v="5300" actId="20577"/>
        <pc:sldMkLst>
          <pc:docMk/>
          <pc:sldMk cId="1990785139" sldId="511"/>
        </pc:sldMkLst>
        <pc:spChg chg="mod">
          <ac:chgData name="Michele La Manna" userId="de852aae-9521-4022-a0d3-27a8a2b84419" providerId="ADAL" clId="{76AD56B3-E702-4899-9691-F3361EDA509F}" dt="2019-05-28T12:52:24.885" v="401" actId="20577"/>
          <ac:spMkLst>
            <pc:docMk/>
            <pc:sldMk cId="1990785139" sldId="511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7:09:34.319" v="5300" actId="20577"/>
          <ac:spMkLst>
            <pc:docMk/>
            <pc:sldMk cId="1990785139" sldId="511"/>
            <ac:spMk id="3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2:52:46.318" v="406" actId="20577"/>
          <ac:spMkLst>
            <pc:docMk/>
            <pc:sldMk cId="1990785139" sldId="511"/>
            <ac:spMk id="8" creationId="{9BA01716-0AE6-4431-9209-E8BAC6110F03}"/>
          </ac:spMkLst>
        </pc:spChg>
      </pc:sldChg>
      <pc:sldChg chg="modSp">
        <pc:chgData name="Michele La Manna" userId="de852aae-9521-4022-a0d3-27a8a2b84419" providerId="ADAL" clId="{76AD56B3-E702-4899-9691-F3361EDA509F}" dt="2019-05-28T12:39:44.310" v="180" actId="20577"/>
        <pc:sldMkLst>
          <pc:docMk/>
          <pc:sldMk cId="5810287" sldId="512"/>
        </pc:sldMkLst>
        <pc:spChg chg="mod">
          <ac:chgData name="Michele La Manna" userId="de852aae-9521-4022-a0d3-27a8a2b84419" providerId="ADAL" clId="{76AD56B3-E702-4899-9691-F3361EDA509F}" dt="2019-05-28T12:39:44.310" v="180" actId="20577"/>
          <ac:spMkLst>
            <pc:docMk/>
            <pc:sldMk cId="5810287" sldId="512"/>
            <ac:spMk id="2" creationId="{00000000-0000-0000-0000-000000000000}"/>
          </ac:spMkLst>
        </pc:spChg>
      </pc:sldChg>
      <pc:sldChg chg="del">
        <pc:chgData name="Michele La Manna" userId="de852aae-9521-4022-a0d3-27a8a2b84419" providerId="ADAL" clId="{76AD56B3-E702-4899-9691-F3361EDA509F}" dt="2019-05-28T12:17:42.471" v="7" actId="2696"/>
        <pc:sldMkLst>
          <pc:docMk/>
          <pc:sldMk cId="1831147722" sldId="514"/>
        </pc:sldMkLst>
      </pc:sldChg>
      <pc:sldChg chg="addSp delSp modSp modAnim">
        <pc:chgData name="Michele La Manna" userId="de852aae-9521-4022-a0d3-27a8a2b84419" providerId="ADAL" clId="{76AD56B3-E702-4899-9691-F3361EDA509F}" dt="2019-05-28T12:42:40.479" v="214" actId="20577"/>
        <pc:sldMkLst>
          <pc:docMk/>
          <pc:sldMk cId="3215927321" sldId="515"/>
        </pc:sldMkLst>
        <pc:spChg chg="mod">
          <ac:chgData name="Michele La Manna" userId="de852aae-9521-4022-a0d3-27a8a2b84419" providerId="ADAL" clId="{76AD56B3-E702-4899-9691-F3361EDA509F}" dt="2019-05-28T12:42:40.479" v="214" actId="20577"/>
          <ac:spMkLst>
            <pc:docMk/>
            <pc:sldMk cId="3215927321" sldId="515"/>
            <ac:spMk id="2" creationId="{00000000-0000-0000-0000-000000000000}"/>
          </ac:spMkLst>
        </pc:spChg>
        <pc:spChg chg="del mod">
          <ac:chgData name="Michele La Manna" userId="de852aae-9521-4022-a0d3-27a8a2b84419" providerId="ADAL" clId="{76AD56B3-E702-4899-9691-F3361EDA509F}" dt="2019-05-28T12:37:03.485" v="123"/>
          <ac:spMkLst>
            <pc:docMk/>
            <pc:sldMk cId="3215927321" sldId="515"/>
            <ac:spMk id="3" creationId="{00000000-0000-0000-0000-000000000000}"/>
          </ac:spMkLst>
        </pc:spChg>
        <pc:spChg chg="add del mod">
          <ac:chgData name="Michele La Manna" userId="de852aae-9521-4022-a0d3-27a8a2b84419" providerId="ADAL" clId="{76AD56B3-E702-4899-9691-F3361EDA509F}" dt="2019-05-28T12:37:38.733" v="130" actId="478"/>
          <ac:spMkLst>
            <pc:docMk/>
            <pc:sldMk cId="3215927321" sldId="515"/>
            <ac:spMk id="5" creationId="{47AC673F-B72E-4A91-BBC2-822F6DB17F95}"/>
          </ac:spMkLst>
        </pc:spChg>
        <pc:spChg chg="add del mod">
          <ac:chgData name="Michele La Manna" userId="de852aae-9521-4022-a0d3-27a8a2b84419" providerId="ADAL" clId="{76AD56B3-E702-4899-9691-F3361EDA509F}" dt="2019-05-28T12:38:34.770" v="153"/>
          <ac:spMkLst>
            <pc:docMk/>
            <pc:sldMk cId="3215927321" sldId="515"/>
            <ac:spMk id="7" creationId="{DF102EC4-B22B-4E54-B160-843CAC9208D3}"/>
          </ac:spMkLst>
        </pc:spChg>
        <pc:spChg chg="add del">
          <ac:chgData name="Michele La Manna" userId="de852aae-9521-4022-a0d3-27a8a2b84419" providerId="ADAL" clId="{76AD56B3-E702-4899-9691-F3361EDA509F}" dt="2019-05-28T12:42:21.649" v="194" actId="478"/>
          <ac:spMkLst>
            <pc:docMk/>
            <pc:sldMk cId="3215927321" sldId="515"/>
            <ac:spMk id="9" creationId="{4AC70B08-7B8D-485B-A3F1-439EF53A1BE9}"/>
          </ac:spMkLst>
        </pc:spChg>
        <pc:spChg chg="add mod">
          <ac:chgData name="Michele La Manna" userId="de852aae-9521-4022-a0d3-27a8a2b84419" providerId="ADAL" clId="{76AD56B3-E702-4899-9691-F3361EDA509F}" dt="2019-05-28T12:42:28.290" v="196" actId="14100"/>
          <ac:spMkLst>
            <pc:docMk/>
            <pc:sldMk cId="3215927321" sldId="515"/>
            <ac:spMk id="10" creationId="{6FE6C3E8-E3E1-483B-9C57-29AECB753E74}"/>
          </ac:spMkLst>
        </pc:spChg>
        <pc:spChg chg="add del mod">
          <ac:chgData name="Michele La Manna" userId="de852aae-9521-4022-a0d3-27a8a2b84419" providerId="ADAL" clId="{76AD56B3-E702-4899-9691-F3361EDA509F}" dt="2019-05-28T12:40:57.767" v="183" actId="478"/>
          <ac:spMkLst>
            <pc:docMk/>
            <pc:sldMk cId="3215927321" sldId="515"/>
            <ac:spMk id="12" creationId="{723B7B6A-B847-4339-9234-D75F34ACF5DC}"/>
          </ac:spMkLst>
        </pc:spChg>
        <pc:picChg chg="add del mod modCrop">
          <ac:chgData name="Michele La Manna" userId="de852aae-9521-4022-a0d3-27a8a2b84419" providerId="ADAL" clId="{76AD56B3-E702-4899-9691-F3361EDA509F}" dt="2019-05-28T12:40:49.252" v="181" actId="478"/>
          <ac:picMkLst>
            <pc:docMk/>
            <pc:sldMk cId="3215927321" sldId="515"/>
            <ac:picMk id="4" creationId="{D8F8C646-3DAE-498F-9B17-31FD66505E18}"/>
          </ac:picMkLst>
        </pc:picChg>
        <pc:picChg chg="add del">
          <ac:chgData name="Michele La Manna" userId="de852aae-9521-4022-a0d3-27a8a2b84419" providerId="ADAL" clId="{76AD56B3-E702-4899-9691-F3361EDA509F}" dt="2019-05-28T12:38:32.555" v="152"/>
          <ac:picMkLst>
            <pc:docMk/>
            <pc:sldMk cId="3215927321" sldId="515"/>
            <ac:picMk id="8" creationId="{72424B93-1B3F-4BAD-A8AE-64F386AE0CD4}"/>
          </ac:picMkLst>
        </pc:picChg>
        <pc:picChg chg="add mod ord">
          <ac:chgData name="Michele La Manna" userId="de852aae-9521-4022-a0d3-27a8a2b84419" providerId="ADAL" clId="{76AD56B3-E702-4899-9691-F3361EDA509F}" dt="2019-05-28T12:42:18.022" v="193" actId="167"/>
          <ac:picMkLst>
            <pc:docMk/>
            <pc:sldMk cId="3215927321" sldId="515"/>
            <ac:picMk id="13" creationId="{8A0344C1-66A1-4387-946D-1382A9AECD56}"/>
          </ac:picMkLst>
        </pc:picChg>
      </pc:sldChg>
      <pc:sldChg chg="addSp delSp modSp add ord modAnim">
        <pc:chgData name="Michele La Manna" userId="de852aae-9521-4022-a0d3-27a8a2b84419" providerId="ADAL" clId="{76AD56B3-E702-4899-9691-F3361EDA509F}" dt="2019-05-28T13:05:44.740" v="725" actId="20577"/>
        <pc:sldMkLst>
          <pc:docMk/>
          <pc:sldMk cId="979722654" sldId="516"/>
        </pc:sldMkLst>
        <pc:spChg chg="mod">
          <ac:chgData name="Michele La Manna" userId="de852aae-9521-4022-a0d3-27a8a2b84419" providerId="ADAL" clId="{76AD56B3-E702-4899-9691-F3361EDA509F}" dt="2019-05-28T12:57:04.664" v="459" actId="20577"/>
          <ac:spMkLst>
            <pc:docMk/>
            <pc:sldMk cId="979722654" sldId="516"/>
            <ac:spMk id="2" creationId="{00000000-0000-0000-0000-000000000000}"/>
          </ac:spMkLst>
        </pc:spChg>
        <pc:spChg chg="add del mod">
          <ac:chgData name="Michele La Manna" userId="de852aae-9521-4022-a0d3-27a8a2b84419" providerId="ADAL" clId="{76AD56B3-E702-4899-9691-F3361EDA509F}" dt="2019-05-28T13:05:44.740" v="725" actId="20577"/>
          <ac:spMkLst>
            <pc:docMk/>
            <pc:sldMk cId="979722654" sldId="516"/>
            <ac:spMk id="3" creationId="{00000000-0000-0000-0000-000000000000}"/>
          </ac:spMkLst>
        </pc:spChg>
        <pc:spChg chg="add del mod">
          <ac:chgData name="Michele La Manna" userId="de852aae-9521-4022-a0d3-27a8a2b84419" providerId="ADAL" clId="{76AD56B3-E702-4899-9691-F3361EDA509F}" dt="2019-05-28T12:57:39.171" v="464"/>
          <ac:spMkLst>
            <pc:docMk/>
            <pc:sldMk cId="979722654" sldId="516"/>
            <ac:spMk id="4" creationId="{762F129C-3C5A-43BE-BC01-FC01FC7B5BF1}"/>
          </ac:spMkLst>
        </pc:spChg>
      </pc:sldChg>
      <pc:sldChg chg="del">
        <pc:chgData name="Michele La Manna" userId="de852aae-9521-4022-a0d3-27a8a2b84419" providerId="ADAL" clId="{76AD56B3-E702-4899-9691-F3361EDA509F}" dt="2019-05-28T12:17:50.576" v="20" actId="2696"/>
        <pc:sldMkLst>
          <pc:docMk/>
          <pc:sldMk cId="2143196314" sldId="517"/>
        </pc:sldMkLst>
      </pc:sldChg>
      <pc:sldChg chg="add">
        <pc:chgData name="Michele La Manna" userId="de852aae-9521-4022-a0d3-27a8a2b84419" providerId="ADAL" clId="{76AD56B3-E702-4899-9691-F3361EDA509F}" dt="2019-05-28T12:39:28.874" v="161"/>
        <pc:sldMkLst>
          <pc:docMk/>
          <pc:sldMk cId="3315560205" sldId="517"/>
        </pc:sldMkLst>
      </pc:sldChg>
      <pc:sldChg chg="add">
        <pc:chgData name="Michele La Manna" userId="de852aae-9521-4022-a0d3-27a8a2b84419" providerId="ADAL" clId="{76AD56B3-E702-4899-9691-F3361EDA509F}" dt="2019-05-28T12:39:28.874" v="161"/>
        <pc:sldMkLst>
          <pc:docMk/>
          <pc:sldMk cId="194701691" sldId="518"/>
        </pc:sldMkLst>
      </pc:sldChg>
      <pc:sldChg chg="del">
        <pc:chgData name="Michele La Manna" userId="de852aae-9521-4022-a0d3-27a8a2b84419" providerId="ADAL" clId="{76AD56B3-E702-4899-9691-F3361EDA509F}" dt="2019-05-28T12:17:51.251" v="23" actId="2696"/>
        <pc:sldMkLst>
          <pc:docMk/>
          <pc:sldMk cId="3271919478" sldId="518"/>
        </pc:sldMkLst>
      </pc:sldChg>
      <pc:sldChg chg="addSp delSp modSp add modAnim">
        <pc:chgData name="Michele La Manna" userId="de852aae-9521-4022-a0d3-27a8a2b84419" providerId="ADAL" clId="{76AD56B3-E702-4899-9691-F3361EDA509F}" dt="2019-05-28T17:26:32.243" v="5617" actId="20577"/>
        <pc:sldMkLst>
          <pc:docMk/>
          <pc:sldMk cId="1495583813" sldId="519"/>
        </pc:sldMkLst>
        <pc:spChg chg="mod">
          <ac:chgData name="Michele La Manna" userId="de852aae-9521-4022-a0d3-27a8a2b84419" providerId="ADAL" clId="{76AD56B3-E702-4899-9691-F3361EDA509F}" dt="2019-05-28T12:43:12.007" v="222" actId="20577"/>
          <ac:spMkLst>
            <pc:docMk/>
            <pc:sldMk cId="1495583813" sldId="519"/>
            <ac:spMk id="2" creationId="{00000000-0000-0000-0000-000000000000}"/>
          </ac:spMkLst>
        </pc:spChg>
        <pc:spChg chg="add mod">
          <ac:chgData name="Michele La Manna" userId="de852aae-9521-4022-a0d3-27a8a2b84419" providerId="ADAL" clId="{76AD56B3-E702-4899-9691-F3361EDA509F}" dt="2019-05-28T17:26:32.243" v="5617" actId="20577"/>
          <ac:spMkLst>
            <pc:docMk/>
            <pc:sldMk cId="1495583813" sldId="519"/>
            <ac:spMk id="7" creationId="{B72D1792-1534-48B5-8701-E1EE35D1164E}"/>
          </ac:spMkLst>
        </pc:spChg>
        <pc:spChg chg="del">
          <ac:chgData name="Michele La Manna" userId="de852aae-9521-4022-a0d3-27a8a2b84419" providerId="ADAL" clId="{76AD56B3-E702-4899-9691-F3361EDA509F}" dt="2019-05-28T12:44:26.659" v="224" actId="478"/>
          <ac:spMkLst>
            <pc:docMk/>
            <pc:sldMk cId="1495583813" sldId="519"/>
            <ac:spMk id="10" creationId="{6FE6C3E8-E3E1-483B-9C57-29AECB753E74}"/>
          </ac:spMkLst>
        </pc:spChg>
        <pc:picChg chg="del">
          <ac:chgData name="Michele La Manna" userId="de852aae-9521-4022-a0d3-27a8a2b84419" providerId="ADAL" clId="{76AD56B3-E702-4899-9691-F3361EDA509F}" dt="2019-05-28T12:43:14.934" v="223" actId="478"/>
          <ac:picMkLst>
            <pc:docMk/>
            <pc:sldMk cId="1495583813" sldId="519"/>
            <ac:picMk id="13" creationId="{8A0344C1-66A1-4387-946D-1382A9AECD56}"/>
          </ac:picMkLst>
        </pc:picChg>
      </pc:sldChg>
      <pc:sldChg chg="del">
        <pc:chgData name="Michele La Manna" userId="de852aae-9521-4022-a0d3-27a8a2b84419" providerId="ADAL" clId="{76AD56B3-E702-4899-9691-F3361EDA509F}" dt="2019-05-28T12:17:50.366" v="19" actId="2696"/>
        <pc:sldMkLst>
          <pc:docMk/>
          <pc:sldMk cId="2232964813" sldId="519"/>
        </pc:sldMkLst>
      </pc:sldChg>
      <pc:sldChg chg="del">
        <pc:chgData name="Michele La Manna" userId="de852aae-9521-4022-a0d3-27a8a2b84419" providerId="ADAL" clId="{76AD56B3-E702-4899-9691-F3361EDA509F}" dt="2019-05-28T12:17:51.470" v="24" actId="2696"/>
        <pc:sldMkLst>
          <pc:docMk/>
          <pc:sldMk cId="1796538764" sldId="520"/>
        </pc:sldMkLst>
      </pc:sldChg>
      <pc:sldChg chg="addSp delSp modSp add modAnim">
        <pc:chgData name="Michele La Manna" userId="de852aae-9521-4022-a0d3-27a8a2b84419" providerId="ADAL" clId="{76AD56B3-E702-4899-9691-F3361EDA509F}" dt="2019-05-28T13:04:50.009" v="611" actId="1076"/>
        <pc:sldMkLst>
          <pc:docMk/>
          <pc:sldMk cId="3367537957" sldId="520"/>
        </pc:sldMkLst>
        <pc:spChg chg="mod">
          <ac:chgData name="Michele La Manna" userId="de852aae-9521-4022-a0d3-27a8a2b84419" providerId="ADAL" clId="{76AD56B3-E702-4899-9691-F3361EDA509F}" dt="2019-05-28T13:00:10.097" v="603" actId="20577"/>
          <ac:spMkLst>
            <pc:docMk/>
            <pc:sldMk cId="3367537957" sldId="520"/>
            <ac:spMk id="2" creationId="{00000000-0000-0000-0000-000000000000}"/>
          </ac:spMkLst>
        </pc:spChg>
        <pc:spChg chg="del mod">
          <ac:chgData name="Michele La Manna" userId="de852aae-9521-4022-a0d3-27a8a2b84419" providerId="ADAL" clId="{76AD56B3-E702-4899-9691-F3361EDA509F}" dt="2019-05-28T13:04:23.045" v="605"/>
          <ac:spMkLst>
            <pc:docMk/>
            <pc:sldMk cId="3367537957" sldId="520"/>
            <ac:spMk id="3" creationId="{00000000-0000-0000-0000-000000000000}"/>
          </ac:spMkLst>
        </pc:spChg>
        <pc:spChg chg="add mod">
          <ac:chgData name="Michele La Manna" userId="de852aae-9521-4022-a0d3-27a8a2b84419" providerId="ADAL" clId="{76AD56B3-E702-4899-9691-F3361EDA509F}" dt="2019-05-28T13:04:50.009" v="611" actId="1076"/>
          <ac:spMkLst>
            <pc:docMk/>
            <pc:sldMk cId="3367537957" sldId="520"/>
            <ac:spMk id="7" creationId="{92C8CB75-FA92-4D1A-86CA-3AF4CBDE6350}"/>
          </ac:spMkLst>
        </pc:spChg>
        <pc:picChg chg="add mod">
          <ac:chgData name="Michele La Manna" userId="de852aae-9521-4022-a0d3-27a8a2b84419" providerId="ADAL" clId="{76AD56B3-E702-4899-9691-F3361EDA509F}" dt="2019-05-28T13:04:28.710" v="607" actId="14100"/>
          <ac:picMkLst>
            <pc:docMk/>
            <pc:sldMk cId="3367537957" sldId="520"/>
            <ac:picMk id="4" creationId="{2602603F-EAA8-4A42-A1BE-A9C0A0EF67A4}"/>
          </ac:picMkLst>
        </pc:picChg>
      </pc:sldChg>
      <pc:sldChg chg="del">
        <pc:chgData name="Michele La Manna" userId="de852aae-9521-4022-a0d3-27a8a2b84419" providerId="ADAL" clId="{76AD56B3-E702-4899-9691-F3361EDA509F}" dt="2019-05-28T12:17:51.697" v="25" actId="2696"/>
        <pc:sldMkLst>
          <pc:docMk/>
          <pc:sldMk cId="137504149" sldId="521"/>
        </pc:sldMkLst>
      </pc:sldChg>
      <pc:sldChg chg="modSp add">
        <pc:chgData name="Michele La Manna" userId="de852aae-9521-4022-a0d3-27a8a2b84419" providerId="ADAL" clId="{76AD56B3-E702-4899-9691-F3361EDA509F}" dt="2019-05-28T13:20:30.420" v="1035" actId="14100"/>
        <pc:sldMkLst>
          <pc:docMk/>
          <pc:sldMk cId="3827875510" sldId="521"/>
        </pc:sldMkLst>
        <pc:spChg chg="mod">
          <ac:chgData name="Michele La Manna" userId="de852aae-9521-4022-a0d3-27a8a2b84419" providerId="ADAL" clId="{76AD56B3-E702-4899-9691-F3361EDA509F}" dt="2019-05-28T13:06:50.804" v="736" actId="20577"/>
          <ac:spMkLst>
            <pc:docMk/>
            <pc:sldMk cId="3827875510" sldId="521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3:20:30.420" v="1035" actId="14100"/>
          <ac:spMkLst>
            <pc:docMk/>
            <pc:sldMk cId="3827875510" sldId="521"/>
            <ac:spMk id="10" creationId="{6FE6C3E8-E3E1-483B-9C57-29AECB753E74}"/>
          </ac:spMkLst>
        </pc:spChg>
      </pc:sldChg>
      <pc:sldChg chg="del">
        <pc:chgData name="Michele La Manna" userId="de852aae-9521-4022-a0d3-27a8a2b84419" providerId="ADAL" clId="{76AD56B3-E702-4899-9691-F3361EDA509F}" dt="2019-05-28T12:17:51.926" v="26" actId="2696"/>
        <pc:sldMkLst>
          <pc:docMk/>
          <pc:sldMk cId="2198787703" sldId="522"/>
        </pc:sldMkLst>
      </pc:sldChg>
      <pc:sldChg chg="modSp add">
        <pc:chgData name="Michele La Manna" userId="de852aae-9521-4022-a0d3-27a8a2b84419" providerId="ADAL" clId="{76AD56B3-E702-4899-9691-F3361EDA509F}" dt="2019-05-28T13:23:43.580" v="1111" actId="1076"/>
        <pc:sldMkLst>
          <pc:docMk/>
          <pc:sldMk cId="4056762971" sldId="522"/>
        </pc:sldMkLst>
        <pc:spChg chg="mod">
          <ac:chgData name="Michele La Manna" userId="de852aae-9521-4022-a0d3-27a8a2b84419" providerId="ADAL" clId="{76AD56B3-E702-4899-9691-F3361EDA509F}" dt="2019-05-28T13:07:47.135" v="743" actId="20577"/>
          <ac:spMkLst>
            <pc:docMk/>
            <pc:sldMk cId="4056762971" sldId="522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3:17:40.692" v="1016" actId="20577"/>
          <ac:spMkLst>
            <pc:docMk/>
            <pc:sldMk cId="4056762971" sldId="522"/>
            <ac:spMk id="3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3:17:55.329" v="1019" actId="20577"/>
          <ac:spMkLst>
            <pc:docMk/>
            <pc:sldMk cId="4056762971" sldId="522"/>
            <ac:spMk id="7" creationId="{DD27568A-479B-48CF-A31B-FCE864530BA7}"/>
          </ac:spMkLst>
        </pc:spChg>
        <pc:spChg chg="mod">
          <ac:chgData name="Michele La Manna" userId="de852aae-9521-4022-a0d3-27a8a2b84419" providerId="ADAL" clId="{76AD56B3-E702-4899-9691-F3361EDA509F}" dt="2019-05-28T13:23:43.580" v="1111" actId="1076"/>
          <ac:spMkLst>
            <pc:docMk/>
            <pc:sldMk cId="4056762971" sldId="522"/>
            <ac:spMk id="8" creationId="{9BA01716-0AE6-4431-9209-E8BAC6110F03}"/>
          </ac:spMkLst>
        </pc:spChg>
      </pc:sldChg>
      <pc:sldChg chg="del">
        <pc:chgData name="Michele La Manna" userId="de852aae-9521-4022-a0d3-27a8a2b84419" providerId="ADAL" clId="{76AD56B3-E702-4899-9691-F3361EDA509F}" dt="2019-05-28T12:17:42.009" v="6" actId="2696"/>
        <pc:sldMkLst>
          <pc:docMk/>
          <pc:sldMk cId="368636950" sldId="523"/>
        </pc:sldMkLst>
      </pc:sldChg>
      <pc:sldChg chg="addSp delSp modSp add modAnim">
        <pc:chgData name="Michele La Manna" userId="de852aae-9521-4022-a0d3-27a8a2b84419" providerId="ADAL" clId="{76AD56B3-E702-4899-9691-F3361EDA509F}" dt="2019-05-28T13:25:32.071" v="1200" actId="20577"/>
        <pc:sldMkLst>
          <pc:docMk/>
          <pc:sldMk cId="1934117906" sldId="523"/>
        </pc:sldMkLst>
        <pc:spChg chg="mod">
          <ac:chgData name="Michele La Manna" userId="de852aae-9521-4022-a0d3-27a8a2b84419" providerId="ADAL" clId="{76AD56B3-E702-4899-9691-F3361EDA509F}" dt="2019-05-28T13:25:32.071" v="1200" actId="20577"/>
          <ac:spMkLst>
            <pc:docMk/>
            <pc:sldMk cId="1934117906" sldId="523"/>
            <ac:spMk id="3" creationId="{00000000-0000-0000-0000-000000000000}"/>
          </ac:spMkLst>
        </pc:spChg>
        <pc:spChg chg="add del">
          <ac:chgData name="Michele La Manna" userId="de852aae-9521-4022-a0d3-27a8a2b84419" providerId="ADAL" clId="{76AD56B3-E702-4899-9691-F3361EDA509F}" dt="2019-05-28T13:07:58.861" v="745"/>
          <ac:spMkLst>
            <pc:docMk/>
            <pc:sldMk cId="1934117906" sldId="523"/>
            <ac:spMk id="4" creationId="{67BA55BE-381F-4B64-BB8D-098FD0B77E55}"/>
          </ac:spMkLst>
        </pc:spChg>
      </pc:sldChg>
      <pc:sldChg chg="del">
        <pc:chgData name="Michele La Manna" userId="de852aae-9521-4022-a0d3-27a8a2b84419" providerId="ADAL" clId="{76AD56B3-E702-4899-9691-F3361EDA509F}" dt="2019-05-28T12:17:52.209" v="27" actId="2696"/>
        <pc:sldMkLst>
          <pc:docMk/>
          <pc:sldMk cId="751132548" sldId="524"/>
        </pc:sldMkLst>
      </pc:sldChg>
      <pc:sldChg chg="addSp delSp modSp add">
        <pc:chgData name="Michele La Manna" userId="de852aae-9521-4022-a0d3-27a8a2b84419" providerId="ADAL" clId="{76AD56B3-E702-4899-9691-F3361EDA509F}" dt="2019-05-28T13:26:26.196" v="1202"/>
        <pc:sldMkLst>
          <pc:docMk/>
          <pc:sldMk cId="1496698882" sldId="524"/>
        </pc:sldMkLst>
        <pc:spChg chg="add del mod">
          <ac:chgData name="Michele La Manna" userId="de852aae-9521-4022-a0d3-27a8a2b84419" providerId="ADAL" clId="{76AD56B3-E702-4899-9691-F3361EDA509F}" dt="2019-05-28T13:13:45.028" v="840" actId="478"/>
          <ac:spMkLst>
            <pc:docMk/>
            <pc:sldMk cId="1496698882" sldId="524"/>
            <ac:spMk id="5" creationId="{4402BF0A-9106-4A01-8B0D-41539E31A17F}"/>
          </ac:spMkLst>
        </pc:spChg>
        <pc:spChg chg="del mod ord">
          <ac:chgData name="Michele La Manna" userId="de852aae-9521-4022-a0d3-27a8a2b84419" providerId="ADAL" clId="{76AD56B3-E702-4899-9691-F3361EDA509F}" dt="2019-05-28T13:24:29.002" v="1114" actId="478"/>
          <ac:spMkLst>
            <pc:docMk/>
            <pc:sldMk cId="1496698882" sldId="524"/>
            <ac:spMk id="7" creationId="{92C8CB75-FA92-4D1A-86CA-3AF4CBDE6350}"/>
          </ac:spMkLst>
        </pc:spChg>
        <pc:picChg chg="del">
          <ac:chgData name="Michele La Manna" userId="de852aae-9521-4022-a0d3-27a8a2b84419" providerId="ADAL" clId="{76AD56B3-E702-4899-9691-F3361EDA509F}" dt="2019-05-28T13:13:28.141" v="839" actId="478"/>
          <ac:picMkLst>
            <pc:docMk/>
            <pc:sldMk cId="1496698882" sldId="524"/>
            <ac:picMk id="4" creationId="{2602603F-EAA8-4A42-A1BE-A9C0A0EF67A4}"/>
          </ac:picMkLst>
        </pc:picChg>
        <pc:picChg chg="add del mod">
          <ac:chgData name="Michele La Manna" userId="de852aae-9521-4022-a0d3-27a8a2b84419" providerId="ADAL" clId="{76AD56B3-E702-4899-9691-F3361EDA509F}" dt="2019-05-28T13:14:18.742" v="848" actId="478"/>
          <ac:picMkLst>
            <pc:docMk/>
            <pc:sldMk cId="1496698882" sldId="524"/>
            <ac:picMk id="8" creationId="{0358C901-9914-4584-AA73-BAADFF18B285}"/>
          </ac:picMkLst>
        </pc:picChg>
        <pc:picChg chg="add del mod ord">
          <ac:chgData name="Michele La Manna" userId="de852aae-9521-4022-a0d3-27a8a2b84419" providerId="ADAL" clId="{76AD56B3-E702-4899-9691-F3361EDA509F}" dt="2019-05-28T13:24:24.732" v="1112" actId="478"/>
          <ac:picMkLst>
            <pc:docMk/>
            <pc:sldMk cId="1496698882" sldId="524"/>
            <ac:picMk id="9" creationId="{54775628-C5C1-47E9-838D-9B8CA2DFB1D3}"/>
          </ac:picMkLst>
        </pc:picChg>
        <pc:picChg chg="add del">
          <ac:chgData name="Michele La Manna" userId="de852aae-9521-4022-a0d3-27a8a2b84419" providerId="ADAL" clId="{76AD56B3-E702-4899-9691-F3361EDA509F}" dt="2019-05-28T13:26:14.260" v="1201" actId="478"/>
          <ac:picMkLst>
            <pc:docMk/>
            <pc:sldMk cId="1496698882" sldId="524"/>
            <ac:picMk id="10" creationId="{5901C34C-6B8F-4452-9DAD-A1691087E21E}"/>
          </ac:picMkLst>
        </pc:picChg>
        <pc:picChg chg="add">
          <ac:chgData name="Michele La Manna" userId="de852aae-9521-4022-a0d3-27a8a2b84419" providerId="ADAL" clId="{76AD56B3-E702-4899-9691-F3361EDA509F}" dt="2019-05-28T13:26:26.196" v="1202"/>
          <ac:picMkLst>
            <pc:docMk/>
            <pc:sldMk cId="1496698882" sldId="524"/>
            <ac:picMk id="11" creationId="{2168AEB9-DF71-4D74-909A-4682CC520B91}"/>
          </ac:picMkLst>
        </pc:picChg>
      </pc:sldChg>
      <pc:sldChg chg="modSp add">
        <pc:chgData name="Michele La Manna" userId="de852aae-9521-4022-a0d3-27a8a2b84419" providerId="ADAL" clId="{76AD56B3-E702-4899-9691-F3361EDA509F}" dt="2019-05-28T13:18:41.884" v="1033" actId="14100"/>
        <pc:sldMkLst>
          <pc:docMk/>
          <pc:sldMk cId="3293057756" sldId="525"/>
        </pc:sldMkLst>
        <pc:spChg chg="mod">
          <ac:chgData name="Michele La Manna" userId="de852aae-9521-4022-a0d3-27a8a2b84419" providerId="ADAL" clId="{76AD56B3-E702-4899-9691-F3361EDA509F}" dt="2019-05-28T13:18:26.105" v="1030" actId="20577"/>
          <ac:spMkLst>
            <pc:docMk/>
            <pc:sldMk cId="3293057756" sldId="525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3:18:41.884" v="1033" actId="14100"/>
          <ac:spMkLst>
            <pc:docMk/>
            <pc:sldMk cId="3293057756" sldId="525"/>
            <ac:spMk id="10" creationId="{6FE6C3E8-E3E1-483B-9C57-29AECB753E74}"/>
          </ac:spMkLst>
        </pc:spChg>
      </pc:sldChg>
      <pc:sldChg chg="del">
        <pc:chgData name="Michele La Manna" userId="de852aae-9521-4022-a0d3-27a8a2b84419" providerId="ADAL" clId="{76AD56B3-E702-4899-9691-F3361EDA509F}" dt="2019-05-28T12:17:52.692" v="28" actId="2696"/>
        <pc:sldMkLst>
          <pc:docMk/>
          <pc:sldMk cId="3836963813" sldId="525"/>
        </pc:sldMkLst>
      </pc:sldChg>
      <pc:sldChg chg="modSp add">
        <pc:chgData name="Michele La Manna" userId="de852aae-9521-4022-a0d3-27a8a2b84419" providerId="ADAL" clId="{76AD56B3-E702-4899-9691-F3361EDA509F}" dt="2019-05-28T17:10:45.554" v="5303" actId="20577"/>
        <pc:sldMkLst>
          <pc:docMk/>
          <pc:sldMk cId="1076742660" sldId="526"/>
        </pc:sldMkLst>
        <pc:spChg chg="mod">
          <ac:chgData name="Michele La Manna" userId="de852aae-9521-4022-a0d3-27a8a2b84419" providerId="ADAL" clId="{76AD56B3-E702-4899-9691-F3361EDA509F}" dt="2019-05-28T13:36:52.403" v="1564" actId="20577"/>
          <ac:spMkLst>
            <pc:docMk/>
            <pc:sldMk cId="1076742660" sldId="526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3:27:00.671" v="1307" actId="20577"/>
          <ac:spMkLst>
            <pc:docMk/>
            <pc:sldMk cId="1076742660" sldId="526"/>
            <ac:spMk id="3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7:10:45.554" v="5303" actId="20577"/>
          <ac:spMkLst>
            <pc:docMk/>
            <pc:sldMk cId="1076742660" sldId="526"/>
            <ac:spMk id="7" creationId="{DD27568A-479B-48CF-A31B-FCE864530BA7}"/>
          </ac:spMkLst>
        </pc:spChg>
      </pc:sldChg>
      <pc:sldChg chg="del">
        <pc:chgData name="Michele La Manna" userId="de852aae-9521-4022-a0d3-27a8a2b84419" providerId="ADAL" clId="{76AD56B3-E702-4899-9691-F3361EDA509F}" dt="2019-05-28T12:17:53.222" v="29" actId="2696"/>
        <pc:sldMkLst>
          <pc:docMk/>
          <pc:sldMk cId="3415501518" sldId="526"/>
        </pc:sldMkLst>
      </pc:sldChg>
      <pc:sldChg chg="modSp add">
        <pc:chgData name="Michele La Manna" userId="de852aae-9521-4022-a0d3-27a8a2b84419" providerId="ADAL" clId="{76AD56B3-E702-4899-9691-F3361EDA509F}" dt="2019-05-28T13:21:47.547" v="1092" actId="20577"/>
        <pc:sldMkLst>
          <pc:docMk/>
          <pc:sldMk cId="1218954656" sldId="527"/>
        </pc:sldMkLst>
        <pc:spChg chg="mod">
          <ac:chgData name="Michele La Manna" userId="de852aae-9521-4022-a0d3-27a8a2b84419" providerId="ADAL" clId="{76AD56B3-E702-4899-9691-F3361EDA509F}" dt="2019-05-28T13:21:47.547" v="1092" actId="20577"/>
          <ac:spMkLst>
            <pc:docMk/>
            <pc:sldMk cId="1218954656" sldId="527"/>
            <ac:spMk id="3" creationId="{00000000-0000-0000-0000-000000000000}"/>
          </ac:spMkLst>
        </pc:spChg>
      </pc:sldChg>
      <pc:sldChg chg="del">
        <pc:chgData name="Michele La Manna" userId="de852aae-9521-4022-a0d3-27a8a2b84419" providerId="ADAL" clId="{76AD56B3-E702-4899-9691-F3361EDA509F}" dt="2019-05-28T12:17:50.784" v="21" actId="2696"/>
        <pc:sldMkLst>
          <pc:docMk/>
          <pc:sldMk cId="3116369700" sldId="527"/>
        </pc:sldMkLst>
      </pc:sldChg>
      <pc:sldChg chg="del">
        <pc:chgData name="Michele La Manna" userId="de852aae-9521-4022-a0d3-27a8a2b84419" providerId="ADAL" clId="{76AD56B3-E702-4899-9691-F3361EDA509F}" dt="2019-05-28T12:17:51.018" v="22" actId="2696"/>
        <pc:sldMkLst>
          <pc:docMk/>
          <pc:sldMk cId="959022885" sldId="528"/>
        </pc:sldMkLst>
      </pc:sldChg>
      <pc:sldChg chg="add">
        <pc:chgData name="Michele La Manna" userId="de852aae-9521-4022-a0d3-27a8a2b84419" providerId="ADAL" clId="{76AD56B3-E702-4899-9691-F3361EDA509F}" dt="2019-05-28T13:18:09.531" v="1020"/>
        <pc:sldMkLst>
          <pc:docMk/>
          <pc:sldMk cId="3089254457" sldId="528"/>
        </pc:sldMkLst>
      </pc:sldChg>
      <pc:sldChg chg="modSp add">
        <pc:chgData name="Michele La Manna" userId="de852aae-9521-4022-a0d3-27a8a2b84419" providerId="ADAL" clId="{76AD56B3-E702-4899-9691-F3361EDA509F}" dt="2019-05-28T13:28:45.589" v="1321" actId="14100"/>
        <pc:sldMkLst>
          <pc:docMk/>
          <pc:sldMk cId="4163220014" sldId="529"/>
        </pc:sldMkLst>
        <pc:spChg chg="mod">
          <ac:chgData name="Michele La Manna" userId="de852aae-9521-4022-a0d3-27a8a2b84419" providerId="ADAL" clId="{76AD56B3-E702-4899-9691-F3361EDA509F}" dt="2019-05-28T13:28:35.327" v="1319" actId="20577"/>
          <ac:spMkLst>
            <pc:docMk/>
            <pc:sldMk cId="4163220014" sldId="529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3:28:45.589" v="1321" actId="14100"/>
          <ac:spMkLst>
            <pc:docMk/>
            <pc:sldMk cId="4163220014" sldId="529"/>
            <ac:spMk id="10" creationId="{6FE6C3E8-E3E1-483B-9C57-29AECB753E74}"/>
          </ac:spMkLst>
        </pc:spChg>
      </pc:sldChg>
      <pc:sldChg chg="del">
        <pc:chgData name="Michele La Manna" userId="de852aae-9521-4022-a0d3-27a8a2b84419" providerId="ADAL" clId="{76AD56B3-E702-4899-9691-F3361EDA509F}" dt="2019-05-28T12:17:40.767" v="5" actId="2696"/>
        <pc:sldMkLst>
          <pc:docMk/>
          <pc:sldMk cId="4206609934" sldId="529"/>
        </pc:sldMkLst>
      </pc:sldChg>
      <pc:sldChg chg="del">
        <pc:chgData name="Michele La Manna" userId="de852aae-9521-4022-a0d3-27a8a2b84419" providerId="ADAL" clId="{76AD56B3-E702-4899-9691-F3361EDA509F}" dt="2019-05-28T12:17:37.282" v="0" actId="2696"/>
        <pc:sldMkLst>
          <pc:docMk/>
          <pc:sldMk cId="2587860323" sldId="530"/>
        </pc:sldMkLst>
      </pc:sldChg>
      <pc:sldChg chg="modSp add modAnim">
        <pc:chgData name="Michele La Manna" userId="de852aae-9521-4022-a0d3-27a8a2b84419" providerId="ADAL" clId="{76AD56B3-E702-4899-9691-F3361EDA509F}" dt="2019-05-28T13:31:16.639" v="1429" actId="20577"/>
        <pc:sldMkLst>
          <pc:docMk/>
          <pc:sldMk cId="2781926424" sldId="530"/>
        </pc:sldMkLst>
        <pc:spChg chg="mod">
          <ac:chgData name="Michele La Manna" userId="de852aae-9521-4022-a0d3-27a8a2b84419" providerId="ADAL" clId="{76AD56B3-E702-4899-9691-F3361EDA509F}" dt="2019-05-28T13:29:37.811" v="1348" actId="20577"/>
          <ac:spMkLst>
            <pc:docMk/>
            <pc:sldMk cId="2781926424" sldId="530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3:31:16.639" v="1429" actId="20577"/>
          <ac:spMkLst>
            <pc:docMk/>
            <pc:sldMk cId="2781926424" sldId="530"/>
            <ac:spMk id="3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3:31:13.315" v="1428" actId="1036"/>
          <ac:spMkLst>
            <pc:docMk/>
            <pc:sldMk cId="2781926424" sldId="530"/>
            <ac:spMk id="8" creationId="{9BA01716-0AE6-4431-9209-E8BAC6110F03}"/>
          </ac:spMkLst>
        </pc:spChg>
      </pc:sldChg>
      <pc:sldChg chg="del">
        <pc:chgData name="Michele La Manna" userId="de852aae-9521-4022-a0d3-27a8a2b84419" providerId="ADAL" clId="{76AD56B3-E702-4899-9691-F3361EDA509F}" dt="2019-05-28T12:17:37.768" v="1" actId="2696"/>
        <pc:sldMkLst>
          <pc:docMk/>
          <pc:sldMk cId="980072872" sldId="531"/>
        </pc:sldMkLst>
      </pc:sldChg>
      <pc:sldChg chg="addSp modSp add modAnim">
        <pc:chgData name="Michele La Manna" userId="de852aae-9521-4022-a0d3-27a8a2b84419" providerId="ADAL" clId="{76AD56B3-E702-4899-9691-F3361EDA509F}" dt="2019-05-28T13:36:25.503" v="1553" actId="14100"/>
        <pc:sldMkLst>
          <pc:docMk/>
          <pc:sldMk cId="1657633523" sldId="531"/>
        </pc:sldMkLst>
        <pc:spChg chg="mod">
          <ac:chgData name="Michele La Manna" userId="de852aae-9521-4022-a0d3-27a8a2b84419" providerId="ADAL" clId="{76AD56B3-E702-4899-9691-F3361EDA509F}" dt="2019-05-28T13:33:51.495" v="1548" actId="20577"/>
          <ac:spMkLst>
            <pc:docMk/>
            <pc:sldMk cId="1657633523" sldId="531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3:34:44.422" v="1549" actId="20577"/>
          <ac:spMkLst>
            <pc:docMk/>
            <pc:sldMk cId="1657633523" sldId="531"/>
            <ac:spMk id="3" creationId="{00000000-0000-0000-0000-000000000000}"/>
          </ac:spMkLst>
        </pc:spChg>
        <pc:picChg chg="add mod">
          <ac:chgData name="Michele La Manna" userId="de852aae-9521-4022-a0d3-27a8a2b84419" providerId="ADAL" clId="{76AD56B3-E702-4899-9691-F3361EDA509F}" dt="2019-05-28T13:36:25.503" v="1553" actId="14100"/>
          <ac:picMkLst>
            <pc:docMk/>
            <pc:sldMk cId="1657633523" sldId="531"/>
            <ac:picMk id="4" creationId="{95C76F23-7505-48FE-B7E2-64D4C8BB1231}"/>
          </ac:picMkLst>
        </pc:picChg>
      </pc:sldChg>
      <pc:sldChg chg="delSp add del">
        <pc:chgData name="Michele La Manna" userId="de852aae-9521-4022-a0d3-27a8a2b84419" providerId="ADAL" clId="{76AD56B3-E702-4899-9691-F3361EDA509F}" dt="2019-05-28T13:36:37.311" v="1554" actId="2696"/>
        <pc:sldMkLst>
          <pc:docMk/>
          <pc:sldMk cId="877822738" sldId="532"/>
        </pc:sldMkLst>
        <pc:picChg chg="del">
          <ac:chgData name="Michele La Manna" userId="de852aae-9521-4022-a0d3-27a8a2b84419" providerId="ADAL" clId="{76AD56B3-E702-4899-9691-F3361EDA509F}" dt="2019-05-28T13:29:26.980" v="1333" actId="478"/>
          <ac:picMkLst>
            <pc:docMk/>
            <pc:sldMk cId="877822738" sldId="532"/>
            <ac:picMk id="9" creationId="{54775628-C5C1-47E9-838D-9B8CA2DFB1D3}"/>
          </ac:picMkLst>
        </pc:picChg>
      </pc:sldChg>
      <pc:sldChg chg="del">
        <pc:chgData name="Michele La Manna" userId="de852aae-9521-4022-a0d3-27a8a2b84419" providerId="ADAL" clId="{76AD56B3-E702-4899-9691-F3361EDA509F}" dt="2019-05-28T12:17:38.710" v="2" actId="2696"/>
        <pc:sldMkLst>
          <pc:docMk/>
          <pc:sldMk cId="1085306935" sldId="532"/>
        </pc:sldMkLst>
      </pc:sldChg>
      <pc:sldChg chg="addSp delSp modSp add">
        <pc:chgData name="Michele La Manna" userId="de852aae-9521-4022-a0d3-27a8a2b84419" providerId="ADAL" clId="{76AD56B3-E702-4899-9691-F3361EDA509F}" dt="2019-05-28T13:38:38.022" v="1584" actId="14100"/>
        <pc:sldMkLst>
          <pc:docMk/>
          <pc:sldMk cId="1631969885" sldId="532"/>
        </pc:sldMkLst>
        <pc:spChg chg="mod">
          <ac:chgData name="Michele La Manna" userId="de852aae-9521-4022-a0d3-27a8a2b84419" providerId="ADAL" clId="{76AD56B3-E702-4899-9691-F3361EDA509F}" dt="2019-05-28T13:37:32.974" v="1573" actId="20577"/>
          <ac:spMkLst>
            <pc:docMk/>
            <pc:sldMk cId="1631969885" sldId="532"/>
            <ac:spMk id="2" creationId="{00000000-0000-0000-0000-000000000000}"/>
          </ac:spMkLst>
        </pc:spChg>
        <pc:spChg chg="add del mod">
          <ac:chgData name="Michele La Manna" userId="de852aae-9521-4022-a0d3-27a8a2b84419" providerId="ADAL" clId="{76AD56B3-E702-4899-9691-F3361EDA509F}" dt="2019-05-28T13:38:05.512" v="1575" actId="478"/>
          <ac:spMkLst>
            <pc:docMk/>
            <pc:sldMk cId="1631969885" sldId="532"/>
            <ac:spMk id="5" creationId="{50FF88D3-0E7F-4075-ACFC-7651320C1DCC}"/>
          </ac:spMkLst>
        </pc:spChg>
        <pc:spChg chg="mod">
          <ac:chgData name="Michele La Manna" userId="de852aae-9521-4022-a0d3-27a8a2b84419" providerId="ADAL" clId="{76AD56B3-E702-4899-9691-F3361EDA509F}" dt="2019-05-28T13:38:24.725" v="1580" actId="14100"/>
          <ac:spMkLst>
            <pc:docMk/>
            <pc:sldMk cId="1631969885" sldId="532"/>
            <ac:spMk id="9" creationId="{4AC70B08-7B8D-485B-A3F1-439EF53A1BE9}"/>
          </ac:spMkLst>
        </pc:spChg>
        <pc:spChg chg="mod">
          <ac:chgData name="Michele La Manna" userId="de852aae-9521-4022-a0d3-27a8a2b84419" providerId="ADAL" clId="{76AD56B3-E702-4899-9691-F3361EDA509F}" dt="2019-05-28T13:38:38.022" v="1584" actId="14100"/>
          <ac:spMkLst>
            <pc:docMk/>
            <pc:sldMk cId="1631969885" sldId="532"/>
            <ac:spMk id="10" creationId="{6FE6C3E8-E3E1-483B-9C57-29AECB753E74}"/>
          </ac:spMkLst>
        </pc:spChg>
        <pc:picChg chg="del">
          <ac:chgData name="Michele La Manna" userId="de852aae-9521-4022-a0d3-27a8a2b84419" providerId="ADAL" clId="{76AD56B3-E702-4899-9691-F3361EDA509F}" dt="2019-05-28T13:37:38.115" v="1574" actId="478"/>
          <ac:picMkLst>
            <pc:docMk/>
            <pc:sldMk cId="1631969885" sldId="532"/>
            <ac:picMk id="4" creationId="{D8F8C646-3DAE-498F-9B17-31FD66505E18}"/>
          </ac:picMkLst>
        </pc:picChg>
        <pc:picChg chg="add mod ord">
          <ac:chgData name="Michele La Manna" userId="de852aae-9521-4022-a0d3-27a8a2b84419" providerId="ADAL" clId="{76AD56B3-E702-4899-9691-F3361EDA509F}" dt="2019-05-28T13:38:29.602" v="1582" actId="1076"/>
          <ac:picMkLst>
            <pc:docMk/>
            <pc:sldMk cId="1631969885" sldId="532"/>
            <ac:picMk id="7" creationId="{678085E8-C097-46B3-97E2-584DBD1C8D62}"/>
          </ac:picMkLst>
        </pc:picChg>
      </pc:sldChg>
      <pc:sldChg chg="del">
        <pc:chgData name="Michele La Manna" userId="de852aae-9521-4022-a0d3-27a8a2b84419" providerId="ADAL" clId="{76AD56B3-E702-4899-9691-F3361EDA509F}" dt="2019-05-28T12:17:39.274" v="3" actId="2696"/>
        <pc:sldMkLst>
          <pc:docMk/>
          <pc:sldMk cId="1351957574" sldId="533"/>
        </pc:sldMkLst>
      </pc:sldChg>
      <pc:sldChg chg="addSp delSp modSp add">
        <pc:chgData name="Michele La Manna" userId="de852aae-9521-4022-a0d3-27a8a2b84419" providerId="ADAL" clId="{76AD56B3-E702-4899-9691-F3361EDA509F}" dt="2019-05-28T13:41:58.681" v="1811"/>
        <pc:sldMkLst>
          <pc:docMk/>
          <pc:sldMk cId="1674900879" sldId="533"/>
        </pc:sldMkLst>
        <pc:spChg chg="mod">
          <ac:chgData name="Michele La Manna" userId="de852aae-9521-4022-a0d3-27a8a2b84419" providerId="ADAL" clId="{76AD56B3-E702-4899-9691-F3361EDA509F}" dt="2019-05-28T13:38:44.887" v="1592" actId="20577"/>
          <ac:spMkLst>
            <pc:docMk/>
            <pc:sldMk cId="1674900879" sldId="533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3:41:08.887" v="1804" actId="6549"/>
          <ac:spMkLst>
            <pc:docMk/>
            <pc:sldMk cId="1674900879" sldId="533"/>
            <ac:spMk id="3" creationId="{00000000-0000-0000-0000-000000000000}"/>
          </ac:spMkLst>
        </pc:spChg>
        <pc:spChg chg="add del">
          <ac:chgData name="Michele La Manna" userId="de852aae-9521-4022-a0d3-27a8a2b84419" providerId="ADAL" clId="{76AD56B3-E702-4899-9691-F3361EDA509F}" dt="2019-05-28T13:41:56.446" v="1809"/>
          <ac:spMkLst>
            <pc:docMk/>
            <pc:sldMk cId="1674900879" sldId="533"/>
            <ac:spMk id="4" creationId="{3E4CABDD-DF9A-4F91-8CA7-CCE095368B18}"/>
          </ac:spMkLst>
        </pc:spChg>
        <pc:spChg chg="add del">
          <ac:chgData name="Michele La Manna" userId="de852aae-9521-4022-a0d3-27a8a2b84419" providerId="ADAL" clId="{76AD56B3-E702-4899-9691-F3361EDA509F}" dt="2019-05-28T13:41:58.681" v="1811"/>
          <ac:spMkLst>
            <pc:docMk/>
            <pc:sldMk cId="1674900879" sldId="533"/>
            <ac:spMk id="5" creationId="{9114C95D-30DB-43DD-83AB-9C4072599B85}"/>
          </ac:spMkLst>
        </pc:spChg>
        <pc:spChg chg="mod">
          <ac:chgData name="Michele La Manna" userId="de852aae-9521-4022-a0d3-27a8a2b84419" providerId="ADAL" clId="{76AD56B3-E702-4899-9691-F3361EDA509F}" dt="2019-05-28T13:41:20.979" v="1805" actId="1076"/>
          <ac:spMkLst>
            <pc:docMk/>
            <pc:sldMk cId="1674900879" sldId="533"/>
            <ac:spMk id="7" creationId="{DD27568A-479B-48CF-A31B-FCE864530BA7}"/>
          </ac:spMkLst>
        </pc:spChg>
        <pc:spChg chg="mod">
          <ac:chgData name="Michele La Manna" userId="de852aae-9521-4022-a0d3-27a8a2b84419" providerId="ADAL" clId="{76AD56B3-E702-4899-9691-F3361EDA509F}" dt="2019-05-28T13:40:43.742" v="1771" actId="20577"/>
          <ac:spMkLst>
            <pc:docMk/>
            <pc:sldMk cId="1674900879" sldId="533"/>
            <ac:spMk id="8" creationId="{9BA01716-0AE6-4431-9209-E8BAC6110F03}"/>
          </ac:spMkLst>
        </pc:spChg>
      </pc:sldChg>
      <pc:sldChg chg="del">
        <pc:chgData name="Michele La Manna" userId="de852aae-9521-4022-a0d3-27a8a2b84419" providerId="ADAL" clId="{76AD56B3-E702-4899-9691-F3361EDA509F}" dt="2019-05-28T12:17:39.814" v="4" actId="2696"/>
        <pc:sldMkLst>
          <pc:docMk/>
          <pc:sldMk cId="209283748" sldId="534"/>
        </pc:sldMkLst>
      </pc:sldChg>
      <pc:sldChg chg="addSp delSp modSp add">
        <pc:chgData name="Michele La Manna" userId="de852aae-9521-4022-a0d3-27a8a2b84419" providerId="ADAL" clId="{76AD56B3-E702-4899-9691-F3361EDA509F}" dt="2019-05-28T13:47:40.998" v="1849" actId="1076"/>
        <pc:sldMkLst>
          <pc:docMk/>
          <pc:sldMk cId="700320143" sldId="534"/>
        </pc:sldMkLst>
        <pc:spChg chg="mod">
          <ac:chgData name="Michele La Manna" userId="de852aae-9521-4022-a0d3-27a8a2b84419" providerId="ADAL" clId="{76AD56B3-E702-4899-9691-F3361EDA509F}" dt="2019-05-28T13:46:59.070" v="1842" actId="313"/>
          <ac:spMkLst>
            <pc:docMk/>
            <pc:sldMk cId="700320143" sldId="534"/>
            <ac:spMk id="3" creationId="{00000000-0000-0000-0000-000000000000}"/>
          </ac:spMkLst>
        </pc:spChg>
        <pc:picChg chg="del">
          <ac:chgData name="Michele La Manna" userId="de852aae-9521-4022-a0d3-27a8a2b84419" providerId="ADAL" clId="{76AD56B3-E702-4899-9691-F3361EDA509F}" dt="2019-05-28T13:47:20.899" v="1843" actId="478"/>
          <ac:picMkLst>
            <pc:docMk/>
            <pc:sldMk cId="700320143" sldId="534"/>
            <ac:picMk id="4" creationId="{95C76F23-7505-48FE-B7E2-64D4C8BB1231}"/>
          </ac:picMkLst>
        </pc:picChg>
        <pc:picChg chg="add mod modCrop">
          <ac:chgData name="Michele La Manna" userId="de852aae-9521-4022-a0d3-27a8a2b84419" providerId="ADAL" clId="{76AD56B3-E702-4899-9691-F3361EDA509F}" dt="2019-05-28T13:47:40.998" v="1849" actId="1076"/>
          <ac:picMkLst>
            <pc:docMk/>
            <pc:sldMk cId="700320143" sldId="534"/>
            <ac:picMk id="5" creationId="{D1892927-CA92-4FD7-8D23-3CD496112720}"/>
          </ac:picMkLst>
        </pc:picChg>
      </pc:sldChg>
      <pc:sldChg chg="add del">
        <pc:chgData name="Michele La Manna" userId="de852aae-9521-4022-a0d3-27a8a2b84419" providerId="ADAL" clId="{76AD56B3-E702-4899-9691-F3361EDA509F}" dt="2019-05-28T13:41:51.523" v="1806" actId="2696"/>
        <pc:sldMkLst>
          <pc:docMk/>
          <pc:sldMk cId="3547463343" sldId="534"/>
        </pc:sldMkLst>
      </pc:sldChg>
      <pc:sldChg chg="addSp delSp modSp add del">
        <pc:chgData name="Michele La Manna" userId="de852aae-9521-4022-a0d3-27a8a2b84419" providerId="ADAL" clId="{76AD56B3-E702-4899-9691-F3361EDA509F}" dt="2019-05-28T13:54:37.178" v="1881" actId="2696"/>
        <pc:sldMkLst>
          <pc:docMk/>
          <pc:sldMk cId="106925160" sldId="535"/>
        </pc:sldMkLst>
        <pc:spChg chg="mod">
          <ac:chgData name="Michele La Manna" userId="de852aae-9521-4022-a0d3-27a8a2b84419" providerId="ADAL" clId="{76AD56B3-E702-4899-9691-F3361EDA509F}" dt="2019-05-28T13:54:34.341" v="1880"/>
          <ac:spMkLst>
            <pc:docMk/>
            <pc:sldMk cId="106925160" sldId="535"/>
            <ac:spMk id="2" creationId="{00000000-0000-0000-0000-000000000000}"/>
          </ac:spMkLst>
        </pc:spChg>
        <pc:spChg chg="add mod">
          <ac:chgData name="Michele La Manna" userId="de852aae-9521-4022-a0d3-27a8a2b84419" providerId="ADAL" clId="{76AD56B3-E702-4899-9691-F3361EDA509F}" dt="2019-05-28T13:54:30.258" v="1879" actId="478"/>
          <ac:spMkLst>
            <pc:docMk/>
            <pc:sldMk cId="106925160" sldId="535"/>
            <ac:spMk id="5" creationId="{CDB4D3E6-E5AA-49AB-8D0C-37FA3FB4BA06}"/>
          </ac:spMkLst>
        </pc:spChg>
        <pc:spChg chg="mod">
          <ac:chgData name="Michele La Manna" userId="de852aae-9521-4022-a0d3-27a8a2b84419" providerId="ADAL" clId="{76AD56B3-E702-4899-9691-F3361EDA509F}" dt="2019-05-28T13:54:28.346" v="1878" actId="1076"/>
          <ac:spMkLst>
            <pc:docMk/>
            <pc:sldMk cId="106925160" sldId="535"/>
            <ac:spMk id="10" creationId="{6FE6C3E8-E3E1-483B-9C57-29AECB753E74}"/>
          </ac:spMkLst>
        </pc:spChg>
        <pc:picChg chg="del">
          <ac:chgData name="Michele La Manna" userId="de852aae-9521-4022-a0d3-27a8a2b84419" providerId="ADAL" clId="{76AD56B3-E702-4899-9691-F3361EDA509F}" dt="2019-05-28T13:54:30.258" v="1879" actId="478"/>
          <ac:picMkLst>
            <pc:docMk/>
            <pc:sldMk cId="106925160" sldId="535"/>
            <ac:picMk id="4" creationId="{D8F8C646-3DAE-498F-9B17-31FD66505E18}"/>
          </ac:picMkLst>
        </pc:picChg>
      </pc:sldChg>
      <pc:sldChg chg="add del">
        <pc:chgData name="Michele La Manna" userId="de852aae-9521-4022-a0d3-27a8a2b84419" providerId="ADAL" clId="{76AD56B3-E702-4899-9691-F3361EDA509F}" dt="2019-05-28T13:41:53.927" v="1807" actId="2696"/>
        <pc:sldMkLst>
          <pc:docMk/>
          <pc:sldMk cId="4110872443" sldId="535"/>
        </pc:sldMkLst>
      </pc:sldChg>
      <pc:sldChg chg="modSp add modAnim">
        <pc:chgData name="Michele La Manna" userId="de852aae-9521-4022-a0d3-27a8a2b84419" providerId="ADAL" clId="{76AD56B3-E702-4899-9691-F3361EDA509F}" dt="2019-05-28T17:16:09.309" v="5393" actId="20577"/>
        <pc:sldMkLst>
          <pc:docMk/>
          <pc:sldMk cId="2538886019" sldId="536"/>
        </pc:sldMkLst>
        <pc:spChg chg="mod">
          <ac:chgData name="Michele La Manna" userId="de852aae-9521-4022-a0d3-27a8a2b84419" providerId="ADAL" clId="{76AD56B3-E702-4899-9691-F3361EDA509F}" dt="2019-05-28T13:56:18.888" v="1891"/>
          <ac:spMkLst>
            <pc:docMk/>
            <pc:sldMk cId="2538886019" sldId="536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7:16:09.309" v="5393" actId="20577"/>
          <ac:spMkLst>
            <pc:docMk/>
            <pc:sldMk cId="2538886019" sldId="536"/>
            <ac:spMk id="3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4:03:53.386" v="2084" actId="20577"/>
          <ac:spMkLst>
            <pc:docMk/>
            <pc:sldMk cId="2538886019" sldId="536"/>
            <ac:spMk id="7" creationId="{DD27568A-479B-48CF-A31B-FCE864530BA7}"/>
          </ac:spMkLst>
        </pc:spChg>
        <pc:spChg chg="mod">
          <ac:chgData name="Michele La Manna" userId="de852aae-9521-4022-a0d3-27a8a2b84419" providerId="ADAL" clId="{76AD56B3-E702-4899-9691-F3361EDA509F}" dt="2019-05-28T14:03:47.179" v="2083" actId="20577"/>
          <ac:spMkLst>
            <pc:docMk/>
            <pc:sldMk cId="2538886019" sldId="536"/>
            <ac:spMk id="8" creationId="{9BA01716-0AE6-4431-9209-E8BAC6110F03}"/>
          </ac:spMkLst>
        </pc:spChg>
      </pc:sldChg>
      <pc:sldChg chg="modSp add modAnim">
        <pc:chgData name="Michele La Manna" userId="de852aae-9521-4022-a0d3-27a8a2b84419" providerId="ADAL" clId="{76AD56B3-E702-4899-9691-F3361EDA509F}" dt="2019-05-28T17:19:14.627" v="5409" actId="313"/>
        <pc:sldMkLst>
          <pc:docMk/>
          <pc:sldMk cId="1648179645" sldId="537"/>
        </pc:sldMkLst>
        <pc:spChg chg="mod">
          <ac:chgData name="Michele La Manna" userId="de852aae-9521-4022-a0d3-27a8a2b84419" providerId="ADAL" clId="{76AD56B3-E702-4899-9691-F3361EDA509F}" dt="2019-05-28T17:19:14.627" v="5409" actId="313"/>
          <ac:spMkLst>
            <pc:docMk/>
            <pc:sldMk cId="1648179645" sldId="537"/>
            <ac:spMk id="3" creationId="{00000000-0000-0000-0000-000000000000}"/>
          </ac:spMkLst>
        </pc:spChg>
      </pc:sldChg>
      <pc:sldChg chg="addSp delSp modSp add">
        <pc:chgData name="Michele La Manna" userId="de852aae-9521-4022-a0d3-27a8a2b84419" providerId="ADAL" clId="{76AD56B3-E702-4899-9691-F3361EDA509F}" dt="2019-05-28T15:33:17.461" v="3540" actId="207"/>
        <pc:sldMkLst>
          <pc:docMk/>
          <pc:sldMk cId="1565428483" sldId="538"/>
        </pc:sldMkLst>
        <pc:spChg chg="add mod">
          <ac:chgData name="Michele La Manna" userId="de852aae-9521-4022-a0d3-27a8a2b84419" providerId="ADAL" clId="{76AD56B3-E702-4899-9691-F3361EDA509F}" dt="2019-05-28T15:33:17.461" v="3540" actId="207"/>
          <ac:spMkLst>
            <pc:docMk/>
            <pc:sldMk cId="1565428483" sldId="538"/>
            <ac:spMk id="5" creationId="{16654C77-91A4-4979-A11A-94DBA43803E6}"/>
          </ac:spMkLst>
        </pc:spChg>
        <pc:spChg chg="mod">
          <ac:chgData name="Michele La Manna" userId="de852aae-9521-4022-a0d3-27a8a2b84419" providerId="ADAL" clId="{76AD56B3-E702-4899-9691-F3361EDA509F}" dt="2019-05-28T15:29:40.844" v="3501" actId="14100"/>
          <ac:spMkLst>
            <pc:docMk/>
            <pc:sldMk cId="1565428483" sldId="538"/>
            <ac:spMk id="7" creationId="{92C8CB75-FA92-4D1A-86CA-3AF4CBDE6350}"/>
          </ac:spMkLst>
        </pc:spChg>
        <pc:picChg chg="add mod ord">
          <ac:chgData name="Michele La Manna" userId="de852aae-9521-4022-a0d3-27a8a2b84419" providerId="ADAL" clId="{76AD56B3-E702-4899-9691-F3361EDA509F}" dt="2019-05-28T15:31:59.448" v="3531" actId="1076"/>
          <ac:picMkLst>
            <pc:docMk/>
            <pc:sldMk cId="1565428483" sldId="538"/>
            <ac:picMk id="3" creationId="{CA6B314D-3302-43AB-9FFE-460B4110E356}"/>
          </ac:picMkLst>
        </pc:picChg>
        <pc:picChg chg="add mod">
          <ac:chgData name="Michele La Manna" userId="de852aae-9521-4022-a0d3-27a8a2b84419" providerId="ADAL" clId="{76AD56B3-E702-4899-9691-F3361EDA509F}" dt="2019-05-28T15:30:22.307" v="3503" actId="1076"/>
          <ac:picMkLst>
            <pc:docMk/>
            <pc:sldMk cId="1565428483" sldId="538"/>
            <ac:picMk id="4" creationId="{FE577EC9-7653-41C2-8C29-43AED2A53CB5}"/>
          </ac:picMkLst>
        </pc:picChg>
        <pc:picChg chg="del">
          <ac:chgData name="Michele La Manna" userId="de852aae-9521-4022-a0d3-27a8a2b84419" providerId="ADAL" clId="{76AD56B3-E702-4899-9691-F3361EDA509F}" dt="2019-05-28T13:57:58.088" v="1955" actId="478"/>
          <ac:picMkLst>
            <pc:docMk/>
            <pc:sldMk cId="1565428483" sldId="538"/>
            <ac:picMk id="9" creationId="{54775628-C5C1-47E9-838D-9B8CA2DFB1D3}"/>
          </ac:picMkLst>
        </pc:picChg>
      </pc:sldChg>
      <pc:sldChg chg="modSp add del ord">
        <pc:chgData name="Michele La Manna" userId="de852aae-9521-4022-a0d3-27a8a2b84419" providerId="ADAL" clId="{76AD56B3-E702-4899-9691-F3361EDA509F}" dt="2019-05-28T13:55:53.270" v="1887" actId="2696"/>
        <pc:sldMkLst>
          <pc:docMk/>
          <pc:sldMk cId="277769309" sldId="539"/>
        </pc:sldMkLst>
        <pc:spChg chg="mod">
          <ac:chgData name="Michele La Manna" userId="de852aae-9521-4022-a0d3-27a8a2b84419" providerId="ADAL" clId="{76AD56B3-E702-4899-9691-F3361EDA509F}" dt="2019-05-28T13:55:50.875" v="1886"/>
          <ac:spMkLst>
            <pc:docMk/>
            <pc:sldMk cId="277769309" sldId="539"/>
            <ac:spMk id="2" creationId="{00000000-0000-0000-0000-000000000000}"/>
          </ac:spMkLst>
        </pc:spChg>
      </pc:sldChg>
      <pc:sldChg chg="addSp delSp modSp add">
        <pc:chgData name="Michele La Manna" userId="de852aae-9521-4022-a0d3-27a8a2b84419" providerId="ADAL" clId="{76AD56B3-E702-4899-9691-F3361EDA509F}" dt="2019-05-28T14:46:28.600" v="2604"/>
        <pc:sldMkLst>
          <pc:docMk/>
          <pc:sldMk cId="3167580315" sldId="540"/>
        </pc:sldMkLst>
        <pc:spChg chg="mod">
          <ac:chgData name="Michele La Manna" userId="de852aae-9521-4022-a0d3-27a8a2b84419" providerId="ADAL" clId="{76AD56B3-E702-4899-9691-F3361EDA509F}" dt="2019-05-28T14:11:09.935" v="2298" actId="20577"/>
          <ac:spMkLst>
            <pc:docMk/>
            <pc:sldMk cId="3167580315" sldId="540"/>
            <ac:spMk id="2" creationId="{00000000-0000-0000-0000-000000000000}"/>
          </ac:spMkLst>
        </pc:spChg>
        <pc:spChg chg="add mod">
          <ac:chgData name="Michele La Manna" userId="de852aae-9521-4022-a0d3-27a8a2b84419" providerId="ADAL" clId="{76AD56B3-E702-4899-9691-F3361EDA509F}" dt="2019-05-28T14:13:20.312" v="2387" actId="404"/>
          <ac:spMkLst>
            <pc:docMk/>
            <pc:sldMk cId="3167580315" sldId="540"/>
            <ac:spMk id="8" creationId="{CEC66DEE-CC58-425B-87C0-4E9F1A6E4EAF}"/>
          </ac:spMkLst>
        </pc:spChg>
        <pc:spChg chg="del">
          <ac:chgData name="Michele La Manna" userId="de852aae-9521-4022-a0d3-27a8a2b84419" providerId="ADAL" clId="{76AD56B3-E702-4899-9691-F3361EDA509F}" dt="2019-05-28T14:11:01.170" v="2283" actId="478"/>
          <ac:spMkLst>
            <pc:docMk/>
            <pc:sldMk cId="3167580315" sldId="540"/>
            <ac:spMk id="9" creationId="{4AC70B08-7B8D-485B-A3F1-439EF53A1BE9}"/>
          </ac:spMkLst>
        </pc:spChg>
        <pc:spChg chg="del mod">
          <ac:chgData name="Michele La Manna" userId="de852aae-9521-4022-a0d3-27a8a2b84419" providerId="ADAL" clId="{76AD56B3-E702-4899-9691-F3361EDA509F}" dt="2019-05-28T14:11:02.185" v="2284" actId="478"/>
          <ac:spMkLst>
            <pc:docMk/>
            <pc:sldMk cId="3167580315" sldId="540"/>
            <ac:spMk id="10" creationId="{6FE6C3E8-E3E1-483B-9C57-29AECB753E74}"/>
          </ac:spMkLst>
        </pc:spChg>
        <pc:spChg chg="add mod">
          <ac:chgData name="Michele La Manna" userId="de852aae-9521-4022-a0d3-27a8a2b84419" providerId="ADAL" clId="{76AD56B3-E702-4899-9691-F3361EDA509F}" dt="2019-05-28T14:14:02.635" v="2495" actId="20577"/>
          <ac:spMkLst>
            <pc:docMk/>
            <pc:sldMk cId="3167580315" sldId="540"/>
            <ac:spMk id="19" creationId="{4538BBFF-89F9-45A3-B38E-45622B9940AF}"/>
          </ac:spMkLst>
        </pc:spChg>
        <pc:spChg chg="add mod">
          <ac:chgData name="Michele La Manna" userId="de852aae-9521-4022-a0d3-27a8a2b84419" providerId="ADAL" clId="{76AD56B3-E702-4899-9691-F3361EDA509F}" dt="2019-05-28T14:14:06.429" v="2498" actId="20577"/>
          <ac:spMkLst>
            <pc:docMk/>
            <pc:sldMk cId="3167580315" sldId="540"/>
            <ac:spMk id="20" creationId="{C19E29BF-E515-4120-8CD7-52981B025E8E}"/>
          </ac:spMkLst>
        </pc:spChg>
        <pc:spChg chg="add mod">
          <ac:chgData name="Michele La Manna" userId="de852aae-9521-4022-a0d3-27a8a2b84419" providerId="ADAL" clId="{76AD56B3-E702-4899-9691-F3361EDA509F}" dt="2019-05-28T14:14:25.665" v="2512" actId="1076"/>
          <ac:spMkLst>
            <pc:docMk/>
            <pc:sldMk cId="3167580315" sldId="540"/>
            <ac:spMk id="21" creationId="{5D48D92A-C0A9-47FE-AAC7-569F83984C79}"/>
          </ac:spMkLst>
        </pc:spChg>
        <pc:spChg chg="add mod">
          <ac:chgData name="Michele La Manna" userId="de852aae-9521-4022-a0d3-27a8a2b84419" providerId="ADAL" clId="{76AD56B3-E702-4899-9691-F3361EDA509F}" dt="2019-05-28T14:14:40.582" v="2527" actId="14100"/>
          <ac:spMkLst>
            <pc:docMk/>
            <pc:sldMk cId="3167580315" sldId="540"/>
            <ac:spMk id="22" creationId="{190629DB-DF40-4CAE-A456-5A7FDAA4896C}"/>
          </ac:spMkLst>
        </pc:spChg>
        <pc:spChg chg="add mod">
          <ac:chgData name="Michele La Manna" userId="de852aae-9521-4022-a0d3-27a8a2b84419" providerId="ADAL" clId="{76AD56B3-E702-4899-9691-F3361EDA509F}" dt="2019-05-28T14:41:01.084" v="2585" actId="20577"/>
          <ac:spMkLst>
            <pc:docMk/>
            <pc:sldMk cId="3167580315" sldId="540"/>
            <ac:spMk id="23" creationId="{DF431303-8EBE-4283-A603-43F5898D77F3}"/>
          </ac:spMkLst>
        </pc:spChg>
        <pc:spChg chg="add mod">
          <ac:chgData name="Michele La Manna" userId="de852aae-9521-4022-a0d3-27a8a2b84419" providerId="ADAL" clId="{76AD56B3-E702-4899-9691-F3361EDA509F}" dt="2019-05-28T14:41:12.057" v="2588" actId="20577"/>
          <ac:spMkLst>
            <pc:docMk/>
            <pc:sldMk cId="3167580315" sldId="540"/>
            <ac:spMk id="24" creationId="{24356A02-213D-4F2E-BBC5-16F590877FE5}"/>
          </ac:spMkLst>
        </pc:spChg>
        <pc:spChg chg="add mod">
          <ac:chgData name="Michele La Manna" userId="de852aae-9521-4022-a0d3-27a8a2b84419" providerId="ADAL" clId="{76AD56B3-E702-4899-9691-F3361EDA509F}" dt="2019-05-28T14:41:23.804" v="2596" actId="14100"/>
          <ac:spMkLst>
            <pc:docMk/>
            <pc:sldMk cId="3167580315" sldId="540"/>
            <ac:spMk id="25" creationId="{89094CD6-518D-499E-B17F-1925C78D1262}"/>
          </ac:spMkLst>
        </pc:spChg>
        <pc:spChg chg="add mod">
          <ac:chgData name="Michele La Manna" userId="de852aae-9521-4022-a0d3-27a8a2b84419" providerId="ADAL" clId="{76AD56B3-E702-4899-9691-F3361EDA509F}" dt="2019-05-28T14:41:28.088" v="2602" actId="20577"/>
          <ac:spMkLst>
            <pc:docMk/>
            <pc:sldMk cId="3167580315" sldId="540"/>
            <ac:spMk id="26" creationId="{C6604B2D-C2BF-4EDD-8B96-74C0FBB5C74C}"/>
          </ac:spMkLst>
        </pc:spChg>
        <pc:spChg chg="add del">
          <ac:chgData name="Michele La Manna" userId="de852aae-9521-4022-a0d3-27a8a2b84419" providerId="ADAL" clId="{76AD56B3-E702-4899-9691-F3361EDA509F}" dt="2019-05-28T14:46:28.600" v="2604"/>
          <ac:spMkLst>
            <pc:docMk/>
            <pc:sldMk cId="3167580315" sldId="540"/>
            <ac:spMk id="27" creationId="{1E263A75-60D4-4A19-ACC4-938D6648244A}"/>
          </ac:spMkLst>
        </pc:spChg>
        <pc:picChg chg="add mod modCrop">
          <ac:chgData name="Michele La Manna" userId="de852aae-9521-4022-a0d3-27a8a2b84419" providerId="ADAL" clId="{76AD56B3-E702-4899-9691-F3361EDA509F}" dt="2019-05-28T14:11:44.810" v="2305" actId="1076"/>
          <ac:picMkLst>
            <pc:docMk/>
            <pc:sldMk cId="3167580315" sldId="540"/>
            <ac:picMk id="3" creationId="{5C19D494-9A1B-4B0D-954F-6FE05AD91E23}"/>
          </ac:picMkLst>
        </pc:picChg>
        <pc:picChg chg="del">
          <ac:chgData name="Michele La Manna" userId="de852aae-9521-4022-a0d3-27a8a2b84419" providerId="ADAL" clId="{76AD56B3-E702-4899-9691-F3361EDA509F}" dt="2019-05-28T14:11:00.273" v="2282" actId="478"/>
          <ac:picMkLst>
            <pc:docMk/>
            <pc:sldMk cId="3167580315" sldId="540"/>
            <ac:picMk id="7" creationId="{678085E8-C097-46B3-97E2-584DBD1C8D62}"/>
          </ac:picMkLst>
        </pc:picChg>
        <pc:cxnChg chg="add mod">
          <ac:chgData name="Michele La Manna" userId="de852aae-9521-4022-a0d3-27a8a2b84419" providerId="ADAL" clId="{76AD56B3-E702-4899-9691-F3361EDA509F}" dt="2019-05-28T14:12:01.262" v="2308" actId="1582"/>
          <ac:cxnSpMkLst>
            <pc:docMk/>
            <pc:sldMk cId="3167580315" sldId="540"/>
            <ac:cxnSpMk id="5" creationId="{56C50C4D-35CF-405A-A886-9A16FFE93B80}"/>
          </ac:cxnSpMkLst>
        </pc:cxnChg>
        <pc:cxnChg chg="add mod">
          <ac:chgData name="Michele La Manna" userId="de852aae-9521-4022-a0d3-27a8a2b84419" providerId="ADAL" clId="{76AD56B3-E702-4899-9691-F3361EDA509F}" dt="2019-05-28T14:12:05.153" v="2314" actId="1037"/>
          <ac:cxnSpMkLst>
            <pc:docMk/>
            <pc:sldMk cId="3167580315" sldId="540"/>
            <ac:cxnSpMk id="11" creationId="{4220A250-4E62-4D06-A9D3-9178972BE3EA}"/>
          </ac:cxnSpMkLst>
        </pc:cxnChg>
        <pc:cxnChg chg="add mod">
          <ac:chgData name="Michele La Manna" userId="de852aae-9521-4022-a0d3-27a8a2b84419" providerId="ADAL" clId="{76AD56B3-E702-4899-9691-F3361EDA509F}" dt="2019-05-28T14:12:09.924" v="2322" actId="1036"/>
          <ac:cxnSpMkLst>
            <pc:docMk/>
            <pc:sldMk cId="3167580315" sldId="540"/>
            <ac:cxnSpMk id="12" creationId="{BEE76685-F962-4D00-8DCD-539CFA0B74F7}"/>
          </ac:cxnSpMkLst>
        </pc:cxnChg>
        <pc:cxnChg chg="add mod">
          <ac:chgData name="Michele La Manna" userId="de852aae-9521-4022-a0d3-27a8a2b84419" providerId="ADAL" clId="{76AD56B3-E702-4899-9691-F3361EDA509F}" dt="2019-05-28T14:12:17.052" v="2332" actId="1036"/>
          <ac:cxnSpMkLst>
            <pc:docMk/>
            <pc:sldMk cId="3167580315" sldId="540"/>
            <ac:cxnSpMk id="13" creationId="{5FF8ED13-EB5D-49AE-9E93-5768485AAA7C}"/>
          </ac:cxnSpMkLst>
        </pc:cxnChg>
        <pc:cxnChg chg="add mod">
          <ac:chgData name="Michele La Manna" userId="de852aae-9521-4022-a0d3-27a8a2b84419" providerId="ADAL" clId="{76AD56B3-E702-4899-9691-F3361EDA509F}" dt="2019-05-28T14:12:21.657" v="2339" actId="1035"/>
          <ac:cxnSpMkLst>
            <pc:docMk/>
            <pc:sldMk cId="3167580315" sldId="540"/>
            <ac:cxnSpMk id="14" creationId="{9A3CCCB9-974B-45F2-A4B4-1D10FA83467F}"/>
          </ac:cxnSpMkLst>
        </pc:cxnChg>
        <pc:cxnChg chg="add mod">
          <ac:chgData name="Michele La Manna" userId="de852aae-9521-4022-a0d3-27a8a2b84419" providerId="ADAL" clId="{76AD56B3-E702-4899-9691-F3361EDA509F}" dt="2019-05-28T14:12:36.091" v="2347" actId="1036"/>
          <ac:cxnSpMkLst>
            <pc:docMk/>
            <pc:sldMk cId="3167580315" sldId="540"/>
            <ac:cxnSpMk id="15" creationId="{59FBDB59-1138-4B95-8BA1-D03304D0E006}"/>
          </ac:cxnSpMkLst>
        </pc:cxnChg>
        <pc:cxnChg chg="add mod">
          <ac:chgData name="Michele La Manna" userId="de852aae-9521-4022-a0d3-27a8a2b84419" providerId="ADAL" clId="{76AD56B3-E702-4899-9691-F3361EDA509F}" dt="2019-05-28T14:12:43.030" v="2359" actId="1036"/>
          <ac:cxnSpMkLst>
            <pc:docMk/>
            <pc:sldMk cId="3167580315" sldId="540"/>
            <ac:cxnSpMk id="16" creationId="{56734C2B-44F9-4137-B275-A62487D7175A}"/>
          </ac:cxnSpMkLst>
        </pc:cxnChg>
        <pc:cxnChg chg="add mod">
          <ac:chgData name="Michele La Manna" userId="de852aae-9521-4022-a0d3-27a8a2b84419" providerId="ADAL" clId="{76AD56B3-E702-4899-9691-F3361EDA509F}" dt="2019-05-28T14:12:51.820" v="2373" actId="1035"/>
          <ac:cxnSpMkLst>
            <pc:docMk/>
            <pc:sldMk cId="3167580315" sldId="540"/>
            <ac:cxnSpMk id="17" creationId="{2BC71BEC-3E4C-4BE9-8BB4-1FE3734B1613}"/>
          </ac:cxnSpMkLst>
        </pc:cxnChg>
        <pc:cxnChg chg="add mod">
          <ac:chgData name="Michele La Manna" userId="de852aae-9521-4022-a0d3-27a8a2b84419" providerId="ADAL" clId="{76AD56B3-E702-4899-9691-F3361EDA509F}" dt="2019-05-28T14:12:54.980" v="2381" actId="1038"/>
          <ac:cxnSpMkLst>
            <pc:docMk/>
            <pc:sldMk cId="3167580315" sldId="540"/>
            <ac:cxnSpMk id="18" creationId="{90B02CC0-C696-49AE-8A42-E06BDDDBF63A}"/>
          </ac:cxnSpMkLst>
        </pc:cxnChg>
      </pc:sldChg>
      <pc:sldChg chg="delSp modSp add modAnim">
        <pc:chgData name="Michele La Manna" userId="de852aae-9521-4022-a0d3-27a8a2b84419" providerId="ADAL" clId="{76AD56B3-E702-4899-9691-F3361EDA509F}" dt="2019-05-28T17:14:27.398" v="5320" actId="20577"/>
        <pc:sldMkLst>
          <pc:docMk/>
          <pc:sldMk cId="1757650735" sldId="541"/>
        </pc:sldMkLst>
        <pc:spChg chg="mod">
          <ac:chgData name="Michele La Manna" userId="de852aae-9521-4022-a0d3-27a8a2b84419" providerId="ADAL" clId="{76AD56B3-E702-4899-9691-F3361EDA509F}" dt="2019-05-28T17:14:14.996" v="5319" actId="20577"/>
          <ac:spMkLst>
            <pc:docMk/>
            <pc:sldMk cId="1757650735" sldId="541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7:14:27.398" v="5320" actId="20577"/>
          <ac:spMkLst>
            <pc:docMk/>
            <pc:sldMk cId="1757650735" sldId="541"/>
            <ac:spMk id="3" creationId="{00000000-0000-0000-0000-000000000000}"/>
          </ac:spMkLst>
        </pc:spChg>
        <pc:picChg chg="del">
          <ac:chgData name="Michele La Manna" userId="de852aae-9521-4022-a0d3-27a8a2b84419" providerId="ADAL" clId="{76AD56B3-E702-4899-9691-F3361EDA509F}" dt="2019-05-28T14:06:26.921" v="2189" actId="478"/>
          <ac:picMkLst>
            <pc:docMk/>
            <pc:sldMk cId="1757650735" sldId="541"/>
            <ac:picMk id="5" creationId="{D1892927-CA92-4FD7-8D23-3CD496112720}"/>
          </ac:picMkLst>
        </pc:picChg>
      </pc:sldChg>
      <pc:sldChg chg="add">
        <pc:chgData name="Michele La Manna" userId="de852aae-9521-4022-a0d3-27a8a2b84419" providerId="ADAL" clId="{76AD56B3-E702-4899-9691-F3361EDA509F}" dt="2019-05-28T14:10:57.341" v="2281"/>
        <pc:sldMkLst>
          <pc:docMk/>
          <pc:sldMk cId="3927922285" sldId="542"/>
        </pc:sldMkLst>
      </pc:sldChg>
      <pc:sldChg chg="modSp add modAnim">
        <pc:chgData name="Michele La Manna" userId="de852aae-9521-4022-a0d3-27a8a2b84419" providerId="ADAL" clId="{76AD56B3-E702-4899-9691-F3361EDA509F}" dt="2019-05-28T17:16:34.578" v="5405" actId="20577"/>
        <pc:sldMkLst>
          <pc:docMk/>
          <pc:sldMk cId="2302857509" sldId="543"/>
        </pc:sldMkLst>
        <pc:spChg chg="mod">
          <ac:chgData name="Michele La Manna" userId="de852aae-9521-4022-a0d3-27a8a2b84419" providerId="ADAL" clId="{76AD56B3-E702-4899-9691-F3361EDA509F}" dt="2019-05-28T14:46:39.254" v="2611" actId="20577"/>
          <ac:spMkLst>
            <pc:docMk/>
            <pc:sldMk cId="2302857509" sldId="543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7:16:34.578" v="5405" actId="20577"/>
          <ac:spMkLst>
            <pc:docMk/>
            <pc:sldMk cId="2302857509" sldId="543"/>
            <ac:spMk id="3" creationId="{00000000-0000-0000-0000-000000000000}"/>
          </ac:spMkLst>
        </pc:spChg>
      </pc:sldChg>
      <pc:sldChg chg="modSp add">
        <pc:chgData name="Michele La Manna" userId="de852aae-9521-4022-a0d3-27a8a2b84419" providerId="ADAL" clId="{76AD56B3-E702-4899-9691-F3361EDA509F}" dt="2019-05-28T15:33:44.452" v="3544" actId="20577"/>
        <pc:sldMkLst>
          <pc:docMk/>
          <pc:sldMk cId="995139954" sldId="544"/>
        </pc:sldMkLst>
        <pc:spChg chg="mod">
          <ac:chgData name="Michele La Manna" userId="de852aae-9521-4022-a0d3-27a8a2b84419" providerId="ADAL" clId="{76AD56B3-E702-4899-9691-F3361EDA509F}" dt="2019-05-28T15:33:44.452" v="3544" actId="20577"/>
          <ac:spMkLst>
            <pc:docMk/>
            <pc:sldMk cId="995139954" sldId="544"/>
            <ac:spMk id="2" creationId="{00000000-0000-0000-0000-000000000000}"/>
          </ac:spMkLst>
        </pc:spChg>
      </pc:sldChg>
      <pc:sldChg chg="add">
        <pc:chgData name="Michele La Manna" userId="de852aae-9521-4022-a0d3-27a8a2b84419" providerId="ADAL" clId="{76AD56B3-E702-4899-9691-F3361EDA509F}" dt="2019-05-28T17:04:05.389" v="5253"/>
        <pc:sldMkLst>
          <pc:docMk/>
          <pc:sldMk cId="1652492866" sldId="545"/>
        </pc:sldMkLst>
      </pc:sldChg>
      <pc:sldChg chg="addSp delSp modSp add del">
        <pc:chgData name="Michele La Manna" userId="de852aae-9521-4022-a0d3-27a8a2b84419" providerId="ADAL" clId="{76AD56B3-E702-4899-9691-F3361EDA509F}" dt="2019-05-28T17:03:46.757" v="5249" actId="2696"/>
        <pc:sldMkLst>
          <pc:docMk/>
          <pc:sldMk cId="4090491372" sldId="545"/>
        </pc:sldMkLst>
        <pc:spChg chg="mod">
          <ac:chgData name="Michele La Manna" userId="de852aae-9521-4022-a0d3-27a8a2b84419" providerId="ADAL" clId="{76AD56B3-E702-4899-9691-F3361EDA509F}" dt="2019-05-28T15:36:34.066" v="3572" actId="20577"/>
          <ac:spMkLst>
            <pc:docMk/>
            <pc:sldMk cId="4090491372" sldId="545"/>
            <ac:spMk id="2" creationId="{00000000-0000-0000-0000-000000000000}"/>
          </ac:spMkLst>
        </pc:spChg>
        <pc:spChg chg="add del mod">
          <ac:chgData name="Michele La Manna" userId="de852aae-9521-4022-a0d3-27a8a2b84419" providerId="ADAL" clId="{76AD56B3-E702-4899-9691-F3361EDA509F}" dt="2019-05-28T15:36:01.420" v="3549" actId="478"/>
          <ac:spMkLst>
            <pc:docMk/>
            <pc:sldMk cId="4090491372" sldId="545"/>
            <ac:spMk id="5" creationId="{9A4AD07E-1E3C-4409-84D1-5070496232D0}"/>
          </ac:spMkLst>
        </pc:spChg>
        <pc:spChg chg="mod">
          <ac:chgData name="Michele La Manna" userId="de852aae-9521-4022-a0d3-27a8a2b84419" providerId="ADAL" clId="{76AD56B3-E702-4899-9691-F3361EDA509F}" dt="2019-05-28T15:36:16.564" v="3554" actId="14100"/>
          <ac:spMkLst>
            <pc:docMk/>
            <pc:sldMk cId="4090491372" sldId="545"/>
            <ac:spMk id="9" creationId="{4AC70B08-7B8D-485B-A3F1-439EF53A1BE9}"/>
          </ac:spMkLst>
        </pc:spChg>
        <pc:spChg chg="mod">
          <ac:chgData name="Michele La Manna" userId="de852aae-9521-4022-a0d3-27a8a2b84419" providerId="ADAL" clId="{76AD56B3-E702-4899-9691-F3361EDA509F}" dt="2019-05-28T15:36:21.972" v="3555" actId="1076"/>
          <ac:spMkLst>
            <pc:docMk/>
            <pc:sldMk cId="4090491372" sldId="545"/>
            <ac:spMk id="10" creationId="{6FE6C3E8-E3E1-483B-9C57-29AECB753E74}"/>
          </ac:spMkLst>
        </pc:spChg>
        <pc:picChg chg="del">
          <ac:chgData name="Michele La Manna" userId="de852aae-9521-4022-a0d3-27a8a2b84419" providerId="ADAL" clId="{76AD56B3-E702-4899-9691-F3361EDA509F}" dt="2019-05-28T15:35:53.363" v="3546" actId="478"/>
          <ac:picMkLst>
            <pc:docMk/>
            <pc:sldMk cId="4090491372" sldId="545"/>
            <ac:picMk id="4" creationId="{D8F8C646-3DAE-498F-9B17-31FD66505E18}"/>
          </ac:picMkLst>
        </pc:picChg>
        <pc:picChg chg="add mod ord">
          <ac:chgData name="Michele La Manna" userId="de852aae-9521-4022-a0d3-27a8a2b84419" providerId="ADAL" clId="{76AD56B3-E702-4899-9691-F3361EDA509F}" dt="2019-05-28T15:36:11.023" v="3552" actId="1076"/>
          <ac:picMkLst>
            <pc:docMk/>
            <pc:sldMk cId="4090491372" sldId="545"/>
            <ac:picMk id="7" creationId="{1300C2C4-35BC-4C65-919E-64DC65BF32A9}"/>
          </ac:picMkLst>
        </pc:picChg>
      </pc:sldChg>
      <pc:sldChg chg="add">
        <pc:chgData name="Michele La Manna" userId="de852aae-9521-4022-a0d3-27a8a2b84419" providerId="ADAL" clId="{76AD56B3-E702-4899-9691-F3361EDA509F}" dt="2019-05-28T17:04:05.389" v="5253"/>
        <pc:sldMkLst>
          <pc:docMk/>
          <pc:sldMk cId="360300556" sldId="546"/>
        </pc:sldMkLst>
      </pc:sldChg>
      <pc:sldChg chg="modSp add del modAnim">
        <pc:chgData name="Michele La Manna" userId="de852aae-9521-4022-a0d3-27a8a2b84419" providerId="ADAL" clId="{76AD56B3-E702-4899-9691-F3361EDA509F}" dt="2019-05-28T17:03:46.767" v="5250" actId="2696"/>
        <pc:sldMkLst>
          <pc:docMk/>
          <pc:sldMk cId="361722424" sldId="546"/>
        </pc:sldMkLst>
        <pc:spChg chg="mod">
          <ac:chgData name="Michele La Manna" userId="de852aae-9521-4022-a0d3-27a8a2b84419" providerId="ADAL" clId="{76AD56B3-E702-4899-9691-F3361EDA509F}" dt="2019-05-28T16:18:28.272" v="4171" actId="20577"/>
          <ac:spMkLst>
            <pc:docMk/>
            <pc:sldMk cId="361722424" sldId="546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19:00.126" v="4203" actId="20577"/>
          <ac:spMkLst>
            <pc:docMk/>
            <pc:sldMk cId="361722424" sldId="546"/>
            <ac:spMk id="3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18:36.652" v="4176" actId="20577"/>
          <ac:spMkLst>
            <pc:docMk/>
            <pc:sldMk cId="361722424" sldId="546"/>
            <ac:spMk id="7" creationId="{DD27568A-479B-48CF-A31B-FCE864530BA7}"/>
          </ac:spMkLst>
        </pc:spChg>
        <pc:spChg chg="mod">
          <ac:chgData name="Michele La Manna" userId="de852aae-9521-4022-a0d3-27a8a2b84419" providerId="ADAL" clId="{76AD56B3-E702-4899-9691-F3361EDA509F}" dt="2019-05-28T15:40:06.515" v="3647" actId="6549"/>
          <ac:spMkLst>
            <pc:docMk/>
            <pc:sldMk cId="361722424" sldId="546"/>
            <ac:spMk id="8" creationId="{9BA01716-0AE6-4431-9209-E8BAC6110F03}"/>
          </ac:spMkLst>
        </pc:spChg>
      </pc:sldChg>
      <pc:sldChg chg="modSp add del modAnim">
        <pc:chgData name="Michele La Manna" userId="de852aae-9521-4022-a0d3-27a8a2b84419" providerId="ADAL" clId="{76AD56B3-E702-4899-9691-F3361EDA509F}" dt="2019-05-28T17:03:46.774" v="5251" actId="2696"/>
        <pc:sldMkLst>
          <pc:docMk/>
          <pc:sldMk cId="480561022" sldId="547"/>
        </pc:sldMkLst>
        <pc:spChg chg="mod">
          <ac:chgData name="Michele La Manna" userId="de852aae-9521-4022-a0d3-27a8a2b84419" providerId="ADAL" clId="{76AD56B3-E702-4899-9691-F3361EDA509F}" dt="2019-05-28T16:19:10.731" v="4209" actId="20577"/>
          <ac:spMkLst>
            <pc:docMk/>
            <pc:sldMk cId="480561022" sldId="547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02:42.967" v="4140" actId="20577"/>
          <ac:spMkLst>
            <pc:docMk/>
            <pc:sldMk cId="480561022" sldId="547"/>
            <ac:spMk id="3" creationId="{00000000-0000-0000-0000-000000000000}"/>
          </ac:spMkLst>
        </pc:spChg>
      </pc:sldChg>
      <pc:sldChg chg="add">
        <pc:chgData name="Michele La Manna" userId="de852aae-9521-4022-a0d3-27a8a2b84419" providerId="ADAL" clId="{76AD56B3-E702-4899-9691-F3361EDA509F}" dt="2019-05-28T17:04:05.389" v="5253"/>
        <pc:sldMkLst>
          <pc:docMk/>
          <pc:sldMk cId="3943481248" sldId="547"/>
        </pc:sldMkLst>
      </pc:sldChg>
      <pc:sldChg chg="addSp delSp modSp add del">
        <pc:chgData name="Michele La Manna" userId="de852aae-9521-4022-a0d3-27a8a2b84419" providerId="ADAL" clId="{76AD56B3-E702-4899-9691-F3361EDA509F}" dt="2019-05-28T17:03:46.778" v="5252" actId="2696"/>
        <pc:sldMkLst>
          <pc:docMk/>
          <pc:sldMk cId="1809688458" sldId="548"/>
        </pc:sldMkLst>
        <pc:spChg chg="mod">
          <ac:chgData name="Michele La Manna" userId="de852aae-9521-4022-a0d3-27a8a2b84419" providerId="ADAL" clId="{76AD56B3-E702-4899-9691-F3361EDA509F}" dt="2019-05-28T16:19:15.734" v="4215" actId="20577"/>
          <ac:spMkLst>
            <pc:docMk/>
            <pc:sldMk cId="1809688458" sldId="548"/>
            <ac:spMk id="2" creationId="{00000000-0000-0000-0000-000000000000}"/>
          </ac:spMkLst>
        </pc:spChg>
        <pc:picChg chg="add mod">
          <ac:chgData name="Michele La Manna" userId="de852aae-9521-4022-a0d3-27a8a2b84419" providerId="ADAL" clId="{76AD56B3-E702-4899-9691-F3361EDA509F}" dt="2019-05-28T16:17:52.683" v="4143" actId="1076"/>
          <ac:picMkLst>
            <pc:docMk/>
            <pc:sldMk cId="1809688458" sldId="548"/>
            <ac:picMk id="3" creationId="{914DB2BB-95C0-449A-8579-170CF727E5BE}"/>
          </ac:picMkLst>
        </pc:picChg>
        <pc:picChg chg="del">
          <ac:chgData name="Michele La Manna" userId="de852aae-9521-4022-a0d3-27a8a2b84419" providerId="ADAL" clId="{76AD56B3-E702-4899-9691-F3361EDA509F}" dt="2019-05-28T16:17:48.800" v="4141" actId="478"/>
          <ac:picMkLst>
            <pc:docMk/>
            <pc:sldMk cId="1809688458" sldId="548"/>
            <ac:picMk id="11" creationId="{2168AEB9-DF71-4D74-909A-4682CC520B91}"/>
          </ac:picMkLst>
        </pc:picChg>
      </pc:sldChg>
      <pc:sldChg chg="modSp add">
        <pc:chgData name="Michele La Manna" userId="de852aae-9521-4022-a0d3-27a8a2b84419" providerId="ADAL" clId="{76AD56B3-E702-4899-9691-F3361EDA509F}" dt="2019-05-28T17:21:45.937" v="5411" actId="1076"/>
        <pc:sldMkLst>
          <pc:docMk/>
          <pc:sldMk cId="3795515886" sldId="548"/>
        </pc:sldMkLst>
        <pc:picChg chg="mod">
          <ac:chgData name="Michele La Manna" userId="de852aae-9521-4022-a0d3-27a8a2b84419" providerId="ADAL" clId="{76AD56B3-E702-4899-9691-F3361EDA509F}" dt="2019-05-28T17:21:45.937" v="5411" actId="1076"/>
          <ac:picMkLst>
            <pc:docMk/>
            <pc:sldMk cId="3795515886" sldId="548"/>
            <ac:picMk id="3" creationId="{914DB2BB-95C0-449A-8579-170CF727E5BE}"/>
          </ac:picMkLst>
        </pc:picChg>
      </pc:sldChg>
      <pc:sldChg chg="modSp add">
        <pc:chgData name="Michele La Manna" userId="de852aae-9521-4022-a0d3-27a8a2b84419" providerId="ADAL" clId="{76AD56B3-E702-4899-9691-F3361EDA509F}" dt="2019-05-28T16:20:18.881" v="4237" actId="20577"/>
        <pc:sldMkLst>
          <pc:docMk/>
          <pc:sldMk cId="1708544660" sldId="549"/>
        </pc:sldMkLst>
        <pc:spChg chg="mod">
          <ac:chgData name="Michele La Manna" userId="de852aae-9521-4022-a0d3-27a8a2b84419" providerId="ADAL" clId="{76AD56B3-E702-4899-9691-F3361EDA509F}" dt="2019-05-28T16:20:18.881" v="4237" actId="20577"/>
          <ac:spMkLst>
            <pc:docMk/>
            <pc:sldMk cId="1708544660" sldId="549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20:10.476" v="4217" actId="1076"/>
          <ac:spMkLst>
            <pc:docMk/>
            <pc:sldMk cId="1708544660" sldId="549"/>
            <ac:spMk id="10" creationId="{6FE6C3E8-E3E1-483B-9C57-29AECB753E74}"/>
          </ac:spMkLst>
        </pc:spChg>
      </pc:sldChg>
      <pc:sldChg chg="modSp add">
        <pc:chgData name="Michele La Manna" userId="de852aae-9521-4022-a0d3-27a8a2b84419" providerId="ADAL" clId="{76AD56B3-E702-4899-9691-F3361EDA509F}" dt="2019-05-28T16:23:41.388" v="4541" actId="20577"/>
        <pc:sldMkLst>
          <pc:docMk/>
          <pc:sldMk cId="1279583149" sldId="550"/>
        </pc:sldMkLst>
        <pc:spChg chg="mod">
          <ac:chgData name="Michele La Manna" userId="de852aae-9521-4022-a0d3-27a8a2b84419" providerId="ADAL" clId="{76AD56B3-E702-4899-9691-F3361EDA509F}" dt="2019-05-28T16:20:28.897" v="4257" actId="20577"/>
          <ac:spMkLst>
            <pc:docMk/>
            <pc:sldMk cId="1279583149" sldId="550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23:31.948" v="4540"/>
          <ac:spMkLst>
            <pc:docMk/>
            <pc:sldMk cId="1279583149" sldId="550"/>
            <ac:spMk id="3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23:41.388" v="4541" actId="20577"/>
          <ac:spMkLst>
            <pc:docMk/>
            <pc:sldMk cId="1279583149" sldId="550"/>
            <ac:spMk id="7" creationId="{DD27568A-479B-48CF-A31B-FCE864530BA7}"/>
          </ac:spMkLst>
        </pc:spChg>
        <pc:spChg chg="mod">
          <ac:chgData name="Michele La Manna" userId="de852aae-9521-4022-a0d3-27a8a2b84419" providerId="ADAL" clId="{76AD56B3-E702-4899-9691-F3361EDA509F}" dt="2019-05-28T16:23:27.091" v="4539"/>
          <ac:spMkLst>
            <pc:docMk/>
            <pc:sldMk cId="1279583149" sldId="550"/>
            <ac:spMk id="8" creationId="{9BA01716-0AE6-4431-9209-E8BAC6110F03}"/>
          </ac:spMkLst>
        </pc:spChg>
      </pc:sldChg>
      <pc:sldChg chg="addSp modSp add modAnim">
        <pc:chgData name="Michele La Manna" userId="de852aae-9521-4022-a0d3-27a8a2b84419" providerId="ADAL" clId="{76AD56B3-E702-4899-9691-F3361EDA509F}" dt="2019-05-28T16:33:45.488" v="4640" actId="14100"/>
        <pc:sldMkLst>
          <pc:docMk/>
          <pc:sldMk cId="847812749" sldId="551"/>
        </pc:sldMkLst>
        <pc:spChg chg="mod">
          <ac:chgData name="Michele La Manna" userId="de852aae-9521-4022-a0d3-27a8a2b84419" providerId="ADAL" clId="{76AD56B3-E702-4899-9691-F3361EDA509F}" dt="2019-05-28T16:32:44.397" v="4637" actId="20577"/>
          <ac:spMkLst>
            <pc:docMk/>
            <pc:sldMk cId="847812749" sldId="551"/>
            <ac:spMk id="3" creationId="{00000000-0000-0000-0000-000000000000}"/>
          </ac:spMkLst>
        </pc:spChg>
        <pc:picChg chg="add mod">
          <ac:chgData name="Michele La Manna" userId="de852aae-9521-4022-a0d3-27a8a2b84419" providerId="ADAL" clId="{76AD56B3-E702-4899-9691-F3361EDA509F}" dt="2019-05-28T16:33:45.488" v="4640" actId="14100"/>
          <ac:picMkLst>
            <pc:docMk/>
            <pc:sldMk cId="847812749" sldId="551"/>
            <ac:picMk id="4" creationId="{2457A76E-D2A5-4B14-B88D-1585134C3A85}"/>
          </ac:picMkLst>
        </pc:picChg>
      </pc:sldChg>
      <pc:sldChg chg="add del">
        <pc:chgData name="Michele La Manna" userId="de852aae-9521-4022-a0d3-27a8a2b84419" providerId="ADAL" clId="{76AD56B3-E702-4899-9691-F3361EDA509F}" dt="2019-05-28T16:33:52.995" v="4641" actId="2696"/>
        <pc:sldMkLst>
          <pc:docMk/>
          <pc:sldMk cId="1136758335" sldId="552"/>
        </pc:sldMkLst>
      </pc:sldChg>
      <pc:sldChg chg="modSp add">
        <pc:chgData name="Michele La Manna" userId="de852aae-9521-4022-a0d3-27a8a2b84419" providerId="ADAL" clId="{76AD56B3-E702-4899-9691-F3361EDA509F}" dt="2019-05-28T16:34:50.684" v="4659" actId="1076"/>
        <pc:sldMkLst>
          <pc:docMk/>
          <pc:sldMk cId="3821064447" sldId="552"/>
        </pc:sldMkLst>
        <pc:spChg chg="mod">
          <ac:chgData name="Michele La Manna" userId="de852aae-9521-4022-a0d3-27a8a2b84419" providerId="ADAL" clId="{76AD56B3-E702-4899-9691-F3361EDA509F}" dt="2019-05-28T16:34:35.778" v="4653" actId="20577"/>
          <ac:spMkLst>
            <pc:docMk/>
            <pc:sldMk cId="3821064447" sldId="552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34:50.684" v="4659" actId="1076"/>
          <ac:spMkLst>
            <pc:docMk/>
            <pc:sldMk cId="3821064447" sldId="552"/>
            <ac:spMk id="10" creationId="{6FE6C3E8-E3E1-483B-9C57-29AECB753E74}"/>
          </ac:spMkLst>
        </pc:spChg>
        <pc:picChg chg="mod">
          <ac:chgData name="Michele La Manna" userId="de852aae-9521-4022-a0d3-27a8a2b84419" providerId="ADAL" clId="{76AD56B3-E702-4899-9691-F3361EDA509F}" dt="2019-05-28T16:34:46.469" v="4658" actId="1076"/>
          <ac:picMkLst>
            <pc:docMk/>
            <pc:sldMk cId="3821064447" sldId="552"/>
            <ac:picMk id="7" creationId="{1300C2C4-35BC-4C65-919E-64DC65BF32A9}"/>
          </ac:picMkLst>
        </pc:picChg>
      </pc:sldChg>
      <pc:sldChg chg="modSp add">
        <pc:chgData name="Michele La Manna" userId="de852aae-9521-4022-a0d3-27a8a2b84419" providerId="ADAL" clId="{76AD56B3-E702-4899-9691-F3361EDA509F}" dt="2019-05-28T16:44:02.583" v="4953" actId="20577"/>
        <pc:sldMkLst>
          <pc:docMk/>
          <pc:sldMk cId="2900343254" sldId="553"/>
        </pc:sldMkLst>
        <pc:spChg chg="mod">
          <ac:chgData name="Michele La Manna" userId="de852aae-9521-4022-a0d3-27a8a2b84419" providerId="ADAL" clId="{76AD56B3-E702-4899-9691-F3361EDA509F}" dt="2019-05-28T16:34:41.963" v="4656"/>
          <ac:spMkLst>
            <pc:docMk/>
            <pc:sldMk cId="2900343254" sldId="553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43:58.906" v="4950" actId="20577"/>
          <ac:spMkLst>
            <pc:docMk/>
            <pc:sldMk cId="2900343254" sldId="553"/>
            <ac:spMk id="3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44:02.583" v="4953" actId="20577"/>
          <ac:spMkLst>
            <pc:docMk/>
            <pc:sldMk cId="2900343254" sldId="553"/>
            <ac:spMk id="7" creationId="{DD27568A-479B-48CF-A31B-FCE864530BA7}"/>
          </ac:spMkLst>
        </pc:spChg>
        <pc:spChg chg="mod">
          <ac:chgData name="Michele La Manna" userId="de852aae-9521-4022-a0d3-27a8a2b84419" providerId="ADAL" clId="{76AD56B3-E702-4899-9691-F3361EDA509F}" dt="2019-05-28T16:43:10.120" v="4813" actId="20577"/>
          <ac:spMkLst>
            <pc:docMk/>
            <pc:sldMk cId="2900343254" sldId="553"/>
            <ac:spMk id="8" creationId="{9BA01716-0AE6-4431-9209-E8BAC6110F03}"/>
          </ac:spMkLst>
        </pc:spChg>
      </pc:sldChg>
      <pc:sldChg chg="addSp delSp modSp add modAnim">
        <pc:chgData name="Michele La Manna" userId="de852aae-9521-4022-a0d3-27a8a2b84419" providerId="ADAL" clId="{76AD56B3-E702-4899-9691-F3361EDA509F}" dt="2019-05-28T16:51:36.005" v="5113" actId="20577"/>
        <pc:sldMkLst>
          <pc:docMk/>
          <pc:sldMk cId="3587532338" sldId="554"/>
        </pc:sldMkLst>
        <pc:spChg chg="mod">
          <ac:chgData name="Michele La Manna" userId="de852aae-9521-4022-a0d3-27a8a2b84419" providerId="ADAL" clId="{76AD56B3-E702-4899-9691-F3361EDA509F}" dt="2019-05-28T16:51:36.005" v="5113" actId="20577"/>
          <ac:spMkLst>
            <pc:docMk/>
            <pc:sldMk cId="3587532338" sldId="554"/>
            <ac:spMk id="3" creationId="{00000000-0000-0000-0000-000000000000}"/>
          </ac:spMkLst>
        </pc:spChg>
        <pc:picChg chg="del mod">
          <ac:chgData name="Michele La Manna" userId="de852aae-9521-4022-a0d3-27a8a2b84419" providerId="ADAL" clId="{76AD56B3-E702-4899-9691-F3361EDA509F}" dt="2019-05-28T16:37:44.782" v="4760" actId="478"/>
          <ac:picMkLst>
            <pc:docMk/>
            <pc:sldMk cId="3587532338" sldId="554"/>
            <ac:picMk id="4" creationId="{2457A76E-D2A5-4B14-B88D-1585134C3A85}"/>
          </ac:picMkLst>
        </pc:picChg>
        <pc:picChg chg="add mod">
          <ac:chgData name="Michele La Manna" userId="de852aae-9521-4022-a0d3-27a8a2b84419" providerId="ADAL" clId="{76AD56B3-E702-4899-9691-F3361EDA509F}" dt="2019-05-28T16:41:20.101" v="4763" actId="14100"/>
          <ac:picMkLst>
            <pc:docMk/>
            <pc:sldMk cId="3587532338" sldId="554"/>
            <ac:picMk id="5" creationId="{E4F7C1AC-9F7D-46B0-84FC-4FF1C6B2FFCC}"/>
          </ac:picMkLst>
        </pc:picChg>
      </pc:sldChg>
      <pc:sldChg chg="modSp add">
        <pc:chgData name="Michele La Manna" userId="de852aae-9521-4022-a0d3-27a8a2b84419" providerId="ADAL" clId="{76AD56B3-E702-4899-9691-F3361EDA509F}" dt="2019-05-28T16:48:36.803" v="4964" actId="20577"/>
        <pc:sldMkLst>
          <pc:docMk/>
          <pc:sldMk cId="815431840" sldId="555"/>
        </pc:sldMkLst>
        <pc:spChg chg="mod">
          <ac:chgData name="Michele La Manna" userId="de852aae-9521-4022-a0d3-27a8a2b84419" providerId="ADAL" clId="{76AD56B3-E702-4899-9691-F3361EDA509F}" dt="2019-05-28T16:48:36.803" v="4964" actId="20577"/>
          <ac:spMkLst>
            <pc:docMk/>
            <pc:sldMk cId="815431840" sldId="555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48:30.590" v="4961" actId="1076"/>
          <ac:spMkLst>
            <pc:docMk/>
            <pc:sldMk cId="815431840" sldId="555"/>
            <ac:spMk id="10" creationId="{6FE6C3E8-E3E1-483B-9C57-29AECB753E74}"/>
          </ac:spMkLst>
        </pc:spChg>
      </pc:sldChg>
      <pc:sldChg chg="modSp add">
        <pc:chgData name="Michele La Manna" userId="de852aae-9521-4022-a0d3-27a8a2b84419" providerId="ADAL" clId="{76AD56B3-E702-4899-9691-F3361EDA509F}" dt="2019-05-28T17:00:44.815" v="5233" actId="20577"/>
        <pc:sldMkLst>
          <pc:docMk/>
          <pc:sldMk cId="1475590028" sldId="556"/>
        </pc:sldMkLst>
        <pc:spChg chg="mod">
          <ac:chgData name="Michele La Manna" userId="de852aae-9521-4022-a0d3-27a8a2b84419" providerId="ADAL" clId="{76AD56B3-E702-4899-9691-F3361EDA509F}" dt="2019-05-28T16:48:43.544" v="4971" actId="20577"/>
          <ac:spMkLst>
            <pc:docMk/>
            <pc:sldMk cId="1475590028" sldId="556"/>
            <ac:spMk id="2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6:50:11.901" v="5087" actId="20577"/>
          <ac:spMkLst>
            <pc:docMk/>
            <pc:sldMk cId="1475590028" sldId="556"/>
            <ac:spMk id="3" creationId="{00000000-0000-0000-0000-000000000000}"/>
          </ac:spMkLst>
        </pc:spChg>
        <pc:spChg chg="mod">
          <ac:chgData name="Michele La Manna" userId="de852aae-9521-4022-a0d3-27a8a2b84419" providerId="ADAL" clId="{76AD56B3-E702-4899-9691-F3361EDA509F}" dt="2019-05-28T17:00:44.815" v="5233" actId="20577"/>
          <ac:spMkLst>
            <pc:docMk/>
            <pc:sldMk cId="1475590028" sldId="556"/>
            <ac:spMk id="8" creationId="{9BA01716-0AE6-4431-9209-E8BAC6110F03}"/>
          </ac:spMkLst>
        </pc:spChg>
      </pc:sldChg>
      <pc:sldChg chg="addSp delSp modSp add modAnim">
        <pc:chgData name="Michele La Manna" userId="de852aae-9521-4022-a0d3-27a8a2b84419" providerId="ADAL" clId="{76AD56B3-E702-4899-9691-F3361EDA509F}" dt="2019-05-28T17:03:18.560" v="5248" actId="1076"/>
        <pc:sldMkLst>
          <pc:docMk/>
          <pc:sldMk cId="3101209367" sldId="557"/>
        </pc:sldMkLst>
        <pc:spChg chg="mod">
          <ac:chgData name="Michele La Manna" userId="de852aae-9521-4022-a0d3-27a8a2b84419" providerId="ADAL" clId="{76AD56B3-E702-4899-9691-F3361EDA509F}" dt="2019-05-28T17:03:08.976" v="5244" actId="20577"/>
          <ac:spMkLst>
            <pc:docMk/>
            <pc:sldMk cId="3101209367" sldId="557"/>
            <ac:spMk id="3" creationId="{00000000-0000-0000-0000-000000000000}"/>
          </ac:spMkLst>
        </pc:spChg>
        <pc:picChg chg="add del mod">
          <ac:chgData name="Michele La Manna" userId="de852aae-9521-4022-a0d3-27a8a2b84419" providerId="ADAL" clId="{76AD56B3-E702-4899-9691-F3361EDA509F}" dt="2019-05-28T17:02:52.706" v="5243" actId="478"/>
          <ac:picMkLst>
            <pc:docMk/>
            <pc:sldMk cId="3101209367" sldId="557"/>
            <ac:picMk id="4" creationId="{8D1FAE12-C97E-4183-8538-3D8A9834ADDD}"/>
          </ac:picMkLst>
        </pc:picChg>
        <pc:picChg chg="del">
          <ac:chgData name="Michele La Manna" userId="de852aae-9521-4022-a0d3-27a8a2b84419" providerId="ADAL" clId="{76AD56B3-E702-4899-9691-F3361EDA509F}" dt="2019-05-28T16:51:18.857" v="5088" actId="478"/>
          <ac:picMkLst>
            <pc:docMk/>
            <pc:sldMk cId="3101209367" sldId="557"/>
            <ac:picMk id="5" creationId="{E4F7C1AC-9F7D-46B0-84FC-4FF1C6B2FFCC}"/>
          </ac:picMkLst>
        </pc:picChg>
        <pc:picChg chg="add mod">
          <ac:chgData name="Michele La Manna" userId="de852aae-9521-4022-a0d3-27a8a2b84419" providerId="ADAL" clId="{76AD56B3-E702-4899-9691-F3361EDA509F}" dt="2019-05-28T17:03:18.560" v="5248" actId="1076"/>
          <ac:picMkLst>
            <pc:docMk/>
            <pc:sldMk cId="3101209367" sldId="557"/>
            <ac:picMk id="7" creationId="{62C0082F-4481-4E0F-9F84-03283B35AB2A}"/>
          </ac:picMkLst>
        </pc:picChg>
        <pc:picChg chg="add mod">
          <ac:chgData name="Michele La Manna" userId="de852aae-9521-4022-a0d3-27a8a2b84419" providerId="ADAL" clId="{76AD56B3-E702-4899-9691-F3361EDA509F}" dt="2019-05-28T17:03:14.687" v="5247" actId="208"/>
          <ac:picMkLst>
            <pc:docMk/>
            <pc:sldMk cId="3101209367" sldId="557"/>
            <ac:picMk id="8" creationId="{9F501EE1-F55A-419D-AFBA-7008C5391850}"/>
          </ac:picMkLst>
        </pc:picChg>
      </pc:sldChg>
      <pc:sldChg chg="addSp delSp modSp add">
        <pc:chgData name="Michele La Manna" userId="de852aae-9521-4022-a0d3-27a8a2b84419" providerId="ADAL" clId="{76AD56B3-E702-4899-9691-F3361EDA509F}" dt="2019-05-28T17:26:45.413" v="5641" actId="5793"/>
        <pc:sldMkLst>
          <pc:docMk/>
          <pc:sldMk cId="3062276601" sldId="558"/>
        </pc:sldMkLst>
        <pc:spChg chg="mod">
          <ac:chgData name="Michele La Manna" userId="de852aae-9521-4022-a0d3-27a8a2b84419" providerId="ADAL" clId="{76AD56B3-E702-4899-9691-F3361EDA509F}" dt="2019-05-28T17:26:45.413" v="5641" actId="5793"/>
          <ac:spMkLst>
            <pc:docMk/>
            <pc:sldMk cId="3062276601" sldId="558"/>
            <ac:spMk id="2" creationId="{00000000-0000-0000-0000-000000000000}"/>
          </ac:spMkLst>
        </pc:spChg>
        <pc:spChg chg="add del mod">
          <ac:chgData name="Michele La Manna" userId="de852aae-9521-4022-a0d3-27a8a2b84419" providerId="ADAL" clId="{76AD56B3-E702-4899-9691-F3361EDA509F}" dt="2019-05-28T17:07:58.020" v="5283" actId="478"/>
          <ac:spMkLst>
            <pc:docMk/>
            <pc:sldMk cId="3062276601" sldId="558"/>
            <ac:spMk id="4" creationId="{C370C896-38CA-44B1-AC97-F8BD8B6FE763}"/>
          </ac:spMkLst>
        </pc:spChg>
        <pc:spChg chg="del">
          <ac:chgData name="Michele La Manna" userId="de852aae-9521-4022-a0d3-27a8a2b84419" providerId="ADAL" clId="{76AD56B3-E702-4899-9691-F3361EDA509F}" dt="2019-05-28T17:07:54.391" v="5281" actId="478"/>
          <ac:spMkLst>
            <pc:docMk/>
            <pc:sldMk cId="3062276601" sldId="558"/>
            <ac:spMk id="7" creationId="{B72D1792-1534-48B5-8701-E1EE35D1164E}"/>
          </ac:spMkLst>
        </pc:spChg>
        <pc:spChg chg="add mod">
          <ac:chgData name="Michele La Manna" userId="de852aae-9521-4022-a0d3-27a8a2b84419" providerId="ADAL" clId="{76AD56B3-E702-4899-9691-F3361EDA509F}" dt="2019-05-28T17:09:23.060" v="5298" actId="164"/>
          <ac:spMkLst>
            <pc:docMk/>
            <pc:sldMk cId="3062276601" sldId="558"/>
            <ac:spMk id="8" creationId="{FB943837-B068-4AB5-822C-00253D8F26DB}"/>
          </ac:spMkLst>
        </pc:spChg>
        <pc:spChg chg="add mod">
          <ac:chgData name="Michele La Manna" userId="de852aae-9521-4022-a0d3-27a8a2b84419" providerId="ADAL" clId="{76AD56B3-E702-4899-9691-F3361EDA509F}" dt="2019-05-28T17:09:23.060" v="5298" actId="164"/>
          <ac:spMkLst>
            <pc:docMk/>
            <pc:sldMk cId="3062276601" sldId="558"/>
            <ac:spMk id="9" creationId="{3ACB68AA-C2A3-44D9-A418-F4B0A2A2F268}"/>
          </ac:spMkLst>
        </pc:spChg>
        <pc:spChg chg="add mod">
          <ac:chgData name="Michele La Manna" userId="de852aae-9521-4022-a0d3-27a8a2b84419" providerId="ADAL" clId="{76AD56B3-E702-4899-9691-F3361EDA509F}" dt="2019-05-28T17:09:23.060" v="5298" actId="164"/>
          <ac:spMkLst>
            <pc:docMk/>
            <pc:sldMk cId="3062276601" sldId="558"/>
            <ac:spMk id="10" creationId="{0384FF1D-3F72-4FB1-9C50-6065A1530C06}"/>
          </ac:spMkLst>
        </pc:spChg>
        <pc:grpChg chg="add mod">
          <ac:chgData name="Michele La Manna" userId="de852aae-9521-4022-a0d3-27a8a2b84419" providerId="ADAL" clId="{76AD56B3-E702-4899-9691-F3361EDA509F}" dt="2019-05-28T17:09:24.628" v="5299" actId="1076"/>
          <ac:grpSpMkLst>
            <pc:docMk/>
            <pc:sldMk cId="3062276601" sldId="558"/>
            <ac:grpSpMk id="11" creationId="{42A9E615-7C0F-419D-A4A6-EF9D18B98FA5}"/>
          </ac:grpSpMkLst>
        </pc:grpChg>
        <pc:picChg chg="add mod">
          <ac:chgData name="Michele La Manna" userId="de852aae-9521-4022-a0d3-27a8a2b84419" providerId="ADAL" clId="{76AD56B3-E702-4899-9691-F3361EDA509F}" dt="2019-05-28T17:09:23.060" v="5298" actId="164"/>
          <ac:picMkLst>
            <pc:docMk/>
            <pc:sldMk cId="3062276601" sldId="558"/>
            <ac:picMk id="5" creationId="{15E7E7D2-37B6-4AAA-80DD-269888BB4E47}"/>
          </ac:picMkLst>
        </pc:picChg>
        <pc:picChg chg="add mod">
          <ac:chgData name="Michele La Manna" userId="de852aae-9521-4022-a0d3-27a8a2b84419" providerId="ADAL" clId="{76AD56B3-E702-4899-9691-F3361EDA509F}" dt="2019-05-28T17:25:05.665" v="5416" actId="1076"/>
          <ac:picMkLst>
            <pc:docMk/>
            <pc:sldMk cId="3062276601" sldId="558"/>
            <ac:picMk id="12" creationId="{BFD3CD88-66F4-4F79-81E5-8B1342916EEA}"/>
          </ac:picMkLst>
        </pc:picChg>
      </pc:sldChg>
      <pc:sldChg chg="addSp delSp modSp add">
        <pc:chgData name="Michele La Manna" userId="de852aae-9521-4022-a0d3-27a8a2b84419" providerId="ADAL" clId="{76AD56B3-E702-4899-9691-F3361EDA509F}" dt="2019-05-28T17:36:53.267" v="5690" actId="1076"/>
        <pc:sldMkLst>
          <pc:docMk/>
          <pc:sldMk cId="1382624726" sldId="559"/>
        </pc:sldMkLst>
        <pc:spChg chg="mod">
          <ac:chgData name="Michele La Manna" userId="de852aae-9521-4022-a0d3-27a8a2b84419" providerId="ADAL" clId="{76AD56B3-E702-4899-9691-F3361EDA509F}" dt="2019-05-28T17:32:22.435" v="5683" actId="20577"/>
          <ac:spMkLst>
            <pc:docMk/>
            <pc:sldMk cId="1382624726" sldId="559"/>
            <ac:spMk id="2" creationId="{00000000-0000-0000-0000-000000000000}"/>
          </ac:spMkLst>
        </pc:spChg>
        <pc:picChg chg="del">
          <ac:chgData name="Michele La Manna" userId="de852aae-9521-4022-a0d3-27a8a2b84419" providerId="ADAL" clId="{76AD56B3-E702-4899-9691-F3361EDA509F}" dt="2019-05-28T17:32:26.125" v="5684" actId="478"/>
          <ac:picMkLst>
            <pc:docMk/>
            <pc:sldMk cId="1382624726" sldId="559"/>
            <ac:picMk id="3" creationId="{914DB2BB-95C0-449A-8579-170CF727E5BE}"/>
          </ac:picMkLst>
        </pc:picChg>
        <pc:picChg chg="add mod modCrop">
          <ac:chgData name="Michele La Manna" userId="de852aae-9521-4022-a0d3-27a8a2b84419" providerId="ADAL" clId="{76AD56B3-E702-4899-9691-F3361EDA509F}" dt="2019-05-28T17:36:53.267" v="5690" actId="1076"/>
          <ac:picMkLst>
            <pc:docMk/>
            <pc:sldMk cId="1382624726" sldId="559"/>
            <ac:picMk id="4" creationId="{44BBFBAF-5D17-47CD-B5D3-FBF3F84D9D61}"/>
          </ac:picMkLst>
        </pc:picChg>
      </pc:sldChg>
    </pc:docChg>
  </pc:docChgLst>
  <pc:docChgLst>
    <pc:chgData name="Michele La Manna" userId="de852aae-9521-4022-a0d3-27a8a2b84419" providerId="ADAL" clId="{D988563F-F5DB-471E-B821-00EF0B96F807}"/>
    <pc:docChg chg="undo redo custSel addSld delSld modSld sldOrd">
      <pc:chgData name="Michele La Manna" userId="de852aae-9521-4022-a0d3-27a8a2b84419" providerId="ADAL" clId="{D988563F-F5DB-471E-B821-00EF0B96F807}" dt="2020-03-23T16:30:20.628" v="4662" actId="20577"/>
      <pc:docMkLst>
        <pc:docMk/>
      </pc:docMkLst>
      <pc:sldChg chg="modSp mod">
        <pc:chgData name="Michele La Manna" userId="de852aae-9521-4022-a0d3-27a8a2b84419" providerId="ADAL" clId="{D988563F-F5DB-471E-B821-00EF0B96F807}" dt="2020-03-20T13:05:41.766" v="42" actId="20577"/>
        <pc:sldMkLst>
          <pc:docMk/>
          <pc:sldMk cId="2694809975" sldId="305"/>
        </pc:sldMkLst>
        <pc:spChg chg="mod">
          <ac:chgData name="Michele La Manna" userId="de852aae-9521-4022-a0d3-27a8a2b84419" providerId="ADAL" clId="{D988563F-F5DB-471E-B821-00EF0B96F807}" dt="2020-03-20T13:05:41.766" v="42" actId="20577"/>
          <ac:spMkLst>
            <pc:docMk/>
            <pc:sldMk cId="2694809975" sldId="305"/>
            <ac:spMk id="7" creationId="{00000000-0000-0000-0000-000000000000}"/>
          </ac:spMkLst>
        </pc:spChg>
        <pc:spChg chg="mod">
          <ac:chgData name="Michele La Manna" userId="de852aae-9521-4022-a0d3-27a8a2b84419" providerId="ADAL" clId="{D988563F-F5DB-471E-B821-00EF0B96F807}" dt="2020-03-20T13:01:33.522" v="17" actId="20577"/>
          <ac:spMkLst>
            <pc:docMk/>
            <pc:sldMk cId="2694809975" sldId="305"/>
            <ac:spMk id="8" creationId="{00000000-0000-0000-0000-000000000000}"/>
          </ac:spMkLst>
        </pc:spChg>
      </pc:sldChg>
      <pc:sldChg chg="modSp mod">
        <pc:chgData name="Michele La Manna" userId="de852aae-9521-4022-a0d3-27a8a2b84419" providerId="ADAL" clId="{D988563F-F5DB-471E-B821-00EF0B96F807}" dt="2020-03-20T13:05:37.305" v="40" actId="20577"/>
        <pc:sldMkLst>
          <pc:docMk/>
          <pc:sldMk cId="5810287" sldId="512"/>
        </pc:sldMkLst>
        <pc:spChg chg="mod">
          <ac:chgData name="Michele La Manna" userId="de852aae-9521-4022-a0d3-27a8a2b84419" providerId="ADAL" clId="{D988563F-F5DB-471E-B821-00EF0B96F807}" dt="2020-03-20T13:05:37.305" v="40" actId="20577"/>
          <ac:spMkLst>
            <pc:docMk/>
            <pc:sldMk cId="5810287" sldId="512"/>
            <ac:spMk id="2" creationId="{00000000-0000-0000-0000-000000000000}"/>
          </ac:spMkLst>
        </pc:spChg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3215927321" sldId="515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3315560205" sldId="517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1495583813" sldId="519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1664620294" sldId="522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2519382936" sldId="523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3916039019" sldId="524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3062276601" sldId="558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1382624726" sldId="559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2338619618" sldId="560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3962622003" sldId="561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341493957" sldId="562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2089030521" sldId="563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530883209" sldId="564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292337530" sldId="565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1190388175" sldId="566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2045419802" sldId="567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1399232791" sldId="568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2745158148" sldId="569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3565162677" sldId="570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2199889138" sldId="571"/>
        </pc:sldMkLst>
      </pc:sldChg>
      <pc:sldChg chg="addSp modSp mod">
        <pc:chgData name="Michele La Manna" userId="de852aae-9521-4022-a0d3-27a8a2b84419" providerId="ADAL" clId="{D988563F-F5DB-471E-B821-00EF0B96F807}" dt="2020-03-20T13:30:12.049" v="947" actId="313"/>
        <pc:sldMkLst>
          <pc:docMk/>
          <pc:sldMk cId="1513247378" sldId="572"/>
        </pc:sldMkLst>
        <pc:spChg chg="mod">
          <ac:chgData name="Michele La Manna" userId="de852aae-9521-4022-a0d3-27a8a2b84419" providerId="ADAL" clId="{D988563F-F5DB-471E-B821-00EF0B96F807}" dt="2020-03-20T13:07:41.819" v="57" actId="6549"/>
          <ac:spMkLst>
            <pc:docMk/>
            <pc:sldMk cId="1513247378" sldId="572"/>
            <ac:spMk id="2" creationId="{00000000-0000-0000-0000-000000000000}"/>
          </ac:spMkLst>
        </pc:spChg>
        <pc:spChg chg="add mod">
          <ac:chgData name="Michele La Manna" userId="de852aae-9521-4022-a0d3-27a8a2b84419" providerId="ADAL" clId="{D988563F-F5DB-471E-B821-00EF0B96F807}" dt="2020-03-20T13:30:12.049" v="947" actId="313"/>
          <ac:spMkLst>
            <pc:docMk/>
            <pc:sldMk cId="1513247378" sldId="572"/>
            <ac:spMk id="3" creationId="{C8CBD068-C07A-4228-994E-B8B45C889BFA}"/>
          </ac:spMkLst>
        </pc:spChg>
        <pc:spChg chg="mod">
          <ac:chgData name="Michele La Manna" userId="de852aae-9521-4022-a0d3-27a8a2b84419" providerId="ADAL" clId="{D988563F-F5DB-471E-B821-00EF0B96F807}" dt="2020-03-20T13:09:33.419" v="190" actId="14100"/>
          <ac:spMkLst>
            <pc:docMk/>
            <pc:sldMk cId="1513247378" sldId="572"/>
            <ac:spMk id="5" creationId="{76AB5BC4-B550-4CC2-B115-ECB68F9479D5}"/>
          </ac:spMkLst>
        </pc:spChg>
      </pc:sldChg>
      <pc:sldChg chg="del">
        <pc:chgData name="Michele La Manna" userId="de852aae-9521-4022-a0d3-27a8a2b84419" providerId="ADAL" clId="{D988563F-F5DB-471E-B821-00EF0B96F807}" dt="2020-03-20T13:18:01.674" v="333" actId="47"/>
        <pc:sldMkLst>
          <pc:docMk/>
          <pc:sldMk cId="2605439639" sldId="573"/>
        </pc:sldMkLst>
      </pc:sldChg>
      <pc:sldChg chg="del">
        <pc:chgData name="Michele La Manna" userId="de852aae-9521-4022-a0d3-27a8a2b84419" providerId="ADAL" clId="{D988563F-F5DB-471E-B821-00EF0B96F807}" dt="2020-03-23T11:23:51.230" v="3726" actId="47"/>
        <pc:sldMkLst>
          <pc:docMk/>
          <pc:sldMk cId="708840445" sldId="575"/>
        </pc:sldMkLst>
      </pc:sldChg>
      <pc:sldChg chg="addSp delSp modSp add mod">
        <pc:chgData name="Michele La Manna" userId="de852aae-9521-4022-a0d3-27a8a2b84419" providerId="ADAL" clId="{D988563F-F5DB-471E-B821-00EF0B96F807}" dt="2020-03-23T16:22:06.355" v="4641" actId="20577"/>
        <pc:sldMkLst>
          <pc:docMk/>
          <pc:sldMk cId="3420949711" sldId="576"/>
        </pc:sldMkLst>
        <pc:spChg chg="mod">
          <ac:chgData name="Michele La Manna" userId="de852aae-9521-4022-a0d3-27a8a2b84419" providerId="ADAL" clId="{D988563F-F5DB-471E-B821-00EF0B96F807}" dt="2020-03-20T13:21:23.827" v="404" actId="20577"/>
          <ac:spMkLst>
            <pc:docMk/>
            <pc:sldMk cId="3420949711" sldId="576"/>
            <ac:spMk id="2" creationId="{00000000-0000-0000-0000-000000000000}"/>
          </ac:spMkLst>
        </pc:spChg>
        <pc:spChg chg="del mod">
          <ac:chgData name="Michele La Manna" userId="de852aae-9521-4022-a0d3-27a8a2b84419" providerId="ADAL" clId="{D988563F-F5DB-471E-B821-00EF0B96F807}" dt="2020-03-20T13:20:18.720" v="383"/>
          <ac:spMkLst>
            <pc:docMk/>
            <pc:sldMk cId="3420949711" sldId="576"/>
            <ac:spMk id="3" creationId="{C8CBD068-C07A-4228-994E-B8B45C889BFA}"/>
          </ac:spMkLst>
        </pc:spChg>
        <pc:spChg chg="add del">
          <ac:chgData name="Michele La Manna" userId="de852aae-9521-4022-a0d3-27a8a2b84419" providerId="ADAL" clId="{D988563F-F5DB-471E-B821-00EF0B96F807}" dt="2020-03-20T13:20:25.435" v="385"/>
          <ac:spMkLst>
            <pc:docMk/>
            <pc:sldMk cId="3420949711" sldId="576"/>
            <ac:spMk id="4" creationId="{6AC70AD7-C92D-4520-8448-DE44329D0F2C}"/>
          </ac:spMkLst>
        </pc:spChg>
        <pc:spChg chg="mod">
          <ac:chgData name="Michele La Manna" userId="de852aae-9521-4022-a0d3-27a8a2b84419" providerId="ADAL" clId="{D988563F-F5DB-471E-B821-00EF0B96F807}" dt="2020-03-23T16:22:06.355" v="4641" actId="20577"/>
          <ac:spMkLst>
            <pc:docMk/>
            <pc:sldMk cId="3420949711" sldId="576"/>
            <ac:spMk id="5" creationId="{76AB5BC4-B550-4CC2-B115-ECB68F9479D5}"/>
          </ac:spMkLst>
        </pc:spChg>
        <pc:picChg chg="add del mod">
          <ac:chgData name="Michele La Manna" userId="de852aae-9521-4022-a0d3-27a8a2b84419" providerId="ADAL" clId="{D988563F-F5DB-471E-B821-00EF0B96F807}" dt="2020-03-20T13:25:48.433" v="508" actId="478"/>
          <ac:picMkLst>
            <pc:docMk/>
            <pc:sldMk cId="3420949711" sldId="576"/>
            <ac:picMk id="7" creationId="{8CD10315-716B-4190-9F49-8ECEF67C9908}"/>
          </ac:picMkLst>
        </pc:picChg>
        <pc:picChg chg="add mod">
          <ac:chgData name="Michele La Manna" userId="de852aae-9521-4022-a0d3-27a8a2b84419" providerId="ADAL" clId="{D988563F-F5DB-471E-B821-00EF0B96F807}" dt="2020-03-20T13:26:00.080" v="513" actId="14100"/>
          <ac:picMkLst>
            <pc:docMk/>
            <pc:sldMk cId="3420949711" sldId="576"/>
            <ac:picMk id="8" creationId="{8473E2BE-3B86-4926-94A0-A3349B2A646E}"/>
          </ac:picMkLst>
        </pc:picChg>
      </pc:sldChg>
      <pc:sldChg chg="addSp delSp modSp add mod">
        <pc:chgData name="Michele La Manna" userId="de852aae-9521-4022-a0d3-27a8a2b84419" providerId="ADAL" clId="{D988563F-F5DB-471E-B821-00EF0B96F807}" dt="2020-03-20T14:55:35.183" v="1971" actId="1076"/>
        <pc:sldMkLst>
          <pc:docMk/>
          <pc:sldMk cId="825172173" sldId="577"/>
        </pc:sldMkLst>
        <pc:spChg chg="mod">
          <ac:chgData name="Michele La Manna" userId="de852aae-9521-4022-a0d3-27a8a2b84419" providerId="ADAL" clId="{D988563F-F5DB-471E-B821-00EF0B96F807}" dt="2020-03-20T14:44:36.332" v="1783" actId="20577"/>
          <ac:spMkLst>
            <pc:docMk/>
            <pc:sldMk cId="825172173" sldId="577"/>
            <ac:spMk id="2" creationId="{00000000-0000-0000-0000-000000000000}"/>
          </ac:spMkLst>
        </pc:spChg>
        <pc:spChg chg="mod">
          <ac:chgData name="Michele La Manna" userId="de852aae-9521-4022-a0d3-27a8a2b84419" providerId="ADAL" clId="{D988563F-F5DB-471E-B821-00EF0B96F807}" dt="2020-03-20T14:55:27.110" v="1968" actId="20577"/>
          <ac:spMkLst>
            <pc:docMk/>
            <pc:sldMk cId="825172173" sldId="577"/>
            <ac:spMk id="5" creationId="{76AB5BC4-B550-4CC2-B115-ECB68F9479D5}"/>
          </ac:spMkLst>
        </pc:spChg>
        <pc:picChg chg="add del mod">
          <ac:chgData name="Michele La Manna" userId="de852aae-9521-4022-a0d3-27a8a2b84419" providerId="ADAL" clId="{D988563F-F5DB-471E-B821-00EF0B96F807}" dt="2020-03-20T13:43:31.894" v="1280" actId="478"/>
          <ac:picMkLst>
            <pc:docMk/>
            <pc:sldMk cId="825172173" sldId="577"/>
            <ac:picMk id="3" creationId="{FFAF1E02-98BF-4ABB-94E6-1AB26E8399D7}"/>
          </ac:picMkLst>
        </pc:picChg>
        <pc:picChg chg="add del mod">
          <ac:chgData name="Michele La Manna" userId="de852aae-9521-4022-a0d3-27a8a2b84419" providerId="ADAL" clId="{D988563F-F5DB-471E-B821-00EF0B96F807}" dt="2020-03-20T14:55:22.902" v="1967" actId="478"/>
          <ac:picMkLst>
            <pc:docMk/>
            <pc:sldMk cId="825172173" sldId="577"/>
            <ac:picMk id="4" creationId="{823EF66A-5F68-4206-8964-E3E8F55CAC93}"/>
          </ac:picMkLst>
        </pc:picChg>
        <pc:picChg chg="add mod">
          <ac:chgData name="Michele La Manna" userId="de852aae-9521-4022-a0d3-27a8a2b84419" providerId="ADAL" clId="{D988563F-F5DB-471E-B821-00EF0B96F807}" dt="2020-03-20T14:55:35.183" v="1971" actId="1076"/>
          <ac:picMkLst>
            <pc:docMk/>
            <pc:sldMk cId="825172173" sldId="577"/>
            <ac:picMk id="7" creationId="{94665595-59CE-401B-B927-5A235E9F401D}"/>
          </ac:picMkLst>
        </pc:picChg>
        <pc:picChg chg="del">
          <ac:chgData name="Michele La Manna" userId="de852aae-9521-4022-a0d3-27a8a2b84419" providerId="ADAL" clId="{D988563F-F5DB-471E-B821-00EF0B96F807}" dt="2020-03-20T13:41:15.827" v="1276" actId="478"/>
          <ac:picMkLst>
            <pc:docMk/>
            <pc:sldMk cId="825172173" sldId="577"/>
            <ac:picMk id="8" creationId="{8473E2BE-3B86-4926-94A0-A3349B2A646E}"/>
          </ac:picMkLst>
        </pc:picChg>
      </pc:sldChg>
      <pc:sldChg chg="addSp delSp modSp add mod ord">
        <pc:chgData name="Michele La Manna" userId="de852aae-9521-4022-a0d3-27a8a2b84419" providerId="ADAL" clId="{D988563F-F5DB-471E-B821-00EF0B96F807}" dt="2020-03-20T15:16:02.344" v="2164"/>
        <pc:sldMkLst>
          <pc:docMk/>
          <pc:sldMk cId="2250540392" sldId="578"/>
        </pc:sldMkLst>
        <pc:spChg chg="mod">
          <ac:chgData name="Michele La Manna" userId="de852aae-9521-4022-a0d3-27a8a2b84419" providerId="ADAL" clId="{D988563F-F5DB-471E-B821-00EF0B96F807}" dt="2020-03-20T13:44:57.392" v="1310" actId="20577"/>
          <ac:spMkLst>
            <pc:docMk/>
            <pc:sldMk cId="2250540392" sldId="578"/>
            <ac:spMk id="5" creationId="{76AB5BC4-B550-4CC2-B115-ECB68F9479D5}"/>
          </ac:spMkLst>
        </pc:spChg>
        <pc:picChg chg="add mod">
          <ac:chgData name="Michele La Manna" userId="de852aae-9521-4022-a0d3-27a8a2b84419" providerId="ADAL" clId="{D988563F-F5DB-471E-B821-00EF0B96F807}" dt="2020-03-20T13:52:17.100" v="1314" actId="14100"/>
          <ac:picMkLst>
            <pc:docMk/>
            <pc:sldMk cId="2250540392" sldId="578"/>
            <ac:picMk id="3" creationId="{FA0105EC-0579-480D-A6B1-CC5EC2E8F521}"/>
          </ac:picMkLst>
        </pc:picChg>
        <pc:picChg chg="del">
          <ac:chgData name="Michele La Manna" userId="de852aae-9521-4022-a0d3-27a8a2b84419" providerId="ADAL" clId="{D988563F-F5DB-471E-B821-00EF0B96F807}" dt="2020-03-20T13:52:04.089" v="1311" actId="478"/>
          <ac:picMkLst>
            <pc:docMk/>
            <pc:sldMk cId="2250540392" sldId="578"/>
            <ac:picMk id="4" creationId="{823EF66A-5F68-4206-8964-E3E8F55CAC93}"/>
          </ac:picMkLst>
        </pc:picChg>
      </pc:sldChg>
      <pc:sldChg chg="addSp delSp modSp add mod ord">
        <pc:chgData name="Michele La Manna" userId="de852aae-9521-4022-a0d3-27a8a2b84419" providerId="ADAL" clId="{D988563F-F5DB-471E-B821-00EF0B96F807}" dt="2020-03-20T15:17:21.702" v="2169"/>
        <pc:sldMkLst>
          <pc:docMk/>
          <pc:sldMk cId="3771879809" sldId="579"/>
        </pc:sldMkLst>
        <pc:spChg chg="mod">
          <ac:chgData name="Michele La Manna" userId="de852aae-9521-4022-a0d3-27a8a2b84419" providerId="ADAL" clId="{D988563F-F5DB-471E-B821-00EF0B96F807}" dt="2020-03-20T13:59:17.217" v="1332" actId="20577"/>
          <ac:spMkLst>
            <pc:docMk/>
            <pc:sldMk cId="3771879809" sldId="579"/>
            <ac:spMk id="2" creationId="{00000000-0000-0000-0000-000000000000}"/>
          </ac:spMkLst>
        </pc:spChg>
        <pc:spChg chg="mod">
          <ac:chgData name="Michele La Manna" userId="de852aae-9521-4022-a0d3-27a8a2b84419" providerId="ADAL" clId="{D988563F-F5DB-471E-B821-00EF0B96F807}" dt="2020-03-20T14:15:51.813" v="1452" actId="20577"/>
          <ac:spMkLst>
            <pc:docMk/>
            <pc:sldMk cId="3771879809" sldId="579"/>
            <ac:spMk id="5" creationId="{76AB5BC4-B550-4CC2-B115-ECB68F9479D5}"/>
          </ac:spMkLst>
        </pc:spChg>
        <pc:picChg chg="del">
          <ac:chgData name="Michele La Manna" userId="de852aae-9521-4022-a0d3-27a8a2b84419" providerId="ADAL" clId="{D988563F-F5DB-471E-B821-00EF0B96F807}" dt="2020-03-20T13:59:39.952" v="1365" actId="478"/>
          <ac:picMkLst>
            <pc:docMk/>
            <pc:sldMk cId="3771879809" sldId="579"/>
            <ac:picMk id="3" creationId="{FA0105EC-0579-480D-A6B1-CC5EC2E8F521}"/>
          </ac:picMkLst>
        </pc:picChg>
        <pc:picChg chg="add mod">
          <ac:chgData name="Michele La Manna" userId="de852aae-9521-4022-a0d3-27a8a2b84419" providerId="ADAL" clId="{D988563F-F5DB-471E-B821-00EF0B96F807}" dt="2020-03-20T14:16:05.099" v="1457" actId="1076"/>
          <ac:picMkLst>
            <pc:docMk/>
            <pc:sldMk cId="3771879809" sldId="579"/>
            <ac:picMk id="4" creationId="{67A1A883-2304-4F22-8F34-6876155EC119}"/>
          </ac:picMkLst>
        </pc:picChg>
        <pc:picChg chg="add mod">
          <ac:chgData name="Michele La Manna" userId="de852aae-9521-4022-a0d3-27a8a2b84419" providerId="ADAL" clId="{D988563F-F5DB-471E-B821-00EF0B96F807}" dt="2020-03-20T14:16:14.766" v="1458" actId="1076"/>
          <ac:picMkLst>
            <pc:docMk/>
            <pc:sldMk cId="3771879809" sldId="579"/>
            <ac:picMk id="7" creationId="{720E4F6B-28DD-497F-BB04-C60604C1A2A7}"/>
          </ac:picMkLst>
        </pc:picChg>
      </pc:sldChg>
      <pc:sldChg chg="addSp delSp modSp add mod">
        <pc:chgData name="Michele La Manna" userId="de852aae-9521-4022-a0d3-27a8a2b84419" providerId="ADAL" clId="{D988563F-F5DB-471E-B821-00EF0B96F807}" dt="2020-03-23T11:31:45.964" v="3730" actId="1076"/>
        <pc:sldMkLst>
          <pc:docMk/>
          <pc:sldMk cId="2541205658" sldId="580"/>
        </pc:sldMkLst>
        <pc:spChg chg="mod">
          <ac:chgData name="Michele La Manna" userId="de852aae-9521-4022-a0d3-27a8a2b84419" providerId="ADAL" clId="{D988563F-F5DB-471E-B821-00EF0B96F807}" dt="2020-03-20T14:41:29.933" v="1721" actId="20577"/>
          <ac:spMkLst>
            <pc:docMk/>
            <pc:sldMk cId="2541205658" sldId="580"/>
            <ac:spMk id="2" creationId="{00000000-0000-0000-0000-000000000000}"/>
          </ac:spMkLst>
        </pc:spChg>
        <pc:spChg chg="mod">
          <ac:chgData name="Michele La Manna" userId="de852aae-9521-4022-a0d3-27a8a2b84419" providerId="ADAL" clId="{D988563F-F5DB-471E-B821-00EF0B96F807}" dt="2020-03-20T14:43:03.561" v="1752" actId="20577"/>
          <ac:spMkLst>
            <pc:docMk/>
            <pc:sldMk cId="2541205658" sldId="580"/>
            <ac:spMk id="5" creationId="{76AB5BC4-B550-4CC2-B115-ECB68F9479D5}"/>
          </ac:spMkLst>
        </pc:spChg>
        <pc:picChg chg="add del mod">
          <ac:chgData name="Michele La Manna" userId="de852aae-9521-4022-a0d3-27a8a2b84419" providerId="ADAL" clId="{D988563F-F5DB-471E-B821-00EF0B96F807}" dt="2020-03-23T11:31:31.598" v="3727" actId="478"/>
          <ac:picMkLst>
            <pc:docMk/>
            <pc:sldMk cId="2541205658" sldId="580"/>
            <ac:picMk id="3" creationId="{156F0C7A-1C66-4324-B520-FCA169D91D28}"/>
          </ac:picMkLst>
        </pc:picChg>
        <pc:picChg chg="add mod">
          <ac:chgData name="Michele La Manna" userId="de852aae-9521-4022-a0d3-27a8a2b84419" providerId="ADAL" clId="{D988563F-F5DB-471E-B821-00EF0B96F807}" dt="2020-03-23T11:31:41.103" v="3729" actId="1076"/>
          <ac:picMkLst>
            <pc:docMk/>
            <pc:sldMk cId="2541205658" sldId="580"/>
            <ac:picMk id="4" creationId="{3428902C-6062-4E01-B97E-1254142E8CF4}"/>
          </ac:picMkLst>
        </pc:picChg>
        <pc:picChg chg="del">
          <ac:chgData name="Michele La Manna" userId="de852aae-9521-4022-a0d3-27a8a2b84419" providerId="ADAL" clId="{D988563F-F5DB-471E-B821-00EF0B96F807}" dt="2020-03-20T14:17:31.175" v="1468" actId="478"/>
          <ac:picMkLst>
            <pc:docMk/>
            <pc:sldMk cId="2541205658" sldId="580"/>
            <ac:picMk id="4" creationId="{67A1A883-2304-4F22-8F34-6876155EC119}"/>
          </ac:picMkLst>
        </pc:picChg>
        <pc:picChg chg="del">
          <ac:chgData name="Michele La Manna" userId="de852aae-9521-4022-a0d3-27a8a2b84419" providerId="ADAL" clId="{D988563F-F5DB-471E-B821-00EF0B96F807}" dt="2020-03-20T14:17:26.587" v="1466" actId="478"/>
          <ac:picMkLst>
            <pc:docMk/>
            <pc:sldMk cId="2541205658" sldId="580"/>
            <ac:picMk id="7" creationId="{720E4F6B-28DD-497F-BB04-C60604C1A2A7}"/>
          </ac:picMkLst>
        </pc:picChg>
        <pc:picChg chg="add mod">
          <ac:chgData name="Michele La Manna" userId="de852aae-9521-4022-a0d3-27a8a2b84419" providerId="ADAL" clId="{D988563F-F5DB-471E-B821-00EF0B96F807}" dt="2020-03-23T11:31:45.964" v="3730" actId="1076"/>
          <ac:picMkLst>
            <pc:docMk/>
            <pc:sldMk cId="2541205658" sldId="580"/>
            <ac:picMk id="8" creationId="{24ED3DF2-B802-4513-9D59-9E63142FEAC2}"/>
          </ac:picMkLst>
        </pc:picChg>
      </pc:sldChg>
      <pc:sldChg chg="add">
        <pc:chgData name="Michele La Manna" userId="de852aae-9521-4022-a0d3-27a8a2b84419" providerId="ADAL" clId="{D988563F-F5DB-471E-B821-00EF0B96F807}" dt="2020-03-20T14:44:25.176" v="1753"/>
        <pc:sldMkLst>
          <pc:docMk/>
          <pc:sldMk cId="566893922" sldId="581"/>
        </pc:sldMkLst>
      </pc:sldChg>
      <pc:sldChg chg="addSp delSp modSp add mod ord">
        <pc:chgData name="Michele La Manna" userId="de852aae-9521-4022-a0d3-27a8a2b84419" providerId="ADAL" clId="{D988563F-F5DB-471E-B821-00EF0B96F807}" dt="2020-03-23T16:30:20.628" v="4662" actId="20577"/>
        <pc:sldMkLst>
          <pc:docMk/>
          <pc:sldMk cId="730848255" sldId="582"/>
        </pc:sldMkLst>
        <pc:spChg chg="mod">
          <ac:chgData name="Michele La Manna" userId="de852aae-9521-4022-a0d3-27a8a2b84419" providerId="ADAL" clId="{D988563F-F5DB-471E-B821-00EF0B96F807}" dt="2020-03-20T15:10:35.500" v="2014" actId="20577"/>
          <ac:spMkLst>
            <pc:docMk/>
            <pc:sldMk cId="730848255" sldId="582"/>
            <ac:spMk id="2" creationId="{00000000-0000-0000-0000-000000000000}"/>
          </ac:spMkLst>
        </pc:spChg>
        <pc:spChg chg="mod">
          <ac:chgData name="Michele La Manna" userId="de852aae-9521-4022-a0d3-27a8a2b84419" providerId="ADAL" clId="{D988563F-F5DB-471E-B821-00EF0B96F807}" dt="2020-03-23T16:30:20.628" v="4662" actId="20577"/>
          <ac:spMkLst>
            <pc:docMk/>
            <pc:sldMk cId="730848255" sldId="582"/>
            <ac:spMk id="5" creationId="{76AB5BC4-B550-4CC2-B115-ECB68F9479D5}"/>
          </ac:spMkLst>
        </pc:spChg>
        <pc:picChg chg="del">
          <ac:chgData name="Michele La Manna" userId="de852aae-9521-4022-a0d3-27a8a2b84419" providerId="ADAL" clId="{D988563F-F5DB-471E-B821-00EF0B96F807}" dt="2020-03-20T14:56:47.155" v="1995" actId="478"/>
          <ac:picMkLst>
            <pc:docMk/>
            <pc:sldMk cId="730848255" sldId="582"/>
            <ac:picMk id="3" creationId="{156F0C7A-1C66-4324-B520-FCA169D91D28}"/>
          </ac:picMkLst>
        </pc:picChg>
        <pc:picChg chg="add del mod">
          <ac:chgData name="Michele La Manna" userId="de852aae-9521-4022-a0d3-27a8a2b84419" providerId="ADAL" clId="{D988563F-F5DB-471E-B821-00EF0B96F807}" dt="2020-03-20T15:13:20.705" v="2017" actId="478"/>
          <ac:picMkLst>
            <pc:docMk/>
            <pc:sldMk cId="730848255" sldId="582"/>
            <ac:picMk id="4" creationId="{16AF84C0-921C-4AAA-9E27-F49DDA4DBE8B}"/>
          </ac:picMkLst>
        </pc:picChg>
        <pc:picChg chg="add mod">
          <ac:chgData name="Michele La Manna" userId="de852aae-9521-4022-a0d3-27a8a2b84419" providerId="ADAL" clId="{D988563F-F5DB-471E-B821-00EF0B96F807}" dt="2020-03-20T15:13:30.254" v="2022" actId="1076"/>
          <ac:picMkLst>
            <pc:docMk/>
            <pc:sldMk cId="730848255" sldId="582"/>
            <ac:picMk id="7" creationId="{AA06BEAE-4700-45C2-AFBE-577FD631DFBE}"/>
          </ac:picMkLst>
        </pc:picChg>
        <pc:picChg chg="del">
          <ac:chgData name="Michele La Manna" userId="de852aae-9521-4022-a0d3-27a8a2b84419" providerId="ADAL" clId="{D988563F-F5DB-471E-B821-00EF0B96F807}" dt="2020-03-20T14:56:43.358" v="1993" actId="478"/>
          <ac:picMkLst>
            <pc:docMk/>
            <pc:sldMk cId="730848255" sldId="582"/>
            <ac:picMk id="8" creationId="{24ED3DF2-B802-4513-9D59-9E63142FEAC2}"/>
          </ac:picMkLst>
        </pc:picChg>
      </pc:sldChg>
      <pc:sldChg chg="addSp delSp modSp add mod">
        <pc:chgData name="Michele La Manna" userId="de852aae-9521-4022-a0d3-27a8a2b84419" providerId="ADAL" clId="{D988563F-F5DB-471E-B821-00EF0B96F807}" dt="2020-03-20T15:27:37.486" v="2504" actId="20577"/>
        <pc:sldMkLst>
          <pc:docMk/>
          <pc:sldMk cId="795353916" sldId="583"/>
        </pc:sldMkLst>
        <pc:spChg chg="mod">
          <ac:chgData name="Michele La Manna" userId="de852aae-9521-4022-a0d3-27a8a2b84419" providerId="ADAL" clId="{D988563F-F5DB-471E-B821-00EF0B96F807}" dt="2020-03-20T15:17:29.816" v="2183" actId="20577"/>
          <ac:spMkLst>
            <pc:docMk/>
            <pc:sldMk cId="795353916" sldId="583"/>
            <ac:spMk id="2" creationId="{00000000-0000-0000-0000-000000000000}"/>
          </ac:spMkLst>
        </pc:spChg>
        <pc:spChg chg="mod">
          <ac:chgData name="Michele La Manna" userId="de852aae-9521-4022-a0d3-27a8a2b84419" providerId="ADAL" clId="{D988563F-F5DB-471E-B821-00EF0B96F807}" dt="2020-03-20T15:27:37.486" v="2504" actId="20577"/>
          <ac:spMkLst>
            <pc:docMk/>
            <pc:sldMk cId="795353916" sldId="583"/>
            <ac:spMk id="5" creationId="{76AB5BC4-B550-4CC2-B115-ECB68F9479D5}"/>
          </ac:spMkLst>
        </pc:spChg>
        <pc:spChg chg="add mod">
          <ac:chgData name="Michele La Manna" userId="de852aae-9521-4022-a0d3-27a8a2b84419" providerId="ADAL" clId="{D988563F-F5DB-471E-B821-00EF0B96F807}" dt="2020-03-20T15:22:14.761" v="2203" actId="1076"/>
          <ac:spMkLst>
            <pc:docMk/>
            <pc:sldMk cId="795353916" sldId="583"/>
            <ac:spMk id="8" creationId="{05B3159F-5692-4C00-8E32-4CF4E8A43746}"/>
          </ac:spMkLst>
        </pc:spChg>
        <pc:picChg chg="add">
          <ac:chgData name="Michele La Manna" userId="de852aae-9521-4022-a0d3-27a8a2b84419" providerId="ADAL" clId="{D988563F-F5DB-471E-B821-00EF0B96F807}" dt="2020-03-20T15:21:14.399" v="2187"/>
          <ac:picMkLst>
            <pc:docMk/>
            <pc:sldMk cId="795353916" sldId="583"/>
            <ac:picMk id="3" creationId="{141BB8F9-ACE2-4577-A72C-3342B3C2C4A5}"/>
          </ac:picMkLst>
        </pc:picChg>
        <pc:picChg chg="del">
          <ac:chgData name="Michele La Manna" userId="de852aae-9521-4022-a0d3-27a8a2b84419" providerId="ADAL" clId="{D988563F-F5DB-471E-B821-00EF0B96F807}" dt="2020-03-20T15:17:38.545" v="2185" actId="478"/>
          <ac:picMkLst>
            <pc:docMk/>
            <pc:sldMk cId="795353916" sldId="583"/>
            <ac:picMk id="4" creationId="{67A1A883-2304-4F22-8F34-6876155EC119}"/>
          </ac:picMkLst>
        </pc:picChg>
        <pc:picChg chg="del">
          <ac:chgData name="Michele La Manna" userId="de852aae-9521-4022-a0d3-27a8a2b84419" providerId="ADAL" clId="{D988563F-F5DB-471E-B821-00EF0B96F807}" dt="2020-03-20T15:17:33.212" v="2184" actId="478"/>
          <ac:picMkLst>
            <pc:docMk/>
            <pc:sldMk cId="795353916" sldId="583"/>
            <ac:picMk id="7" creationId="{720E4F6B-28DD-497F-BB04-C60604C1A2A7}"/>
          </ac:picMkLst>
        </pc:picChg>
        <pc:cxnChg chg="add mod">
          <ac:chgData name="Michele La Manna" userId="de852aae-9521-4022-a0d3-27a8a2b84419" providerId="ADAL" clId="{D988563F-F5DB-471E-B821-00EF0B96F807}" dt="2020-03-20T15:22:31.287" v="2208" actId="14100"/>
          <ac:cxnSpMkLst>
            <pc:docMk/>
            <pc:sldMk cId="795353916" sldId="583"/>
            <ac:cxnSpMk id="10" creationId="{4C92A892-5361-4942-A622-BDA20878CB96}"/>
          </ac:cxnSpMkLst>
        </pc:cxnChg>
      </pc:sldChg>
      <pc:sldChg chg="addSp delSp modSp add mod">
        <pc:chgData name="Michele La Manna" userId="de852aae-9521-4022-a0d3-27a8a2b84419" providerId="ADAL" clId="{D988563F-F5DB-471E-B821-00EF0B96F807}" dt="2020-03-20T15:42:39.903" v="3131" actId="20577"/>
        <pc:sldMkLst>
          <pc:docMk/>
          <pc:sldMk cId="2009141" sldId="584"/>
        </pc:sldMkLst>
        <pc:spChg chg="mod">
          <ac:chgData name="Michele La Manna" userId="de852aae-9521-4022-a0d3-27a8a2b84419" providerId="ADAL" clId="{D988563F-F5DB-471E-B821-00EF0B96F807}" dt="2020-03-20T15:36:12.719" v="2944" actId="20577"/>
          <ac:spMkLst>
            <pc:docMk/>
            <pc:sldMk cId="2009141" sldId="584"/>
            <ac:spMk id="2" creationId="{00000000-0000-0000-0000-000000000000}"/>
          </ac:spMkLst>
        </pc:spChg>
        <pc:spChg chg="mod">
          <ac:chgData name="Michele La Manna" userId="de852aae-9521-4022-a0d3-27a8a2b84419" providerId="ADAL" clId="{D988563F-F5DB-471E-B821-00EF0B96F807}" dt="2020-03-20T15:42:39.903" v="3131" actId="20577"/>
          <ac:spMkLst>
            <pc:docMk/>
            <pc:sldMk cId="2009141" sldId="584"/>
            <ac:spMk id="5" creationId="{76AB5BC4-B550-4CC2-B115-ECB68F9479D5}"/>
          </ac:spMkLst>
        </pc:spChg>
        <pc:picChg chg="del">
          <ac:chgData name="Michele La Manna" userId="de852aae-9521-4022-a0d3-27a8a2b84419" providerId="ADAL" clId="{D988563F-F5DB-471E-B821-00EF0B96F807}" dt="2020-03-20T15:31:07.357" v="2639" actId="478"/>
          <ac:picMkLst>
            <pc:docMk/>
            <pc:sldMk cId="2009141" sldId="584"/>
            <ac:picMk id="3" creationId="{156F0C7A-1C66-4324-B520-FCA169D91D28}"/>
          </ac:picMkLst>
        </pc:picChg>
        <pc:picChg chg="add del mod">
          <ac:chgData name="Michele La Manna" userId="de852aae-9521-4022-a0d3-27a8a2b84419" providerId="ADAL" clId="{D988563F-F5DB-471E-B821-00EF0B96F807}" dt="2020-03-20T15:35:44.377" v="2928" actId="478"/>
          <ac:picMkLst>
            <pc:docMk/>
            <pc:sldMk cId="2009141" sldId="584"/>
            <ac:picMk id="4" creationId="{A8FDE7DA-9A27-4A00-8CBC-076D293FBE21}"/>
          </ac:picMkLst>
        </pc:picChg>
        <pc:picChg chg="add mod">
          <ac:chgData name="Michele La Manna" userId="de852aae-9521-4022-a0d3-27a8a2b84419" providerId="ADAL" clId="{D988563F-F5DB-471E-B821-00EF0B96F807}" dt="2020-03-20T15:35:56.251" v="2933" actId="14100"/>
          <ac:picMkLst>
            <pc:docMk/>
            <pc:sldMk cId="2009141" sldId="584"/>
            <ac:picMk id="7" creationId="{E9BF6C00-5F28-4F1F-BBDC-3C3E392F717D}"/>
          </ac:picMkLst>
        </pc:picChg>
        <pc:picChg chg="del">
          <ac:chgData name="Michele La Manna" userId="de852aae-9521-4022-a0d3-27a8a2b84419" providerId="ADAL" clId="{D988563F-F5DB-471E-B821-00EF0B96F807}" dt="2020-03-20T15:31:04.783" v="2638" actId="478"/>
          <ac:picMkLst>
            <pc:docMk/>
            <pc:sldMk cId="2009141" sldId="584"/>
            <ac:picMk id="8" creationId="{24ED3DF2-B802-4513-9D59-9E63142FEAC2}"/>
          </ac:picMkLst>
        </pc:picChg>
      </pc:sldChg>
      <pc:sldChg chg="addSp delSp modSp add mod">
        <pc:chgData name="Michele La Manna" userId="de852aae-9521-4022-a0d3-27a8a2b84419" providerId="ADAL" clId="{D988563F-F5DB-471E-B821-00EF0B96F807}" dt="2020-03-20T16:10:30.344" v="3169" actId="14100"/>
        <pc:sldMkLst>
          <pc:docMk/>
          <pc:sldMk cId="737622447" sldId="585"/>
        </pc:sldMkLst>
        <pc:spChg chg="mod">
          <ac:chgData name="Michele La Manna" userId="de852aae-9521-4022-a0d3-27a8a2b84419" providerId="ADAL" clId="{D988563F-F5DB-471E-B821-00EF0B96F807}" dt="2020-03-20T16:04:09.871" v="3165" actId="20577"/>
          <ac:spMkLst>
            <pc:docMk/>
            <pc:sldMk cId="737622447" sldId="585"/>
            <ac:spMk id="2" creationId="{00000000-0000-0000-0000-000000000000}"/>
          </ac:spMkLst>
        </pc:spChg>
        <pc:spChg chg="mod">
          <ac:chgData name="Michele La Manna" userId="de852aae-9521-4022-a0d3-27a8a2b84419" providerId="ADAL" clId="{D988563F-F5DB-471E-B821-00EF0B96F807}" dt="2020-03-20T16:03:44.763" v="3145" actId="1076"/>
          <ac:spMkLst>
            <pc:docMk/>
            <pc:sldMk cId="737622447" sldId="585"/>
            <ac:spMk id="5" creationId="{76AB5BC4-B550-4CC2-B115-ECB68F9479D5}"/>
          </ac:spMkLst>
        </pc:spChg>
        <pc:picChg chg="add del mod">
          <ac:chgData name="Michele La Manna" userId="de852aae-9521-4022-a0d3-27a8a2b84419" providerId="ADAL" clId="{D988563F-F5DB-471E-B821-00EF0B96F807}" dt="2020-03-20T16:10:23.524" v="3166" actId="478"/>
          <ac:picMkLst>
            <pc:docMk/>
            <pc:sldMk cId="737622447" sldId="585"/>
            <ac:picMk id="3" creationId="{45006535-B8D2-4362-BAC7-18236B761D9B}"/>
          </ac:picMkLst>
        </pc:picChg>
        <pc:picChg chg="add mod">
          <ac:chgData name="Michele La Manna" userId="de852aae-9521-4022-a0d3-27a8a2b84419" providerId="ADAL" clId="{D988563F-F5DB-471E-B821-00EF0B96F807}" dt="2020-03-20T16:10:30.344" v="3169" actId="14100"/>
          <ac:picMkLst>
            <pc:docMk/>
            <pc:sldMk cId="737622447" sldId="585"/>
            <ac:picMk id="4" creationId="{9E079B49-6E7F-4BEE-B589-F8C1C41587B1}"/>
          </ac:picMkLst>
        </pc:picChg>
        <pc:picChg chg="del">
          <ac:chgData name="Michele La Manna" userId="de852aae-9521-4022-a0d3-27a8a2b84419" providerId="ADAL" clId="{D988563F-F5DB-471E-B821-00EF0B96F807}" dt="2020-03-20T16:03:46.386" v="3146" actId="478"/>
          <ac:picMkLst>
            <pc:docMk/>
            <pc:sldMk cId="737622447" sldId="585"/>
            <ac:picMk id="8" creationId="{8473E2BE-3B86-4926-94A0-A3349B2A646E}"/>
          </ac:picMkLst>
        </pc:picChg>
      </pc:sldChg>
      <pc:sldChg chg="addSp delSp modSp add mod ord">
        <pc:chgData name="Michele La Manna" userId="de852aae-9521-4022-a0d3-27a8a2b84419" providerId="ADAL" clId="{D988563F-F5DB-471E-B821-00EF0B96F807}" dt="2020-03-23T11:14:56.481" v="3725" actId="20577"/>
        <pc:sldMkLst>
          <pc:docMk/>
          <pc:sldMk cId="3792010283" sldId="586"/>
        </pc:sldMkLst>
        <pc:spChg chg="mod">
          <ac:chgData name="Michele La Manna" userId="de852aae-9521-4022-a0d3-27a8a2b84419" providerId="ADAL" clId="{D988563F-F5DB-471E-B821-00EF0B96F807}" dt="2020-03-20T16:13:36.392" v="3181" actId="20577"/>
          <ac:spMkLst>
            <pc:docMk/>
            <pc:sldMk cId="3792010283" sldId="586"/>
            <ac:spMk id="2" creationId="{00000000-0000-0000-0000-000000000000}"/>
          </ac:spMkLst>
        </pc:spChg>
        <pc:spChg chg="mod">
          <ac:chgData name="Michele La Manna" userId="de852aae-9521-4022-a0d3-27a8a2b84419" providerId="ADAL" clId="{D988563F-F5DB-471E-B821-00EF0B96F807}" dt="2020-03-23T11:14:56.481" v="3725" actId="20577"/>
          <ac:spMkLst>
            <pc:docMk/>
            <pc:sldMk cId="3792010283" sldId="586"/>
            <ac:spMk id="5" creationId="{76AB5BC4-B550-4CC2-B115-ECB68F9479D5}"/>
          </ac:spMkLst>
        </pc:spChg>
        <pc:picChg chg="add mod">
          <ac:chgData name="Michele La Manna" userId="de852aae-9521-4022-a0d3-27a8a2b84419" providerId="ADAL" clId="{D988563F-F5DB-471E-B821-00EF0B96F807}" dt="2020-03-23T11:10:54.588" v="3574" actId="14100"/>
          <ac:picMkLst>
            <pc:docMk/>
            <pc:sldMk cId="3792010283" sldId="586"/>
            <ac:picMk id="3" creationId="{AD0B6C4B-09C3-4080-8B1A-A248F76D1B9C}"/>
          </ac:picMkLst>
        </pc:picChg>
        <pc:picChg chg="del">
          <ac:chgData name="Michele La Manna" userId="de852aae-9521-4022-a0d3-27a8a2b84419" providerId="ADAL" clId="{D988563F-F5DB-471E-B821-00EF0B96F807}" dt="2020-03-20T16:20:37.783" v="3285" actId="478"/>
          <ac:picMkLst>
            <pc:docMk/>
            <pc:sldMk cId="3792010283" sldId="586"/>
            <ac:picMk id="3" creationId="{FA0105EC-0579-480D-A6B1-CC5EC2E8F521}"/>
          </ac:picMkLst>
        </pc:picChg>
        <pc:picChg chg="add del mod">
          <ac:chgData name="Michele La Manna" userId="de852aae-9521-4022-a0d3-27a8a2b84419" providerId="ADAL" clId="{D988563F-F5DB-471E-B821-00EF0B96F807}" dt="2020-03-20T16:23:54.519" v="3289" actId="478"/>
          <ac:picMkLst>
            <pc:docMk/>
            <pc:sldMk cId="3792010283" sldId="586"/>
            <ac:picMk id="4" creationId="{7C50FB36-A245-4B2C-8A79-516AA79E07ED}"/>
          </ac:picMkLst>
        </pc:picChg>
        <pc:picChg chg="add del mod">
          <ac:chgData name="Michele La Manna" userId="de852aae-9521-4022-a0d3-27a8a2b84419" providerId="ADAL" clId="{D988563F-F5DB-471E-B821-00EF0B96F807}" dt="2020-03-23T11:10:34.779" v="3571" actId="478"/>
          <ac:picMkLst>
            <pc:docMk/>
            <pc:sldMk cId="3792010283" sldId="586"/>
            <ac:picMk id="7" creationId="{F4D4C30B-58CE-4DB4-A1C8-73150F1C7F83}"/>
          </ac:picMkLst>
        </pc:picChg>
      </pc:sldChg>
      <pc:sldChg chg="addSp delSp modSp add mod">
        <pc:chgData name="Michele La Manna" userId="de852aae-9521-4022-a0d3-27a8a2b84419" providerId="ADAL" clId="{D988563F-F5DB-471E-B821-00EF0B96F807}" dt="2020-03-23T11:00:03.325" v="3570" actId="14100"/>
        <pc:sldMkLst>
          <pc:docMk/>
          <pc:sldMk cId="4096780207" sldId="587"/>
        </pc:sldMkLst>
        <pc:spChg chg="mod">
          <ac:chgData name="Michele La Manna" userId="de852aae-9521-4022-a0d3-27a8a2b84419" providerId="ADAL" clId="{D988563F-F5DB-471E-B821-00EF0B96F807}" dt="2020-03-23T10:59:06.936" v="3565" actId="20577"/>
          <ac:spMkLst>
            <pc:docMk/>
            <pc:sldMk cId="4096780207" sldId="587"/>
            <ac:spMk id="5" creationId="{76AB5BC4-B550-4CC2-B115-ECB68F9479D5}"/>
          </ac:spMkLst>
        </pc:spChg>
        <pc:picChg chg="add del mod modCrop">
          <ac:chgData name="Michele La Manna" userId="de852aae-9521-4022-a0d3-27a8a2b84419" providerId="ADAL" clId="{D988563F-F5DB-471E-B821-00EF0B96F807}" dt="2020-03-23T10:59:49.627" v="3566" actId="478"/>
          <ac:picMkLst>
            <pc:docMk/>
            <pc:sldMk cId="4096780207" sldId="587"/>
            <ac:picMk id="3" creationId="{40D37589-448B-4513-9447-08705791293E}"/>
          </ac:picMkLst>
        </pc:picChg>
        <pc:picChg chg="del">
          <ac:chgData name="Michele La Manna" userId="de852aae-9521-4022-a0d3-27a8a2b84419" providerId="ADAL" clId="{D988563F-F5DB-471E-B821-00EF0B96F807}" dt="2020-03-23T10:55:59.188" v="3438" actId="478"/>
          <ac:picMkLst>
            <pc:docMk/>
            <pc:sldMk cId="4096780207" sldId="587"/>
            <ac:picMk id="4" creationId="{9E079B49-6E7F-4BEE-B589-F8C1C41587B1}"/>
          </ac:picMkLst>
        </pc:picChg>
        <pc:picChg chg="add mod modCrop">
          <ac:chgData name="Michele La Manna" userId="de852aae-9521-4022-a0d3-27a8a2b84419" providerId="ADAL" clId="{D988563F-F5DB-471E-B821-00EF0B96F807}" dt="2020-03-23T11:00:03.325" v="3570" actId="14100"/>
          <ac:picMkLst>
            <pc:docMk/>
            <pc:sldMk cId="4096780207" sldId="587"/>
            <ac:picMk id="7" creationId="{31F1D060-7A23-4B62-A33D-A546060EAC6F}"/>
          </ac:picMkLst>
        </pc:picChg>
      </pc:sldChg>
      <pc:sldChg chg="delSp modSp add mod">
        <pc:chgData name="Michele La Manna" userId="de852aae-9521-4022-a0d3-27a8a2b84419" providerId="ADAL" clId="{D988563F-F5DB-471E-B821-00EF0B96F807}" dt="2020-03-23T12:48:24.804" v="4639" actId="20577"/>
        <pc:sldMkLst>
          <pc:docMk/>
          <pc:sldMk cId="2398414232" sldId="588"/>
        </pc:sldMkLst>
        <pc:spChg chg="mod">
          <ac:chgData name="Michele La Manna" userId="de852aae-9521-4022-a0d3-27a8a2b84419" providerId="ADAL" clId="{D988563F-F5DB-471E-B821-00EF0B96F807}" dt="2020-03-23T11:56:20.870" v="3746" actId="20577"/>
          <ac:spMkLst>
            <pc:docMk/>
            <pc:sldMk cId="2398414232" sldId="588"/>
            <ac:spMk id="2" creationId="{00000000-0000-0000-0000-000000000000}"/>
          </ac:spMkLst>
        </pc:spChg>
        <pc:spChg chg="mod">
          <ac:chgData name="Michele La Manna" userId="de852aae-9521-4022-a0d3-27a8a2b84419" providerId="ADAL" clId="{D988563F-F5DB-471E-B821-00EF0B96F807}" dt="2020-03-23T12:48:24.804" v="4639" actId="20577"/>
          <ac:spMkLst>
            <pc:docMk/>
            <pc:sldMk cId="2398414232" sldId="588"/>
            <ac:spMk id="5" creationId="{76AB5BC4-B550-4CC2-B115-ECB68F9479D5}"/>
          </ac:spMkLst>
        </pc:spChg>
        <pc:picChg chg="del">
          <ac:chgData name="Michele La Manna" userId="de852aae-9521-4022-a0d3-27a8a2b84419" providerId="ADAL" clId="{D988563F-F5DB-471E-B821-00EF0B96F807}" dt="2020-03-23T11:56:23.810" v="3747" actId="478"/>
          <ac:picMkLst>
            <pc:docMk/>
            <pc:sldMk cId="2398414232" sldId="588"/>
            <ac:picMk id="3" creationId="{AD0B6C4B-09C3-4080-8B1A-A248F76D1B9C}"/>
          </ac:picMkLst>
        </pc:picChg>
      </pc:sldChg>
    </pc:docChg>
  </pc:docChgLst>
  <pc:docChgLst>
    <pc:chgData name="Michele La Manna" userId="de852aae-9521-4022-a0d3-27a8a2b84419" providerId="ADAL" clId="{5A090179-FEA1-45A6-8823-942FEB4FD454}"/>
    <pc:docChg chg="custSel modSld">
      <pc:chgData name="Michele La Manna" userId="de852aae-9521-4022-a0d3-27a8a2b84419" providerId="ADAL" clId="{5A090179-FEA1-45A6-8823-942FEB4FD454}" dt="2020-03-10T09:30:46.479" v="26" actId="478"/>
      <pc:docMkLst>
        <pc:docMk/>
      </pc:docMkLst>
      <pc:sldChg chg="modSp">
        <pc:chgData name="Michele La Manna" userId="de852aae-9521-4022-a0d3-27a8a2b84419" providerId="ADAL" clId="{5A090179-FEA1-45A6-8823-942FEB4FD454}" dt="2020-03-10T09:01:25.381" v="24" actId="20577"/>
        <pc:sldMkLst>
          <pc:docMk/>
          <pc:sldMk cId="2519382936" sldId="523"/>
        </pc:sldMkLst>
        <pc:spChg chg="mod">
          <ac:chgData name="Michele La Manna" userId="de852aae-9521-4022-a0d3-27a8a2b84419" providerId="ADAL" clId="{5A090179-FEA1-45A6-8823-942FEB4FD454}" dt="2020-03-10T09:01:25.381" v="24" actId="20577"/>
          <ac:spMkLst>
            <pc:docMk/>
            <pc:sldMk cId="2519382936" sldId="523"/>
            <ac:spMk id="3" creationId="{00000000-0000-0000-0000-000000000000}"/>
          </ac:spMkLst>
        </pc:spChg>
      </pc:sldChg>
      <pc:sldChg chg="addSp delSp modSp mod">
        <pc:chgData name="Michele La Manna" userId="de852aae-9521-4022-a0d3-27a8a2b84419" providerId="ADAL" clId="{5A090179-FEA1-45A6-8823-942FEB4FD454}" dt="2020-03-10T09:30:46.479" v="26" actId="478"/>
        <pc:sldMkLst>
          <pc:docMk/>
          <pc:sldMk cId="1382624726" sldId="559"/>
        </pc:sldMkLst>
        <pc:graphicFrameChg chg="add del mod">
          <ac:chgData name="Michele La Manna" userId="de852aae-9521-4022-a0d3-27a8a2b84419" providerId="ADAL" clId="{5A090179-FEA1-45A6-8823-942FEB4FD454}" dt="2020-03-10T09:30:46.479" v="26" actId="478"/>
          <ac:graphicFrameMkLst>
            <pc:docMk/>
            <pc:sldMk cId="1382624726" sldId="559"/>
            <ac:graphicFrameMk id="3" creationId="{C2F53DDC-443F-403C-9CE1-003CD2C266B4}"/>
          </ac:graphicFrameMkLst>
        </pc:graphicFrameChg>
      </pc:sldChg>
    </pc:docChg>
  </pc:docChgLst>
  <pc:docChgLst>
    <pc:chgData name="Michele" userId="de852aae-9521-4022-a0d3-27a8a2b84419" providerId="ADAL" clId="{5858EEDF-D1A2-4511-8E40-4621A22ECA45}"/>
    <pc:docChg chg="undo custSel addSld delSld modSld">
      <pc:chgData name="Michele" userId="de852aae-9521-4022-a0d3-27a8a2b84419" providerId="ADAL" clId="{5858EEDF-D1A2-4511-8E40-4621A22ECA45}" dt="2021-03-09T17:26:00.433" v="69" actId="20577"/>
      <pc:docMkLst>
        <pc:docMk/>
      </pc:docMkLst>
      <pc:sldChg chg="modSp mod">
        <pc:chgData name="Michele" userId="de852aae-9521-4022-a0d3-27a8a2b84419" providerId="ADAL" clId="{5858EEDF-D1A2-4511-8E40-4621A22ECA45}" dt="2021-03-09T17:26:00.433" v="69" actId="20577"/>
        <pc:sldMkLst>
          <pc:docMk/>
          <pc:sldMk cId="2694809975" sldId="305"/>
        </pc:sldMkLst>
        <pc:spChg chg="mod">
          <ac:chgData name="Michele" userId="de852aae-9521-4022-a0d3-27a8a2b84419" providerId="ADAL" clId="{5858EEDF-D1A2-4511-8E40-4621A22ECA45}" dt="2021-03-09T17:26:00.433" v="69" actId="20577"/>
          <ac:spMkLst>
            <pc:docMk/>
            <pc:sldMk cId="2694809975" sldId="305"/>
            <ac:spMk id="8" creationId="{00000000-0000-0000-0000-000000000000}"/>
          </ac:spMkLst>
        </pc:spChg>
      </pc:sldChg>
      <pc:sldChg chg="modSp mod">
        <pc:chgData name="Michele" userId="de852aae-9521-4022-a0d3-27a8a2b84419" providerId="ADAL" clId="{5858EEDF-D1A2-4511-8E40-4621A22ECA45}" dt="2021-03-08T08:50:53.865" v="0" actId="20577"/>
        <pc:sldMkLst>
          <pc:docMk/>
          <pc:sldMk cId="825172173" sldId="577"/>
        </pc:sldMkLst>
        <pc:spChg chg="mod">
          <ac:chgData name="Michele" userId="de852aae-9521-4022-a0d3-27a8a2b84419" providerId="ADAL" clId="{5858EEDF-D1A2-4511-8E40-4621A22ECA45}" dt="2021-03-08T08:50:53.865" v="0" actId="20577"/>
          <ac:spMkLst>
            <pc:docMk/>
            <pc:sldMk cId="825172173" sldId="577"/>
            <ac:spMk id="5" creationId="{76AB5BC4-B550-4CC2-B115-ECB68F9479D5}"/>
          </ac:spMkLst>
        </pc:spChg>
      </pc:sldChg>
      <pc:sldChg chg="modSp mod">
        <pc:chgData name="Michele" userId="de852aae-9521-4022-a0d3-27a8a2b84419" providerId="ADAL" clId="{5858EEDF-D1A2-4511-8E40-4621A22ECA45}" dt="2021-03-08T09:12:08.426" v="18" actId="114"/>
        <pc:sldMkLst>
          <pc:docMk/>
          <pc:sldMk cId="795353916" sldId="583"/>
        </pc:sldMkLst>
        <pc:spChg chg="mod">
          <ac:chgData name="Michele" userId="de852aae-9521-4022-a0d3-27a8a2b84419" providerId="ADAL" clId="{5858EEDF-D1A2-4511-8E40-4621A22ECA45}" dt="2021-03-08T09:12:08.426" v="18" actId="114"/>
          <ac:spMkLst>
            <pc:docMk/>
            <pc:sldMk cId="795353916" sldId="583"/>
            <ac:spMk id="5" creationId="{76AB5BC4-B550-4CC2-B115-ECB68F9479D5}"/>
          </ac:spMkLst>
        </pc:spChg>
      </pc:sldChg>
      <pc:sldChg chg="modSp mod">
        <pc:chgData name="Michele" userId="de852aae-9521-4022-a0d3-27a8a2b84419" providerId="ADAL" clId="{5858EEDF-D1A2-4511-8E40-4621A22ECA45}" dt="2021-03-08T09:32:28.032" v="63" actId="20577"/>
        <pc:sldMkLst>
          <pc:docMk/>
          <pc:sldMk cId="2009141" sldId="584"/>
        </pc:sldMkLst>
        <pc:spChg chg="mod">
          <ac:chgData name="Michele" userId="de852aae-9521-4022-a0d3-27a8a2b84419" providerId="ADAL" clId="{5858EEDF-D1A2-4511-8E40-4621A22ECA45}" dt="2021-03-08T09:32:28.032" v="63" actId="20577"/>
          <ac:spMkLst>
            <pc:docMk/>
            <pc:sldMk cId="2009141" sldId="584"/>
            <ac:spMk id="5" creationId="{76AB5BC4-B550-4CC2-B115-ECB68F9479D5}"/>
          </ac:spMkLst>
        </pc:spChg>
      </pc:sldChg>
      <pc:sldChg chg="new del">
        <pc:chgData name="Michele" userId="de852aae-9521-4022-a0d3-27a8a2b84419" providerId="ADAL" clId="{5858EEDF-D1A2-4511-8E40-4621A22ECA45}" dt="2021-03-08T09:24:40.850" v="20" actId="680"/>
        <pc:sldMkLst>
          <pc:docMk/>
          <pc:sldMk cId="1203671430" sldId="589"/>
        </pc:sldMkLst>
      </pc:sldChg>
    </pc:docChg>
  </pc:docChgLst>
  <pc:docChgLst>
    <pc:chgData name="Michele La Manna" userId="de852aae-9521-4022-a0d3-27a8a2b84419" providerId="ADAL" clId="{740CA1C2-4C85-49AE-BC29-2A2F564241A1}"/>
    <pc:docChg chg="undo custSel addSld delSld modSld sldOrd">
      <pc:chgData name="Michele La Manna" userId="de852aae-9521-4022-a0d3-27a8a2b84419" providerId="ADAL" clId="{740CA1C2-4C85-49AE-BC29-2A2F564241A1}" dt="2020-03-18T07:48:33.855" v="2781" actId="20577"/>
      <pc:docMkLst>
        <pc:docMk/>
      </pc:docMkLst>
      <pc:sldChg chg="add del">
        <pc:chgData name="Michele La Manna" userId="de852aae-9521-4022-a0d3-27a8a2b84419" providerId="ADAL" clId="{740CA1C2-4C85-49AE-BC29-2A2F564241A1}" dt="2020-03-12T15:09:53.393" v="2658"/>
        <pc:sldMkLst>
          <pc:docMk/>
          <pc:sldMk cId="0" sldId="259"/>
        </pc:sldMkLst>
      </pc:sldChg>
      <pc:sldChg chg="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2694809975" sldId="305"/>
        </pc:sldMkLst>
        <pc:spChg chg="mod">
          <ac:chgData name="Michele La Manna" userId="de852aae-9521-4022-a0d3-27a8a2b84419" providerId="ADAL" clId="{740CA1C2-4C85-49AE-BC29-2A2F564241A1}" dt="2020-03-12T10:06:52.779" v="0" actId="20577"/>
          <ac:spMkLst>
            <pc:docMk/>
            <pc:sldMk cId="2694809975" sldId="305"/>
            <ac:spMk id="7" creationId="{00000000-0000-0000-0000-000000000000}"/>
          </ac:spMkLst>
        </pc:spChg>
        <pc:spChg chg="mod">
          <ac:chgData name="Michele La Manna" userId="de852aae-9521-4022-a0d3-27a8a2b84419" providerId="ADAL" clId="{740CA1C2-4C85-49AE-BC29-2A2F564241A1}" dt="2020-03-12T10:07:04.407" v="12" actId="20577"/>
          <ac:spMkLst>
            <pc:docMk/>
            <pc:sldMk cId="2694809975" sldId="305"/>
            <ac:spMk id="8" creationId="{00000000-0000-0000-0000-000000000000}"/>
          </ac:spMkLst>
        </pc:spChg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990785139" sldId="511"/>
        </pc:sldMkLst>
      </pc:sldChg>
      <pc:sldChg chg="modSp add del mod">
        <pc:chgData name="Michele La Manna" userId="de852aae-9521-4022-a0d3-27a8a2b84419" providerId="ADAL" clId="{740CA1C2-4C85-49AE-BC29-2A2F564241A1}" dt="2020-03-18T07:47:46.148" v="2738" actId="20577"/>
        <pc:sldMkLst>
          <pc:docMk/>
          <pc:sldMk cId="5810287" sldId="512"/>
        </pc:sldMkLst>
        <pc:spChg chg="mod">
          <ac:chgData name="Michele La Manna" userId="de852aae-9521-4022-a0d3-27a8a2b84419" providerId="ADAL" clId="{740CA1C2-4C85-49AE-BC29-2A2F564241A1}" dt="2020-03-18T07:47:46.148" v="2738" actId="20577"/>
          <ac:spMkLst>
            <pc:docMk/>
            <pc:sldMk cId="5810287" sldId="512"/>
            <ac:spMk id="2" creationId="{00000000-0000-0000-0000-000000000000}"/>
          </ac:spMkLst>
        </pc:spChg>
      </pc:sldChg>
      <pc:sldChg chg="addSp delSp 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3215927321" sldId="515"/>
        </pc:sldMkLst>
        <pc:spChg chg="mod">
          <ac:chgData name="Michele La Manna" userId="de852aae-9521-4022-a0d3-27a8a2b84419" providerId="ADAL" clId="{740CA1C2-4C85-49AE-BC29-2A2F564241A1}" dt="2020-03-12T10:10:18.089" v="49" actId="20577"/>
          <ac:spMkLst>
            <pc:docMk/>
            <pc:sldMk cId="3215927321" sldId="515"/>
            <ac:spMk id="2" creationId="{00000000-0000-0000-0000-000000000000}"/>
          </ac:spMkLst>
        </pc:spChg>
        <pc:spChg chg="add mod">
          <ac:chgData name="Michele La Manna" userId="de852aae-9521-4022-a0d3-27a8a2b84419" providerId="ADAL" clId="{740CA1C2-4C85-49AE-BC29-2A2F564241A1}" dt="2020-03-12T10:19:28.501" v="307"/>
          <ac:spMkLst>
            <pc:docMk/>
            <pc:sldMk cId="3215927321" sldId="515"/>
            <ac:spMk id="4" creationId="{83F93ED9-67E5-43D6-AB46-6396E8723D38}"/>
          </ac:spMkLst>
        </pc:spChg>
        <pc:spChg chg="mod">
          <ac:chgData name="Michele La Manna" userId="de852aae-9521-4022-a0d3-27a8a2b84419" providerId="ADAL" clId="{740CA1C2-4C85-49AE-BC29-2A2F564241A1}" dt="2020-03-12T10:11:50.183" v="58" actId="208"/>
          <ac:spMkLst>
            <pc:docMk/>
            <pc:sldMk cId="3215927321" sldId="515"/>
            <ac:spMk id="10" creationId="{6FE6C3E8-E3E1-483B-9C57-29AECB753E74}"/>
          </ac:spMkLst>
        </pc:spChg>
        <pc:picChg chg="add mod ord">
          <ac:chgData name="Michele La Manna" userId="de852aae-9521-4022-a0d3-27a8a2b84419" providerId="ADAL" clId="{740CA1C2-4C85-49AE-BC29-2A2F564241A1}" dt="2020-03-12T10:11:18.738" v="54" actId="167"/>
          <ac:picMkLst>
            <pc:docMk/>
            <pc:sldMk cId="3215927321" sldId="515"/>
            <ac:picMk id="3" creationId="{213FF15F-33FB-45C5-A606-DE57820E4D4F}"/>
          </ac:picMkLst>
        </pc:picChg>
        <pc:picChg chg="del">
          <ac:chgData name="Michele La Manna" userId="de852aae-9521-4022-a0d3-27a8a2b84419" providerId="ADAL" clId="{740CA1C2-4C85-49AE-BC29-2A2F564241A1}" dt="2020-03-12T10:10:21.187" v="50" actId="478"/>
          <ac:picMkLst>
            <pc:docMk/>
            <pc:sldMk cId="3215927321" sldId="515"/>
            <ac:picMk id="13" creationId="{8A0344C1-66A1-4387-946D-1382A9AECD56}"/>
          </ac:picMkLst>
        </pc:picChg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979722654" sldId="516"/>
        </pc:sldMkLst>
      </pc:sldChg>
      <pc:sldChg chg="modSp add del mod ord">
        <pc:chgData name="Michele La Manna" userId="de852aae-9521-4022-a0d3-27a8a2b84419" providerId="ADAL" clId="{740CA1C2-4C85-49AE-BC29-2A2F564241A1}" dt="2020-03-12T15:29:50.822" v="2715"/>
        <pc:sldMkLst>
          <pc:docMk/>
          <pc:sldMk cId="3315560205" sldId="517"/>
        </pc:sldMkLst>
        <pc:spChg chg="mod">
          <ac:chgData name="Michele La Manna" userId="de852aae-9521-4022-a0d3-27a8a2b84419" providerId="ADAL" clId="{740CA1C2-4C85-49AE-BC29-2A2F564241A1}" dt="2020-03-12T10:32:51.163" v="442" actId="20577"/>
          <ac:spMkLst>
            <pc:docMk/>
            <pc:sldMk cId="3315560205" sldId="517"/>
            <ac:spMk id="2" creationId="{00000000-0000-0000-0000-000000000000}"/>
          </ac:spMkLst>
        </pc:spChg>
      </pc:sldChg>
      <pc:sldChg chg="addSp delSp 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367225283" sldId="518"/>
        </pc:sldMkLst>
        <pc:spChg chg="add del">
          <ac:chgData name="Michele La Manna" userId="de852aae-9521-4022-a0d3-27a8a2b84419" providerId="ADAL" clId="{740CA1C2-4C85-49AE-BC29-2A2F564241A1}" dt="2020-03-12T13:38:37.049" v="1670"/>
          <ac:spMkLst>
            <pc:docMk/>
            <pc:sldMk cId="3367225283" sldId="518"/>
            <ac:spMk id="3" creationId="{A7F42C83-3F22-44E7-9F57-55AA0C535C2B}"/>
          </ac:spMkLst>
        </pc:spChg>
      </pc:sldChg>
      <pc:sldChg chg="addSp delSp 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1495583813" sldId="519"/>
        </pc:sldMkLst>
        <pc:spChg chg="mod">
          <ac:chgData name="Michele La Manna" userId="de852aae-9521-4022-a0d3-27a8a2b84419" providerId="ADAL" clId="{740CA1C2-4C85-49AE-BC29-2A2F564241A1}" dt="2020-03-12T10:16:24.080" v="222" actId="20577"/>
          <ac:spMkLst>
            <pc:docMk/>
            <pc:sldMk cId="1495583813" sldId="519"/>
            <ac:spMk id="2" creationId="{00000000-0000-0000-0000-000000000000}"/>
          </ac:spMkLst>
        </pc:spChg>
        <pc:spChg chg="add mod">
          <ac:chgData name="Michele La Manna" userId="de852aae-9521-4022-a0d3-27a8a2b84419" providerId="ADAL" clId="{740CA1C2-4C85-49AE-BC29-2A2F564241A1}" dt="2020-03-12T10:20:11.908" v="368" actId="313"/>
          <ac:spMkLst>
            <pc:docMk/>
            <pc:sldMk cId="1495583813" sldId="519"/>
            <ac:spMk id="4" creationId="{317FBBFD-B5AF-433F-9BEA-0112D9D51039}"/>
          </ac:spMkLst>
        </pc:spChg>
        <pc:spChg chg="del mod">
          <ac:chgData name="Michele La Manna" userId="de852aae-9521-4022-a0d3-27a8a2b84419" providerId="ADAL" clId="{740CA1C2-4C85-49AE-BC29-2A2F564241A1}" dt="2020-03-12T10:17:01.474" v="224"/>
          <ac:spMkLst>
            <pc:docMk/>
            <pc:sldMk cId="1495583813" sldId="519"/>
            <ac:spMk id="7" creationId="{B72D1792-1534-48B5-8701-E1EE35D1164E}"/>
          </ac:spMkLst>
        </pc:spChg>
        <pc:picChg chg="add mod">
          <ac:chgData name="Michele La Manna" userId="de852aae-9521-4022-a0d3-27a8a2b84419" providerId="ADAL" clId="{740CA1C2-4C85-49AE-BC29-2A2F564241A1}" dt="2020-03-12T10:17:09.075" v="225" actId="1076"/>
          <ac:picMkLst>
            <pc:docMk/>
            <pc:sldMk cId="1495583813" sldId="519"/>
            <ac:picMk id="3" creationId="{F4FADCC6-20EA-465D-9A88-1BBE75338D49}"/>
          </ac:picMkLst>
        </pc:picChg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367537957" sldId="520"/>
        </pc:sldMkLst>
      </pc:sldChg>
      <pc:sldChg chg="del">
        <pc:chgData name="Michele La Manna" userId="de852aae-9521-4022-a0d3-27a8a2b84419" providerId="ADAL" clId="{740CA1C2-4C85-49AE-BC29-2A2F564241A1}" dt="2020-03-12T10:35:34.985" v="628" actId="47"/>
        <pc:sldMkLst>
          <pc:docMk/>
          <pc:sldMk cId="1743821853" sldId="521"/>
        </pc:sldMkLst>
      </pc:sldChg>
      <pc:sldChg chg="modSp add del mod modAnim">
        <pc:chgData name="Michele La Manna" userId="de852aae-9521-4022-a0d3-27a8a2b84419" providerId="ADAL" clId="{740CA1C2-4C85-49AE-BC29-2A2F564241A1}" dt="2020-03-17T14:16:50.157" v="2729" actId="20577"/>
        <pc:sldMkLst>
          <pc:docMk/>
          <pc:sldMk cId="1664620294" sldId="522"/>
        </pc:sldMkLst>
        <pc:spChg chg="mod">
          <ac:chgData name="Michele La Manna" userId="de852aae-9521-4022-a0d3-27a8a2b84419" providerId="ADAL" clId="{740CA1C2-4C85-49AE-BC29-2A2F564241A1}" dt="2020-03-12T10:42:14.245" v="1022"/>
          <ac:spMkLst>
            <pc:docMk/>
            <pc:sldMk cId="1664620294" sldId="522"/>
            <ac:spMk id="2" creationId="{00000000-0000-0000-0000-000000000000}"/>
          </ac:spMkLst>
        </pc:spChg>
        <pc:spChg chg="mod">
          <ac:chgData name="Michele La Manna" userId="de852aae-9521-4022-a0d3-27a8a2b84419" providerId="ADAL" clId="{740CA1C2-4C85-49AE-BC29-2A2F564241A1}" dt="2020-03-12T10:36:41.081" v="710" actId="6549"/>
          <ac:spMkLst>
            <pc:docMk/>
            <pc:sldMk cId="1664620294" sldId="522"/>
            <ac:spMk id="3" creationId="{00000000-0000-0000-0000-000000000000}"/>
          </ac:spMkLst>
        </pc:spChg>
        <pc:spChg chg="mod">
          <ac:chgData name="Michele La Manna" userId="de852aae-9521-4022-a0d3-27a8a2b84419" providerId="ADAL" clId="{740CA1C2-4C85-49AE-BC29-2A2F564241A1}" dt="2020-03-17T14:16:50.157" v="2729" actId="20577"/>
          <ac:spMkLst>
            <pc:docMk/>
            <pc:sldMk cId="1664620294" sldId="522"/>
            <ac:spMk id="7" creationId="{DD27568A-479B-48CF-A31B-FCE864530BA7}"/>
          </ac:spMkLst>
        </pc:spChg>
        <pc:spChg chg="mod">
          <ac:chgData name="Michele La Manna" userId="de852aae-9521-4022-a0d3-27a8a2b84419" providerId="ADAL" clId="{740CA1C2-4C85-49AE-BC29-2A2F564241A1}" dt="2020-03-12T10:41:51.249" v="1019" actId="20577"/>
          <ac:spMkLst>
            <pc:docMk/>
            <pc:sldMk cId="1664620294" sldId="522"/>
            <ac:spMk id="8" creationId="{9BA01716-0AE6-4431-9209-E8BAC6110F03}"/>
          </ac:spMkLst>
        </pc:spChg>
      </pc:sldChg>
      <pc:sldChg chg="addSp modSp add del mod modAnim">
        <pc:chgData name="Michele La Manna" userId="de852aae-9521-4022-a0d3-27a8a2b84419" providerId="ADAL" clId="{740CA1C2-4C85-49AE-BC29-2A2F564241A1}" dt="2020-03-12T15:29:50.822" v="2715"/>
        <pc:sldMkLst>
          <pc:docMk/>
          <pc:sldMk cId="2519382936" sldId="523"/>
        </pc:sldMkLst>
        <pc:spChg chg="mod">
          <ac:chgData name="Michele La Manna" userId="de852aae-9521-4022-a0d3-27a8a2b84419" providerId="ADAL" clId="{740CA1C2-4C85-49AE-BC29-2A2F564241A1}" dt="2020-03-12T10:52:57.307" v="1099" actId="20577"/>
          <ac:spMkLst>
            <pc:docMk/>
            <pc:sldMk cId="2519382936" sldId="523"/>
            <ac:spMk id="2" creationId="{00000000-0000-0000-0000-000000000000}"/>
          </ac:spMkLst>
        </pc:spChg>
        <pc:spChg chg="mod">
          <ac:chgData name="Michele La Manna" userId="de852aae-9521-4022-a0d3-27a8a2b84419" providerId="ADAL" clId="{740CA1C2-4C85-49AE-BC29-2A2F564241A1}" dt="2020-03-12T10:54:27.588" v="1112" actId="122"/>
          <ac:spMkLst>
            <pc:docMk/>
            <pc:sldMk cId="2519382936" sldId="523"/>
            <ac:spMk id="3" creationId="{00000000-0000-0000-0000-000000000000}"/>
          </ac:spMkLst>
        </pc:spChg>
        <pc:picChg chg="add mod">
          <ac:chgData name="Michele La Manna" userId="de852aae-9521-4022-a0d3-27a8a2b84419" providerId="ADAL" clId="{740CA1C2-4C85-49AE-BC29-2A2F564241A1}" dt="2020-03-12T10:54:49.757" v="1114" actId="1076"/>
          <ac:picMkLst>
            <pc:docMk/>
            <pc:sldMk cId="2519382936" sldId="523"/>
            <ac:picMk id="4" creationId="{0670DED1-0613-4F59-8DD8-84570620D4E1}"/>
          </ac:picMkLst>
        </pc:picChg>
      </pc:sldChg>
      <pc:sldChg chg="addSp delSp 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3916039019" sldId="524"/>
        </pc:sldMkLst>
        <pc:spChg chg="mod">
          <ac:chgData name="Michele La Manna" userId="de852aae-9521-4022-a0d3-27a8a2b84419" providerId="ADAL" clId="{740CA1C2-4C85-49AE-BC29-2A2F564241A1}" dt="2020-03-12T11:01:31.623" v="1120" actId="20577"/>
          <ac:spMkLst>
            <pc:docMk/>
            <pc:sldMk cId="3916039019" sldId="524"/>
            <ac:spMk id="2" creationId="{00000000-0000-0000-0000-000000000000}"/>
          </ac:spMkLst>
        </pc:spChg>
        <pc:picChg chg="add mod">
          <ac:chgData name="Michele La Manna" userId="de852aae-9521-4022-a0d3-27a8a2b84419" providerId="ADAL" clId="{740CA1C2-4C85-49AE-BC29-2A2F564241A1}" dt="2020-03-12T11:09:11.411" v="1128" actId="1076"/>
          <ac:picMkLst>
            <pc:docMk/>
            <pc:sldMk cId="3916039019" sldId="524"/>
            <ac:picMk id="3" creationId="{F6A0850B-AB83-4F74-9445-D29327993BCF}"/>
          </ac:picMkLst>
        </pc:picChg>
        <pc:picChg chg="add del">
          <ac:chgData name="Michele La Manna" userId="de852aae-9521-4022-a0d3-27a8a2b84419" providerId="ADAL" clId="{740CA1C2-4C85-49AE-BC29-2A2F564241A1}" dt="2020-03-12T11:07:02.469" v="1125" actId="478"/>
          <ac:picMkLst>
            <pc:docMk/>
            <pc:sldMk cId="3916039019" sldId="524"/>
            <ac:picMk id="4" creationId="{205DC2D6-E98F-4647-A3F6-AD4268210272}"/>
          </ac:picMkLst>
        </pc:picChg>
        <pc:picChg chg="add mod">
          <ac:chgData name="Michele La Manna" userId="de852aae-9521-4022-a0d3-27a8a2b84419" providerId="ADAL" clId="{740CA1C2-4C85-49AE-BC29-2A2F564241A1}" dt="2020-03-12T11:09:08.252" v="1127" actId="1076"/>
          <ac:picMkLst>
            <pc:docMk/>
            <pc:sldMk cId="3916039019" sldId="524"/>
            <ac:picMk id="5" creationId="{89DB3B08-D7C1-4FB9-9C39-1AD4476DA5A7}"/>
          </ac:picMkLst>
        </pc:picChg>
        <pc:picChg chg="del">
          <ac:chgData name="Michele La Manna" userId="de852aae-9521-4022-a0d3-27a8a2b84419" providerId="ADAL" clId="{740CA1C2-4C85-49AE-BC29-2A2F564241A1}" dt="2020-03-12T11:01:34.112" v="1121" actId="478"/>
          <ac:picMkLst>
            <pc:docMk/>
            <pc:sldMk cId="3916039019" sldId="524"/>
            <ac:picMk id="11" creationId="{2168AEB9-DF71-4D74-909A-4682CC520B91}"/>
          </ac:picMkLst>
        </pc:picChg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293057756" sldId="525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076742660" sldId="526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218954656" sldId="527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089254457" sldId="528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4163220014" sldId="529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2781926424" sldId="530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657633523" sldId="531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631969885" sldId="532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674900879" sldId="533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700320143" sldId="534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2538886019" sldId="536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648179645" sldId="537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565428483" sldId="538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167580315" sldId="540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757650735" sldId="541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927922285" sldId="542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2302857509" sldId="543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995139954" sldId="544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652492866" sldId="545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60300556" sldId="546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943481248" sldId="547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795515886" sldId="548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708544660" sldId="549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279583149" sldId="550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847812749" sldId="551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821064447" sldId="552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2900343254" sldId="553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587532338" sldId="554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815431840" sldId="555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1475590028" sldId="556"/>
        </pc:sldMkLst>
      </pc:sldChg>
      <pc:sldChg chg="del">
        <pc:chgData name="Michele La Manna" userId="de852aae-9521-4022-a0d3-27a8a2b84419" providerId="ADAL" clId="{740CA1C2-4C85-49AE-BC29-2A2F564241A1}" dt="2020-03-12T13:41:21.287" v="1691" actId="47"/>
        <pc:sldMkLst>
          <pc:docMk/>
          <pc:sldMk cId="3101209367" sldId="557"/>
        </pc:sldMkLst>
      </pc:sldChg>
      <pc:sldChg chg="addSp delSp modSp add del mod modAnim">
        <pc:chgData name="Michele La Manna" userId="de852aae-9521-4022-a0d3-27a8a2b84419" providerId="ADAL" clId="{740CA1C2-4C85-49AE-BC29-2A2F564241A1}" dt="2020-03-17T14:26:40.660" v="2734"/>
        <pc:sldMkLst>
          <pc:docMk/>
          <pc:sldMk cId="3062276601" sldId="558"/>
        </pc:sldMkLst>
        <pc:spChg chg="mod">
          <ac:chgData name="Michele La Manna" userId="de852aae-9521-4022-a0d3-27a8a2b84419" providerId="ADAL" clId="{740CA1C2-4C85-49AE-BC29-2A2F564241A1}" dt="2020-03-12T10:32:40.961" v="427" actId="20577"/>
          <ac:spMkLst>
            <pc:docMk/>
            <pc:sldMk cId="3062276601" sldId="558"/>
            <ac:spMk id="2" creationId="{00000000-0000-0000-0000-000000000000}"/>
          </ac:spMkLst>
        </pc:spChg>
        <pc:spChg chg="add mod">
          <ac:chgData name="Michele La Manna" userId="de852aae-9521-4022-a0d3-27a8a2b84419" providerId="ADAL" clId="{740CA1C2-4C85-49AE-BC29-2A2F564241A1}" dt="2020-03-12T10:35:23.195" v="627" actId="20577"/>
          <ac:spMkLst>
            <pc:docMk/>
            <pc:sldMk cId="3062276601" sldId="558"/>
            <ac:spMk id="7" creationId="{7D67FF1B-E900-4768-8FDF-12E8FD5AEE5F}"/>
          </ac:spMkLst>
        </pc:spChg>
        <pc:grpChg chg="del">
          <ac:chgData name="Michele La Manna" userId="de852aae-9521-4022-a0d3-27a8a2b84419" providerId="ADAL" clId="{740CA1C2-4C85-49AE-BC29-2A2F564241A1}" dt="2020-03-12T10:31:46.799" v="382" actId="478"/>
          <ac:grpSpMkLst>
            <pc:docMk/>
            <pc:sldMk cId="3062276601" sldId="558"/>
            <ac:grpSpMk id="11" creationId="{42A9E615-7C0F-419D-A4A6-EF9D18B98FA5}"/>
          </ac:grpSpMkLst>
        </pc:grpChg>
        <pc:picChg chg="add mod modCrop">
          <ac:chgData name="Michele La Manna" userId="de852aae-9521-4022-a0d3-27a8a2b84419" providerId="ADAL" clId="{740CA1C2-4C85-49AE-BC29-2A2F564241A1}" dt="2020-03-12T10:33:55.186" v="446" actId="1076"/>
          <ac:picMkLst>
            <pc:docMk/>
            <pc:sldMk cId="3062276601" sldId="558"/>
            <ac:picMk id="3" creationId="{A1433EF1-C6A3-48DC-9A42-05C611848D26}"/>
          </ac:picMkLst>
        </pc:picChg>
        <pc:picChg chg="add mod">
          <ac:chgData name="Michele La Manna" userId="de852aae-9521-4022-a0d3-27a8a2b84419" providerId="ADAL" clId="{740CA1C2-4C85-49AE-BC29-2A2F564241A1}" dt="2020-03-12T10:33:58.787" v="447" actId="1076"/>
          <ac:picMkLst>
            <pc:docMk/>
            <pc:sldMk cId="3062276601" sldId="558"/>
            <ac:picMk id="4" creationId="{6CEA3711-38ED-4E33-B202-23AF2C917A37}"/>
          </ac:picMkLst>
        </pc:picChg>
        <pc:picChg chg="del">
          <ac:chgData name="Michele La Manna" userId="de852aae-9521-4022-a0d3-27a8a2b84419" providerId="ADAL" clId="{740CA1C2-4C85-49AE-BC29-2A2F564241A1}" dt="2020-03-12T10:31:52.157" v="383" actId="478"/>
          <ac:picMkLst>
            <pc:docMk/>
            <pc:sldMk cId="3062276601" sldId="558"/>
            <ac:picMk id="12" creationId="{BFD3CD88-66F4-4F79-81E5-8B1342916EEA}"/>
          </ac:picMkLst>
        </pc:picChg>
      </pc:sldChg>
      <pc:sldChg chg="addSp delSp modSp add del mod">
        <pc:chgData name="Michele La Manna" userId="de852aae-9521-4022-a0d3-27a8a2b84419" providerId="ADAL" clId="{740CA1C2-4C85-49AE-BC29-2A2F564241A1}" dt="2020-03-16T10:06:12.373" v="2725" actId="20577"/>
        <pc:sldMkLst>
          <pc:docMk/>
          <pc:sldMk cId="1382624726" sldId="559"/>
        </pc:sldMkLst>
        <pc:spChg chg="mod">
          <ac:chgData name="Michele La Manna" userId="de852aae-9521-4022-a0d3-27a8a2b84419" providerId="ADAL" clId="{740CA1C2-4C85-49AE-BC29-2A2F564241A1}" dt="2020-03-12T14:06:32.210" v="2034" actId="20577"/>
          <ac:spMkLst>
            <pc:docMk/>
            <pc:sldMk cId="1382624726" sldId="559"/>
            <ac:spMk id="2" creationId="{00000000-0000-0000-0000-000000000000}"/>
          </ac:spMkLst>
        </pc:spChg>
        <pc:spChg chg="add mod">
          <ac:chgData name="Michele La Manna" userId="de852aae-9521-4022-a0d3-27a8a2b84419" providerId="ADAL" clId="{740CA1C2-4C85-49AE-BC29-2A2F564241A1}" dt="2020-03-16T10:06:12.373" v="2725" actId="20577"/>
          <ac:spMkLst>
            <pc:docMk/>
            <pc:sldMk cId="1382624726" sldId="559"/>
            <ac:spMk id="3" creationId="{90D7088E-50A4-4416-B720-D0EBDBC89C32}"/>
          </ac:spMkLst>
        </pc:spChg>
        <pc:picChg chg="del">
          <ac:chgData name="Michele La Manna" userId="de852aae-9521-4022-a0d3-27a8a2b84419" providerId="ADAL" clId="{740CA1C2-4C85-49AE-BC29-2A2F564241A1}" dt="2020-03-12T14:06:44.863" v="2035" actId="478"/>
          <ac:picMkLst>
            <pc:docMk/>
            <pc:sldMk cId="1382624726" sldId="559"/>
            <ac:picMk id="4" creationId="{44BBFBAF-5D17-47CD-B5D3-FBF3F84D9D61}"/>
          </ac:picMkLst>
        </pc:picChg>
        <pc:picChg chg="add del">
          <ac:chgData name="Michele La Manna" userId="de852aae-9521-4022-a0d3-27a8a2b84419" providerId="ADAL" clId="{740CA1C2-4C85-49AE-BC29-2A2F564241A1}" dt="2020-03-12T14:37:41.552" v="2456"/>
          <ac:picMkLst>
            <pc:docMk/>
            <pc:sldMk cId="1382624726" sldId="559"/>
            <ac:picMk id="5" creationId="{3957B474-83ED-4B3B-A042-4F88D5FE9056}"/>
          </ac:picMkLst>
        </pc:picChg>
        <pc:picChg chg="add mod modCrop">
          <ac:chgData name="Michele La Manna" userId="de852aae-9521-4022-a0d3-27a8a2b84419" providerId="ADAL" clId="{740CA1C2-4C85-49AE-BC29-2A2F564241A1}" dt="2020-03-12T14:43:41.448" v="2481" actId="14100"/>
          <ac:picMkLst>
            <pc:docMk/>
            <pc:sldMk cId="1382624726" sldId="559"/>
            <ac:picMk id="7" creationId="{D9E92A53-97AE-44E3-907A-41CC9CC35193}"/>
          </ac:picMkLst>
        </pc:picChg>
      </pc:sldChg>
      <pc:sldChg chg="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2338619618" sldId="560"/>
        </pc:sldMkLst>
        <pc:spChg chg="mod">
          <ac:chgData name="Michele La Manna" userId="de852aae-9521-4022-a0d3-27a8a2b84419" providerId="ADAL" clId="{740CA1C2-4C85-49AE-BC29-2A2F564241A1}" dt="2020-03-12T10:07:32.011" v="30" actId="20577"/>
          <ac:spMkLst>
            <pc:docMk/>
            <pc:sldMk cId="2338619618" sldId="560"/>
            <ac:spMk id="2" creationId="{00000000-0000-0000-0000-000000000000}"/>
          </ac:spMkLst>
        </pc:spChg>
      </pc:sldChg>
      <pc:sldChg chg="addSp delSp modSp add mod ord delAnim">
        <pc:chgData name="Michele La Manna" userId="de852aae-9521-4022-a0d3-27a8a2b84419" providerId="ADAL" clId="{740CA1C2-4C85-49AE-BC29-2A2F564241A1}" dt="2020-03-17T14:16:45.657" v="2727" actId="20577"/>
        <pc:sldMkLst>
          <pc:docMk/>
          <pc:sldMk cId="3962622003" sldId="561"/>
        </pc:sldMkLst>
        <pc:spChg chg="del mod">
          <ac:chgData name="Michele La Manna" userId="de852aae-9521-4022-a0d3-27a8a2b84419" providerId="ADAL" clId="{740CA1C2-4C85-49AE-BC29-2A2F564241A1}" dt="2020-03-12T10:49:06.927" v="1059" actId="478"/>
          <ac:spMkLst>
            <pc:docMk/>
            <pc:sldMk cId="3962622003" sldId="561"/>
            <ac:spMk id="7" creationId="{DD27568A-479B-48CF-A31B-FCE864530BA7}"/>
          </ac:spMkLst>
        </pc:spChg>
        <pc:spChg chg="del">
          <ac:chgData name="Michele La Manna" userId="de852aae-9521-4022-a0d3-27a8a2b84419" providerId="ADAL" clId="{740CA1C2-4C85-49AE-BC29-2A2F564241A1}" dt="2020-03-12T10:43:28.377" v="1025" actId="478"/>
          <ac:spMkLst>
            <pc:docMk/>
            <pc:sldMk cId="3962622003" sldId="561"/>
            <ac:spMk id="8" creationId="{9BA01716-0AE6-4431-9209-E8BAC6110F03}"/>
          </ac:spMkLst>
        </pc:spChg>
        <pc:spChg chg="mod">
          <ac:chgData name="Michele La Manna" userId="de852aae-9521-4022-a0d3-27a8a2b84419" providerId="ADAL" clId="{740CA1C2-4C85-49AE-BC29-2A2F564241A1}" dt="2020-03-12T10:50:04.829" v="1086" actId="1076"/>
          <ac:spMkLst>
            <pc:docMk/>
            <pc:sldMk cId="3962622003" sldId="561"/>
            <ac:spMk id="9" creationId="{F97543C8-63E8-4BFE-8B20-F551E4F1DE0E}"/>
          </ac:spMkLst>
        </pc:spChg>
        <pc:spChg chg="add mod">
          <ac:chgData name="Michele La Manna" userId="de852aae-9521-4022-a0d3-27a8a2b84419" providerId="ADAL" clId="{740CA1C2-4C85-49AE-BC29-2A2F564241A1}" dt="2020-03-12T10:48:21.605" v="1053" actId="207"/>
          <ac:spMkLst>
            <pc:docMk/>
            <pc:sldMk cId="3962622003" sldId="561"/>
            <ac:spMk id="11" creationId="{DE428688-1D84-44A3-9CA1-BB28674C9CAD}"/>
          </ac:spMkLst>
        </pc:spChg>
        <pc:spChg chg="add mod">
          <ac:chgData name="Michele La Manna" userId="de852aae-9521-4022-a0d3-27a8a2b84419" providerId="ADAL" clId="{740CA1C2-4C85-49AE-BC29-2A2F564241A1}" dt="2020-03-17T14:16:45.657" v="2727" actId="20577"/>
          <ac:spMkLst>
            <pc:docMk/>
            <pc:sldMk cId="3962622003" sldId="561"/>
            <ac:spMk id="13" creationId="{B44C9FDD-1CEC-4900-9D33-19B023E1BA4B}"/>
          </ac:spMkLst>
        </pc:spChg>
        <pc:picChg chg="add mod">
          <ac:chgData name="Michele La Manna" userId="de852aae-9521-4022-a0d3-27a8a2b84419" providerId="ADAL" clId="{740CA1C2-4C85-49AE-BC29-2A2F564241A1}" dt="2020-03-12T10:43:35.989" v="1027" actId="1076"/>
          <ac:picMkLst>
            <pc:docMk/>
            <pc:sldMk cId="3962622003" sldId="561"/>
            <ac:picMk id="10" creationId="{FDC74D0D-4032-47F2-BA79-A0AC7367901A}"/>
          </ac:picMkLst>
        </pc:picChg>
        <pc:picChg chg="add mod">
          <ac:chgData name="Michele La Manna" userId="de852aae-9521-4022-a0d3-27a8a2b84419" providerId="ADAL" clId="{740CA1C2-4C85-49AE-BC29-2A2F564241A1}" dt="2020-03-12T10:49:11.901" v="1060" actId="1076"/>
          <ac:picMkLst>
            <pc:docMk/>
            <pc:sldMk cId="3962622003" sldId="561"/>
            <ac:picMk id="12" creationId="{986EBE19-2E11-427C-A624-C3C4594FE13E}"/>
          </ac:picMkLst>
        </pc:picChg>
      </pc:sldChg>
      <pc:sldChg chg="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341493957" sldId="562"/>
        </pc:sldMkLst>
        <pc:spChg chg="mod">
          <ac:chgData name="Michele La Manna" userId="de852aae-9521-4022-a0d3-27a8a2b84419" providerId="ADAL" clId="{740CA1C2-4C85-49AE-BC29-2A2F564241A1}" dt="2020-03-12T13:39:20.964" v="1690" actId="20577"/>
          <ac:spMkLst>
            <pc:docMk/>
            <pc:sldMk cId="341493957" sldId="562"/>
            <ac:spMk id="2" creationId="{00000000-0000-0000-0000-000000000000}"/>
          </ac:spMkLst>
        </pc:spChg>
      </pc:sldChg>
      <pc:sldChg chg="addSp delSp 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2089030521" sldId="563"/>
        </pc:sldMkLst>
        <pc:spChg chg="mod">
          <ac:chgData name="Michele La Manna" userId="de852aae-9521-4022-a0d3-27a8a2b84419" providerId="ADAL" clId="{740CA1C2-4C85-49AE-BC29-2A2F564241A1}" dt="2020-03-12T11:14:24.636" v="1179" actId="20577"/>
          <ac:spMkLst>
            <pc:docMk/>
            <pc:sldMk cId="2089030521" sldId="563"/>
            <ac:spMk id="2" creationId="{00000000-0000-0000-0000-000000000000}"/>
          </ac:spMkLst>
        </pc:spChg>
        <pc:spChg chg="mod">
          <ac:chgData name="Michele La Manna" userId="de852aae-9521-4022-a0d3-27a8a2b84419" providerId="ADAL" clId="{740CA1C2-4C85-49AE-BC29-2A2F564241A1}" dt="2020-03-12T11:15:46.612" v="1307" actId="20577"/>
          <ac:spMkLst>
            <pc:docMk/>
            <pc:sldMk cId="2089030521" sldId="563"/>
            <ac:spMk id="7" creationId="{7D67FF1B-E900-4768-8FDF-12E8FD5AEE5F}"/>
          </ac:spMkLst>
        </pc:spChg>
        <pc:picChg chg="del">
          <ac:chgData name="Michele La Manna" userId="de852aae-9521-4022-a0d3-27a8a2b84419" providerId="ADAL" clId="{740CA1C2-4C85-49AE-BC29-2A2F564241A1}" dt="2020-03-12T11:13:53.567" v="1160" actId="478"/>
          <ac:picMkLst>
            <pc:docMk/>
            <pc:sldMk cId="2089030521" sldId="563"/>
            <ac:picMk id="3" creationId="{A1433EF1-C6A3-48DC-9A42-05C611848D26}"/>
          </ac:picMkLst>
        </pc:picChg>
        <pc:picChg chg="del">
          <ac:chgData name="Michele La Manna" userId="de852aae-9521-4022-a0d3-27a8a2b84419" providerId="ADAL" clId="{740CA1C2-4C85-49AE-BC29-2A2F564241A1}" dt="2020-03-12T11:15:54.301" v="1308" actId="478"/>
          <ac:picMkLst>
            <pc:docMk/>
            <pc:sldMk cId="2089030521" sldId="563"/>
            <ac:picMk id="4" creationId="{6CEA3711-38ED-4E33-B202-23AF2C917A37}"/>
          </ac:picMkLst>
        </pc:picChg>
        <pc:picChg chg="add mod">
          <ac:chgData name="Michele La Manna" userId="de852aae-9521-4022-a0d3-27a8a2b84419" providerId="ADAL" clId="{740CA1C2-4C85-49AE-BC29-2A2F564241A1}" dt="2020-03-12T11:13:58.926" v="1162" actId="1076"/>
          <ac:picMkLst>
            <pc:docMk/>
            <pc:sldMk cId="2089030521" sldId="563"/>
            <ac:picMk id="5" creationId="{39A4DC45-07EA-4CCB-B538-461ABADB2C4B}"/>
          </ac:picMkLst>
        </pc:picChg>
        <pc:picChg chg="add mod">
          <ac:chgData name="Michele La Manna" userId="de852aae-9521-4022-a0d3-27a8a2b84419" providerId="ADAL" clId="{740CA1C2-4C85-49AE-BC29-2A2F564241A1}" dt="2020-03-12T11:16:31.412" v="1310" actId="1076"/>
          <ac:picMkLst>
            <pc:docMk/>
            <pc:sldMk cId="2089030521" sldId="563"/>
            <ac:picMk id="8" creationId="{C189F321-4682-4FF5-8A3C-D49A140D9719}"/>
          </ac:picMkLst>
        </pc:picChg>
      </pc:sldChg>
      <pc:sldChg chg="modSp add del">
        <pc:chgData name="Michele La Manna" userId="de852aae-9521-4022-a0d3-27a8a2b84419" providerId="ADAL" clId="{740CA1C2-4C85-49AE-BC29-2A2F564241A1}" dt="2020-03-17T14:16:55.666" v="2731" actId="20577"/>
        <pc:sldMkLst>
          <pc:docMk/>
          <pc:sldMk cId="530883209" sldId="564"/>
        </pc:sldMkLst>
        <pc:spChg chg="mod">
          <ac:chgData name="Michele La Manna" userId="de852aae-9521-4022-a0d3-27a8a2b84419" providerId="ADAL" clId="{740CA1C2-4C85-49AE-BC29-2A2F564241A1}" dt="2020-03-12T11:16:53.636" v="1311"/>
          <ac:spMkLst>
            <pc:docMk/>
            <pc:sldMk cId="530883209" sldId="564"/>
            <ac:spMk id="2" creationId="{00000000-0000-0000-0000-000000000000}"/>
          </ac:spMkLst>
        </pc:spChg>
        <pc:spChg chg="mod">
          <ac:chgData name="Michele La Manna" userId="de852aae-9521-4022-a0d3-27a8a2b84419" providerId="ADAL" clId="{740CA1C2-4C85-49AE-BC29-2A2F564241A1}" dt="2020-03-17T14:16:55.666" v="2731" actId="20577"/>
          <ac:spMkLst>
            <pc:docMk/>
            <pc:sldMk cId="530883209" sldId="564"/>
            <ac:spMk id="7" creationId="{DD27568A-479B-48CF-A31B-FCE864530BA7}"/>
          </ac:spMkLst>
        </pc:spChg>
        <pc:spChg chg="mod">
          <ac:chgData name="Michele La Manna" userId="de852aae-9521-4022-a0d3-27a8a2b84419" providerId="ADAL" clId="{740CA1C2-4C85-49AE-BC29-2A2F564241A1}" dt="2020-03-12T11:17:35.717" v="1356" actId="20577"/>
          <ac:spMkLst>
            <pc:docMk/>
            <pc:sldMk cId="530883209" sldId="564"/>
            <ac:spMk id="8" creationId="{9BA01716-0AE6-4431-9209-E8BAC6110F03}"/>
          </ac:spMkLst>
        </pc:spChg>
      </pc:sldChg>
      <pc:sldChg chg="addSp delSp 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292337530" sldId="565"/>
        </pc:sldMkLst>
        <pc:spChg chg="mod">
          <ac:chgData name="Michele La Manna" userId="de852aae-9521-4022-a0d3-27a8a2b84419" providerId="ADAL" clId="{740CA1C2-4C85-49AE-BC29-2A2F564241A1}" dt="2020-03-12T11:24:39.386" v="1658"/>
          <ac:spMkLst>
            <pc:docMk/>
            <pc:sldMk cId="292337530" sldId="565"/>
            <ac:spMk id="3" creationId="{00000000-0000-0000-0000-000000000000}"/>
          </ac:spMkLst>
        </pc:spChg>
        <pc:picChg chg="del">
          <ac:chgData name="Michele La Manna" userId="de852aae-9521-4022-a0d3-27a8a2b84419" providerId="ADAL" clId="{740CA1C2-4C85-49AE-BC29-2A2F564241A1}" dt="2020-03-12T11:20:11.731" v="1643" actId="478"/>
          <ac:picMkLst>
            <pc:docMk/>
            <pc:sldMk cId="292337530" sldId="565"/>
            <ac:picMk id="4" creationId="{0670DED1-0613-4F59-8DD8-84570620D4E1}"/>
          </ac:picMkLst>
        </pc:picChg>
        <pc:picChg chg="add del mod">
          <ac:chgData name="Michele La Manna" userId="de852aae-9521-4022-a0d3-27a8a2b84419" providerId="ADAL" clId="{740CA1C2-4C85-49AE-BC29-2A2F564241A1}" dt="2020-03-12T11:25:25.855" v="1659" actId="478"/>
          <ac:picMkLst>
            <pc:docMk/>
            <pc:sldMk cId="292337530" sldId="565"/>
            <ac:picMk id="5" creationId="{80B91691-A786-4FD9-A459-01DC90FF7DE7}"/>
          </ac:picMkLst>
        </pc:picChg>
        <pc:picChg chg="add mod">
          <ac:chgData name="Michele La Manna" userId="de852aae-9521-4022-a0d3-27a8a2b84419" providerId="ADAL" clId="{740CA1C2-4C85-49AE-BC29-2A2F564241A1}" dt="2020-03-12T11:25:31.033" v="1661" actId="1076"/>
          <ac:picMkLst>
            <pc:docMk/>
            <pc:sldMk cId="292337530" sldId="565"/>
            <ac:picMk id="7" creationId="{F7B267D1-B579-41B0-8E60-1F7239EFC072}"/>
          </ac:picMkLst>
        </pc:picChg>
      </pc:sldChg>
      <pc:sldChg chg="addSp delSp 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1190388175" sldId="566"/>
        </pc:sldMkLst>
        <pc:picChg chg="del">
          <ac:chgData name="Michele La Manna" userId="de852aae-9521-4022-a0d3-27a8a2b84419" providerId="ADAL" clId="{740CA1C2-4C85-49AE-BC29-2A2F564241A1}" dt="2020-03-12T11:29:36.675" v="1662" actId="478"/>
          <ac:picMkLst>
            <pc:docMk/>
            <pc:sldMk cId="1190388175" sldId="566"/>
            <ac:picMk id="3" creationId="{F6A0850B-AB83-4F74-9445-D29327993BCF}"/>
          </ac:picMkLst>
        </pc:picChg>
        <pc:picChg chg="add mod modCrop">
          <ac:chgData name="Michele La Manna" userId="de852aae-9521-4022-a0d3-27a8a2b84419" providerId="ADAL" clId="{740CA1C2-4C85-49AE-BC29-2A2F564241A1}" dt="2020-03-12T11:38:32.591" v="1666" actId="732"/>
          <ac:picMkLst>
            <pc:docMk/>
            <pc:sldMk cId="1190388175" sldId="566"/>
            <ac:picMk id="4" creationId="{2437EA07-5E04-41B5-8EE1-7E71AD2E3B83}"/>
          </ac:picMkLst>
        </pc:picChg>
        <pc:picChg chg="del">
          <ac:chgData name="Michele La Manna" userId="de852aae-9521-4022-a0d3-27a8a2b84419" providerId="ADAL" clId="{740CA1C2-4C85-49AE-BC29-2A2F564241A1}" dt="2020-03-12T11:29:38.127" v="1663" actId="478"/>
          <ac:picMkLst>
            <pc:docMk/>
            <pc:sldMk cId="1190388175" sldId="566"/>
            <ac:picMk id="5" creationId="{89DB3B08-D7C1-4FB9-9C39-1AD4476DA5A7}"/>
          </ac:picMkLst>
        </pc:picChg>
        <pc:picChg chg="add mod">
          <ac:chgData name="Michele La Manna" userId="de852aae-9521-4022-a0d3-27a8a2b84419" providerId="ADAL" clId="{740CA1C2-4C85-49AE-BC29-2A2F564241A1}" dt="2020-03-12T11:38:43.133" v="1668" actId="1076"/>
          <ac:picMkLst>
            <pc:docMk/>
            <pc:sldMk cId="1190388175" sldId="566"/>
            <ac:picMk id="7" creationId="{E496A38C-6E92-413A-BFF4-7C495C222244}"/>
          </ac:picMkLst>
        </pc:picChg>
      </pc:sldChg>
      <pc:sldChg chg="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2045419802" sldId="567"/>
        </pc:sldMkLst>
        <pc:spChg chg="mod">
          <ac:chgData name="Michele La Manna" userId="de852aae-9521-4022-a0d3-27a8a2b84419" providerId="ADAL" clId="{740CA1C2-4C85-49AE-BC29-2A2F564241A1}" dt="2020-03-12T13:39:08.728" v="1680" actId="20577"/>
          <ac:spMkLst>
            <pc:docMk/>
            <pc:sldMk cId="2045419802" sldId="567"/>
            <ac:spMk id="2" creationId="{00000000-0000-0000-0000-000000000000}"/>
          </ac:spMkLst>
        </pc:spChg>
      </pc:sldChg>
      <pc:sldChg chg="addSp delSp 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1399232791" sldId="568"/>
        </pc:sldMkLst>
        <pc:spChg chg="mod">
          <ac:chgData name="Michele La Manna" userId="de852aae-9521-4022-a0d3-27a8a2b84419" providerId="ADAL" clId="{740CA1C2-4C85-49AE-BC29-2A2F564241A1}" dt="2020-03-12T13:41:40.481" v="1712" actId="20577"/>
          <ac:spMkLst>
            <pc:docMk/>
            <pc:sldMk cId="1399232791" sldId="568"/>
            <ac:spMk id="2" creationId="{00000000-0000-0000-0000-000000000000}"/>
          </ac:spMkLst>
        </pc:spChg>
        <pc:spChg chg="mod">
          <ac:chgData name="Michele La Manna" userId="de852aae-9521-4022-a0d3-27a8a2b84419" providerId="ADAL" clId="{740CA1C2-4C85-49AE-BC29-2A2F564241A1}" dt="2020-03-12T13:43:28.205" v="1757" actId="6549"/>
          <ac:spMkLst>
            <pc:docMk/>
            <pc:sldMk cId="1399232791" sldId="568"/>
            <ac:spMk id="7" creationId="{7D67FF1B-E900-4768-8FDF-12E8FD5AEE5F}"/>
          </ac:spMkLst>
        </pc:spChg>
        <pc:picChg chg="add mod">
          <ac:chgData name="Michele La Manna" userId="de852aae-9521-4022-a0d3-27a8a2b84419" providerId="ADAL" clId="{740CA1C2-4C85-49AE-BC29-2A2F564241A1}" dt="2020-03-12T13:52:13.683" v="1760" actId="1076"/>
          <ac:picMkLst>
            <pc:docMk/>
            <pc:sldMk cId="1399232791" sldId="568"/>
            <ac:picMk id="3" creationId="{EB160F83-1760-4A73-BE28-C3721315BFDB}"/>
          </ac:picMkLst>
        </pc:picChg>
        <pc:picChg chg="add mod">
          <ac:chgData name="Michele La Manna" userId="de852aae-9521-4022-a0d3-27a8a2b84419" providerId="ADAL" clId="{740CA1C2-4C85-49AE-BC29-2A2F564241A1}" dt="2020-03-12T13:54:36.026" v="1763" actId="1076"/>
          <ac:picMkLst>
            <pc:docMk/>
            <pc:sldMk cId="1399232791" sldId="568"/>
            <ac:picMk id="4" creationId="{FA671279-17BB-4E29-825B-0724C8349C29}"/>
          </ac:picMkLst>
        </pc:picChg>
        <pc:picChg chg="del">
          <ac:chgData name="Michele La Manna" userId="de852aae-9521-4022-a0d3-27a8a2b84419" providerId="ADAL" clId="{740CA1C2-4C85-49AE-BC29-2A2F564241A1}" dt="2020-03-12T13:52:08.193" v="1758" actId="478"/>
          <ac:picMkLst>
            <pc:docMk/>
            <pc:sldMk cId="1399232791" sldId="568"/>
            <ac:picMk id="5" creationId="{39A4DC45-07EA-4CCB-B538-461ABADB2C4B}"/>
          </ac:picMkLst>
        </pc:picChg>
        <pc:picChg chg="del">
          <ac:chgData name="Michele La Manna" userId="de852aae-9521-4022-a0d3-27a8a2b84419" providerId="ADAL" clId="{740CA1C2-4C85-49AE-BC29-2A2F564241A1}" dt="2020-03-12T13:52:19.240" v="1761" actId="478"/>
          <ac:picMkLst>
            <pc:docMk/>
            <pc:sldMk cId="1399232791" sldId="568"/>
            <ac:picMk id="8" creationId="{C189F321-4682-4FF5-8A3C-D49A140D9719}"/>
          </ac:picMkLst>
        </pc:picChg>
      </pc:sldChg>
      <pc:sldChg chg="modSp add del mod">
        <pc:chgData name="Michele La Manna" userId="de852aae-9521-4022-a0d3-27a8a2b84419" providerId="ADAL" clId="{740CA1C2-4C85-49AE-BC29-2A2F564241A1}" dt="2020-03-17T14:17:01.044" v="2733" actId="20577"/>
        <pc:sldMkLst>
          <pc:docMk/>
          <pc:sldMk cId="2745158148" sldId="569"/>
        </pc:sldMkLst>
        <pc:spChg chg="mod">
          <ac:chgData name="Michele La Manna" userId="de852aae-9521-4022-a0d3-27a8a2b84419" providerId="ADAL" clId="{740CA1C2-4C85-49AE-BC29-2A2F564241A1}" dt="2020-03-12T13:54:55.428" v="1772" actId="20577"/>
          <ac:spMkLst>
            <pc:docMk/>
            <pc:sldMk cId="2745158148" sldId="569"/>
            <ac:spMk id="2" creationId="{00000000-0000-0000-0000-000000000000}"/>
          </ac:spMkLst>
        </pc:spChg>
        <pc:spChg chg="mod">
          <ac:chgData name="Michele La Manna" userId="de852aae-9521-4022-a0d3-27a8a2b84419" providerId="ADAL" clId="{740CA1C2-4C85-49AE-BC29-2A2F564241A1}" dt="2020-03-17T14:17:01.044" v="2733" actId="20577"/>
          <ac:spMkLst>
            <pc:docMk/>
            <pc:sldMk cId="2745158148" sldId="569"/>
            <ac:spMk id="7" creationId="{DD27568A-479B-48CF-A31B-FCE864530BA7}"/>
          </ac:spMkLst>
        </pc:spChg>
        <pc:spChg chg="mod">
          <ac:chgData name="Michele La Manna" userId="de852aae-9521-4022-a0d3-27a8a2b84419" providerId="ADAL" clId="{740CA1C2-4C85-49AE-BC29-2A2F564241A1}" dt="2020-03-12T13:55:30.170" v="1819" actId="20577"/>
          <ac:spMkLst>
            <pc:docMk/>
            <pc:sldMk cId="2745158148" sldId="569"/>
            <ac:spMk id="8" creationId="{9BA01716-0AE6-4431-9209-E8BAC6110F03}"/>
          </ac:spMkLst>
        </pc:spChg>
      </pc:sldChg>
      <pc:sldChg chg="addSp delSp 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3565162677" sldId="570"/>
        </pc:sldMkLst>
        <pc:spChg chg="mod">
          <ac:chgData name="Michele La Manna" userId="de852aae-9521-4022-a0d3-27a8a2b84419" providerId="ADAL" clId="{740CA1C2-4C85-49AE-BC29-2A2F564241A1}" dt="2020-03-12T14:04:25.782" v="2014" actId="20577"/>
          <ac:spMkLst>
            <pc:docMk/>
            <pc:sldMk cId="3565162677" sldId="570"/>
            <ac:spMk id="3" creationId="{00000000-0000-0000-0000-000000000000}"/>
          </ac:spMkLst>
        </pc:spChg>
        <pc:picChg chg="add mod">
          <ac:chgData name="Michele La Manna" userId="de852aae-9521-4022-a0d3-27a8a2b84419" providerId="ADAL" clId="{740CA1C2-4C85-49AE-BC29-2A2F564241A1}" dt="2020-03-12T14:05:08.445" v="2019" actId="1036"/>
          <ac:picMkLst>
            <pc:docMk/>
            <pc:sldMk cId="3565162677" sldId="570"/>
            <ac:picMk id="4" creationId="{83B9A264-EE5A-43BD-84F0-F37A7BA721D0}"/>
          </ac:picMkLst>
        </pc:picChg>
        <pc:picChg chg="del mod">
          <ac:chgData name="Michele La Manna" userId="de852aae-9521-4022-a0d3-27a8a2b84419" providerId="ADAL" clId="{740CA1C2-4C85-49AE-BC29-2A2F564241A1}" dt="2020-03-12T13:58:34.239" v="2012" actId="478"/>
          <ac:picMkLst>
            <pc:docMk/>
            <pc:sldMk cId="3565162677" sldId="570"/>
            <ac:picMk id="7" creationId="{F7B267D1-B579-41B0-8E60-1F7239EFC072}"/>
          </ac:picMkLst>
        </pc:picChg>
      </pc:sldChg>
      <pc:sldChg chg="addSp delSp modSp add del mod">
        <pc:chgData name="Michele La Manna" userId="de852aae-9521-4022-a0d3-27a8a2b84419" providerId="ADAL" clId="{740CA1C2-4C85-49AE-BC29-2A2F564241A1}" dt="2020-03-12T15:29:50.822" v="2715"/>
        <pc:sldMkLst>
          <pc:docMk/>
          <pc:sldMk cId="2199889138" sldId="571"/>
        </pc:sldMkLst>
        <pc:picChg chg="add mod">
          <ac:chgData name="Michele La Manna" userId="de852aae-9521-4022-a0d3-27a8a2b84419" providerId="ADAL" clId="{740CA1C2-4C85-49AE-BC29-2A2F564241A1}" dt="2020-03-12T14:12:58.649" v="2043" actId="1076"/>
          <ac:picMkLst>
            <pc:docMk/>
            <pc:sldMk cId="2199889138" sldId="571"/>
            <ac:picMk id="3" creationId="{27BD83D3-3433-4BC9-ACD5-505376B8F3CF}"/>
          </ac:picMkLst>
        </pc:picChg>
        <pc:picChg chg="del">
          <ac:chgData name="Michele La Manna" userId="de852aae-9521-4022-a0d3-27a8a2b84419" providerId="ADAL" clId="{740CA1C2-4C85-49AE-BC29-2A2F564241A1}" dt="2020-03-12T14:06:53.665" v="2036" actId="478"/>
          <ac:picMkLst>
            <pc:docMk/>
            <pc:sldMk cId="2199889138" sldId="571"/>
            <ac:picMk id="4" creationId="{2437EA07-5E04-41B5-8EE1-7E71AD2E3B83}"/>
          </ac:picMkLst>
        </pc:picChg>
        <pc:picChg chg="add mod">
          <ac:chgData name="Michele La Manna" userId="de852aae-9521-4022-a0d3-27a8a2b84419" providerId="ADAL" clId="{740CA1C2-4C85-49AE-BC29-2A2F564241A1}" dt="2020-03-12T14:13:07.120" v="2044" actId="1076"/>
          <ac:picMkLst>
            <pc:docMk/>
            <pc:sldMk cId="2199889138" sldId="571"/>
            <ac:picMk id="5" creationId="{43934EA5-6057-4F03-B778-884798EFDCDE}"/>
          </ac:picMkLst>
        </pc:picChg>
        <pc:picChg chg="del">
          <ac:chgData name="Michele La Manna" userId="de852aae-9521-4022-a0d3-27a8a2b84419" providerId="ADAL" clId="{740CA1C2-4C85-49AE-BC29-2A2F564241A1}" dt="2020-03-12T14:06:55.484" v="2037" actId="478"/>
          <ac:picMkLst>
            <pc:docMk/>
            <pc:sldMk cId="2199889138" sldId="571"/>
            <ac:picMk id="7" creationId="{E496A38C-6E92-413A-BFF4-7C495C222244}"/>
          </ac:picMkLst>
        </pc:picChg>
      </pc:sldChg>
      <pc:sldChg chg="addSp delSp modSp add del mod">
        <pc:chgData name="Michele La Manna" userId="de852aae-9521-4022-a0d3-27a8a2b84419" providerId="ADAL" clId="{740CA1C2-4C85-49AE-BC29-2A2F564241A1}" dt="2020-03-18T07:48:15.928" v="2767" actId="20577"/>
        <pc:sldMkLst>
          <pc:docMk/>
          <pc:sldMk cId="1513247378" sldId="572"/>
        </pc:sldMkLst>
        <pc:spChg chg="mod">
          <ac:chgData name="Michele La Manna" userId="de852aae-9521-4022-a0d3-27a8a2b84419" providerId="ADAL" clId="{740CA1C2-4C85-49AE-BC29-2A2F564241A1}" dt="2020-03-18T07:48:15.928" v="2767" actId="20577"/>
          <ac:spMkLst>
            <pc:docMk/>
            <pc:sldMk cId="1513247378" sldId="572"/>
            <ac:spMk id="2" creationId="{00000000-0000-0000-0000-000000000000}"/>
          </ac:spMkLst>
        </pc:spChg>
        <pc:spChg chg="add del mod">
          <ac:chgData name="Michele La Manna" userId="de852aae-9521-4022-a0d3-27a8a2b84419" providerId="ADAL" clId="{740CA1C2-4C85-49AE-BC29-2A2F564241A1}" dt="2020-03-12T15:01:31.323" v="2521"/>
          <ac:spMkLst>
            <pc:docMk/>
            <pc:sldMk cId="1513247378" sldId="572"/>
            <ac:spMk id="3" creationId="{AC3B6D7E-3439-4174-ADDA-73D9177933AE}"/>
          </ac:spMkLst>
        </pc:spChg>
        <pc:spChg chg="del mod">
          <ac:chgData name="Michele La Manna" userId="de852aae-9521-4022-a0d3-27a8a2b84419" providerId="ADAL" clId="{740CA1C2-4C85-49AE-BC29-2A2F564241A1}" dt="2020-03-12T14:47:24.428" v="2502" actId="478"/>
          <ac:spMkLst>
            <pc:docMk/>
            <pc:sldMk cId="1513247378" sldId="572"/>
            <ac:spMk id="4" creationId="{83F93ED9-67E5-43D6-AB46-6396E8723D38}"/>
          </ac:spMkLst>
        </pc:spChg>
        <pc:spChg chg="add mod">
          <ac:chgData name="Michele La Manna" userId="de852aae-9521-4022-a0d3-27a8a2b84419" providerId="ADAL" clId="{740CA1C2-4C85-49AE-BC29-2A2F564241A1}" dt="2020-03-12T15:03:29.793" v="2548" actId="20577"/>
          <ac:spMkLst>
            <pc:docMk/>
            <pc:sldMk cId="1513247378" sldId="572"/>
            <ac:spMk id="5" creationId="{76AB5BC4-B550-4CC2-B115-ECB68F9479D5}"/>
          </ac:spMkLst>
        </pc:spChg>
        <pc:spChg chg="del">
          <ac:chgData name="Michele La Manna" userId="de852aae-9521-4022-a0d3-27a8a2b84419" providerId="ADAL" clId="{740CA1C2-4C85-49AE-BC29-2A2F564241A1}" dt="2020-03-12T14:47:26.530" v="2503" actId="478"/>
          <ac:spMkLst>
            <pc:docMk/>
            <pc:sldMk cId="1513247378" sldId="572"/>
            <ac:spMk id="10" creationId="{6FE6C3E8-E3E1-483B-9C57-29AECB753E74}"/>
          </ac:spMkLst>
        </pc:spChg>
        <pc:picChg chg="del">
          <ac:chgData name="Michele La Manna" userId="de852aae-9521-4022-a0d3-27a8a2b84419" providerId="ADAL" clId="{740CA1C2-4C85-49AE-BC29-2A2F564241A1}" dt="2020-03-12T14:47:19.241" v="2500" actId="478"/>
          <ac:picMkLst>
            <pc:docMk/>
            <pc:sldMk cId="1513247378" sldId="572"/>
            <ac:picMk id="3" creationId="{213FF15F-33FB-45C5-A606-DE57820E4D4F}"/>
          </ac:picMkLst>
        </pc:picChg>
        <pc:picChg chg="del">
          <ac:chgData name="Michele La Manna" userId="de852aae-9521-4022-a0d3-27a8a2b84419" providerId="ADAL" clId="{740CA1C2-4C85-49AE-BC29-2A2F564241A1}" dt="2020-03-15T17:25:06.093" v="2720"/>
          <ac:picMkLst>
            <pc:docMk/>
            <pc:sldMk cId="1513247378" sldId="572"/>
            <ac:picMk id="3" creationId="{F14F83D4-5C12-4456-9C83-67D83F160AE5}"/>
          </ac:picMkLst>
        </pc:picChg>
      </pc:sldChg>
      <pc:sldChg chg="addSp delSp modSp add del mod">
        <pc:chgData name="Michele La Manna" userId="de852aae-9521-4022-a0d3-27a8a2b84419" providerId="ADAL" clId="{740CA1C2-4C85-49AE-BC29-2A2F564241A1}" dt="2020-03-18T07:48:33.855" v="2781" actId="20577"/>
        <pc:sldMkLst>
          <pc:docMk/>
          <pc:sldMk cId="2605439639" sldId="573"/>
        </pc:sldMkLst>
        <pc:spChg chg="mod">
          <ac:chgData name="Michele La Manna" userId="de852aae-9521-4022-a0d3-27a8a2b84419" providerId="ADAL" clId="{740CA1C2-4C85-49AE-BC29-2A2F564241A1}" dt="2020-03-18T07:48:33.855" v="2781" actId="20577"/>
          <ac:spMkLst>
            <pc:docMk/>
            <pc:sldMk cId="2605439639" sldId="573"/>
            <ac:spMk id="2" creationId="{00000000-0000-0000-0000-000000000000}"/>
          </ac:spMkLst>
        </pc:spChg>
        <pc:spChg chg="del">
          <ac:chgData name="Michele La Manna" userId="de852aae-9521-4022-a0d3-27a8a2b84419" providerId="ADAL" clId="{740CA1C2-4C85-49AE-BC29-2A2F564241A1}" dt="2020-03-12T15:05:04.387" v="2556" actId="478"/>
          <ac:spMkLst>
            <pc:docMk/>
            <pc:sldMk cId="2605439639" sldId="573"/>
            <ac:spMk id="5" creationId="{76AB5BC4-B550-4CC2-B115-ECB68F9479D5}"/>
          </ac:spMkLst>
        </pc:spChg>
        <pc:spChg chg="add mod">
          <ac:chgData name="Michele La Manna" userId="de852aae-9521-4022-a0d3-27a8a2b84419" providerId="ADAL" clId="{740CA1C2-4C85-49AE-BC29-2A2F564241A1}" dt="2020-03-12T15:08:20.975" v="2653" actId="20577"/>
          <ac:spMkLst>
            <pc:docMk/>
            <pc:sldMk cId="2605439639" sldId="573"/>
            <ac:spMk id="7" creationId="{8A2D4719-55D2-473E-9954-9DDDB8409FF0}"/>
          </ac:spMkLst>
        </pc:spChg>
        <pc:spChg chg="add mod">
          <ac:chgData name="Michele La Manna" userId="de852aae-9521-4022-a0d3-27a8a2b84419" providerId="ADAL" clId="{740CA1C2-4C85-49AE-BC29-2A2F564241A1}" dt="2020-03-12T15:09:07.358" v="2655" actId="1076"/>
          <ac:spMkLst>
            <pc:docMk/>
            <pc:sldMk cId="2605439639" sldId="573"/>
            <ac:spMk id="11" creationId="{78E4B42A-058F-4F06-AB0A-5F806D49DA43}"/>
          </ac:spMkLst>
        </pc:spChg>
        <pc:picChg chg="del">
          <ac:chgData name="Michele La Manna" userId="de852aae-9521-4022-a0d3-27a8a2b84419" providerId="ADAL" clId="{740CA1C2-4C85-49AE-BC29-2A2F564241A1}" dt="2020-03-12T15:09:59.487" v="2659"/>
          <ac:picMkLst>
            <pc:docMk/>
            <pc:sldMk cId="2605439639" sldId="573"/>
            <ac:picMk id="3" creationId="{DDAD8E07-4C3B-4AF4-9D32-2CE3DB04D530}"/>
          </ac:picMkLst>
        </pc:picChg>
        <pc:picChg chg="add mod">
          <ac:chgData name="Michele La Manna" userId="de852aae-9521-4022-a0d3-27a8a2b84419" providerId="ADAL" clId="{740CA1C2-4C85-49AE-BC29-2A2F564241A1}" dt="2020-03-12T15:07:42.376" v="2627" actId="208"/>
          <ac:picMkLst>
            <pc:docMk/>
            <pc:sldMk cId="2605439639" sldId="573"/>
            <ac:picMk id="8" creationId="{3B656381-7F4F-4DCA-BF47-D5CFFCAC39B9}"/>
          </ac:picMkLst>
        </pc:picChg>
        <pc:picChg chg="add mod">
          <ac:chgData name="Michele La Manna" userId="de852aae-9521-4022-a0d3-27a8a2b84419" providerId="ADAL" clId="{740CA1C2-4C85-49AE-BC29-2A2F564241A1}" dt="2020-03-12T15:07:36.600" v="2625" actId="1076"/>
          <ac:picMkLst>
            <pc:docMk/>
            <pc:sldMk cId="2605439639" sldId="573"/>
            <ac:picMk id="9" creationId="{D070D444-48A2-46A9-8827-F774ED74227E}"/>
          </ac:picMkLst>
        </pc:picChg>
        <pc:picChg chg="add mod">
          <ac:chgData name="Michele La Manna" userId="de852aae-9521-4022-a0d3-27a8a2b84419" providerId="ADAL" clId="{740CA1C2-4C85-49AE-BC29-2A2F564241A1}" dt="2020-03-12T15:09:07.358" v="2655" actId="1076"/>
          <ac:picMkLst>
            <pc:docMk/>
            <pc:sldMk cId="2605439639" sldId="573"/>
            <ac:picMk id="10" creationId="{A380E0CD-34A6-4D46-A1DC-5F295283881A}"/>
          </ac:picMkLst>
        </pc:picChg>
      </pc:sldChg>
      <pc:sldChg chg="addSp delSp modSp add del mod">
        <pc:chgData name="Michele La Manna" userId="de852aae-9521-4022-a0d3-27a8a2b84419" providerId="ADAL" clId="{740CA1C2-4C85-49AE-BC29-2A2F564241A1}" dt="2020-03-15T17:24:44.426" v="2719" actId="47"/>
        <pc:sldMkLst>
          <pc:docMk/>
          <pc:sldMk cId="3132541669" sldId="574"/>
        </pc:sldMkLst>
        <pc:spChg chg="mod">
          <ac:chgData name="Michele La Manna" userId="de852aae-9521-4022-a0d3-27a8a2b84419" providerId="ADAL" clId="{740CA1C2-4C85-49AE-BC29-2A2F564241A1}" dt="2020-03-12T15:12:46.298" v="2713" actId="20577"/>
          <ac:spMkLst>
            <pc:docMk/>
            <pc:sldMk cId="3132541669" sldId="574"/>
            <ac:spMk id="2" creationId="{00000000-0000-0000-0000-000000000000}"/>
          </ac:spMkLst>
        </pc:spChg>
        <pc:spChg chg="del mod">
          <ac:chgData name="Michele La Manna" userId="de852aae-9521-4022-a0d3-27a8a2b84419" providerId="ADAL" clId="{740CA1C2-4C85-49AE-BC29-2A2F564241A1}" dt="2020-03-12T15:10:19.981" v="2662" actId="478"/>
          <ac:spMkLst>
            <pc:docMk/>
            <pc:sldMk cId="3132541669" sldId="574"/>
            <ac:spMk id="7" creationId="{8A2D4719-55D2-473E-9954-9DDDB8409FF0}"/>
          </ac:spMkLst>
        </pc:spChg>
        <pc:spChg chg="del">
          <ac:chgData name="Michele La Manna" userId="de852aae-9521-4022-a0d3-27a8a2b84419" providerId="ADAL" clId="{740CA1C2-4C85-49AE-BC29-2A2F564241A1}" dt="2020-03-12T15:10:19.981" v="2662" actId="478"/>
          <ac:spMkLst>
            <pc:docMk/>
            <pc:sldMk cId="3132541669" sldId="574"/>
            <ac:spMk id="11" creationId="{78E4B42A-058F-4F06-AB0A-5F806D49DA43}"/>
          </ac:spMkLst>
        </pc:spChg>
        <pc:spChg chg="add del mod">
          <ac:chgData name="Michele La Manna" userId="de852aae-9521-4022-a0d3-27a8a2b84419" providerId="ADAL" clId="{740CA1C2-4C85-49AE-BC29-2A2F564241A1}" dt="2020-03-12T15:12:41.255" v="2707" actId="478"/>
          <ac:spMkLst>
            <pc:docMk/>
            <pc:sldMk cId="3132541669" sldId="574"/>
            <ac:spMk id="12" creationId="{F67121B2-D936-4F33-8FCC-0C6A2AF07DA9}"/>
          </ac:spMkLst>
        </pc:spChg>
        <pc:spChg chg="mod">
          <ac:chgData name="Michele La Manna" userId="de852aae-9521-4022-a0d3-27a8a2b84419" providerId="ADAL" clId="{740CA1C2-4C85-49AE-BC29-2A2F564241A1}" dt="2020-03-12T15:12:20.882" v="2705" actId="1037"/>
          <ac:spMkLst>
            <pc:docMk/>
            <pc:sldMk cId="3132541669" sldId="574"/>
            <ac:spMk id="17" creationId="{33FEA7C6-AFC8-472B-A46A-6CA31C2AFBC3}"/>
          </ac:spMkLst>
        </pc:spChg>
        <pc:spChg chg="mod">
          <ac:chgData name="Michele La Manna" userId="de852aae-9521-4022-a0d3-27a8a2b84419" providerId="ADAL" clId="{740CA1C2-4C85-49AE-BC29-2A2F564241A1}" dt="2020-03-12T15:12:16.947" v="2700" actId="1037"/>
          <ac:spMkLst>
            <pc:docMk/>
            <pc:sldMk cId="3132541669" sldId="574"/>
            <ac:spMk id="18" creationId="{54D453E9-022F-4B1D-BA0B-2AACFC397DB9}"/>
          </ac:spMkLst>
        </pc:spChg>
        <pc:grpChg chg="add mod">
          <ac:chgData name="Michele La Manna" userId="de852aae-9521-4022-a0d3-27a8a2b84419" providerId="ADAL" clId="{740CA1C2-4C85-49AE-BC29-2A2F564241A1}" dt="2020-03-12T15:12:08.909" v="2692" actId="1076"/>
          <ac:grpSpMkLst>
            <pc:docMk/>
            <pc:sldMk cId="3132541669" sldId="574"/>
            <ac:grpSpMk id="13" creationId="{17685A7E-14E5-4C07-A534-183B18237D89}"/>
          </ac:grpSpMkLst>
        </pc:grpChg>
        <pc:picChg chg="del">
          <ac:chgData name="Michele La Manna" userId="de852aae-9521-4022-a0d3-27a8a2b84419" providerId="ADAL" clId="{740CA1C2-4C85-49AE-BC29-2A2F564241A1}" dt="2020-03-12T15:10:19.981" v="2662" actId="478"/>
          <ac:picMkLst>
            <pc:docMk/>
            <pc:sldMk cId="3132541669" sldId="574"/>
            <ac:picMk id="8" creationId="{3B656381-7F4F-4DCA-BF47-D5CFFCAC39B9}"/>
          </ac:picMkLst>
        </pc:picChg>
        <pc:picChg chg="del">
          <ac:chgData name="Michele La Manna" userId="de852aae-9521-4022-a0d3-27a8a2b84419" providerId="ADAL" clId="{740CA1C2-4C85-49AE-BC29-2A2F564241A1}" dt="2020-03-12T15:10:19.981" v="2662" actId="478"/>
          <ac:picMkLst>
            <pc:docMk/>
            <pc:sldMk cId="3132541669" sldId="574"/>
            <ac:picMk id="9" creationId="{D070D444-48A2-46A9-8827-F774ED74227E}"/>
          </ac:picMkLst>
        </pc:picChg>
        <pc:picChg chg="del">
          <ac:chgData name="Michele La Manna" userId="de852aae-9521-4022-a0d3-27a8a2b84419" providerId="ADAL" clId="{740CA1C2-4C85-49AE-BC29-2A2F564241A1}" dt="2020-03-12T15:10:19.981" v="2662" actId="478"/>
          <ac:picMkLst>
            <pc:docMk/>
            <pc:sldMk cId="3132541669" sldId="574"/>
            <ac:picMk id="10" creationId="{A380E0CD-34A6-4D46-A1DC-5F295283881A}"/>
          </ac:picMkLst>
        </pc:picChg>
        <pc:cxnChg chg="mod">
          <ac:chgData name="Michele La Manna" userId="de852aae-9521-4022-a0d3-27a8a2b84419" providerId="ADAL" clId="{740CA1C2-4C85-49AE-BC29-2A2F564241A1}" dt="2020-03-12T15:12:16.947" v="2700" actId="1037"/>
          <ac:cxnSpMkLst>
            <pc:docMk/>
            <pc:sldMk cId="3132541669" sldId="574"/>
            <ac:cxnSpMk id="19" creationId="{96C038C9-92FA-49F9-A998-58C219AC87A8}"/>
          </ac:cxnSpMkLst>
        </pc:cxnChg>
        <pc:cxnChg chg="mod">
          <ac:chgData name="Michele La Manna" userId="de852aae-9521-4022-a0d3-27a8a2b84419" providerId="ADAL" clId="{740CA1C2-4C85-49AE-BC29-2A2F564241A1}" dt="2020-03-12T15:12:20.882" v="2705" actId="1037"/>
          <ac:cxnSpMkLst>
            <pc:docMk/>
            <pc:sldMk cId="3132541669" sldId="574"/>
            <ac:cxnSpMk id="20" creationId="{27309420-88C7-4AF6-AD0D-6CD6C52491A8}"/>
          </ac:cxnSpMkLst>
        </pc:cxnChg>
      </pc:sldChg>
      <pc:sldChg chg="add">
        <pc:chgData name="Michele La Manna" userId="de852aae-9521-4022-a0d3-27a8a2b84419" providerId="ADAL" clId="{740CA1C2-4C85-49AE-BC29-2A2F564241A1}" dt="2020-03-15T17:25:07.944" v="2721"/>
        <pc:sldMkLst>
          <pc:docMk/>
          <pc:sldMk cId="708840445" sldId="575"/>
        </pc:sldMkLst>
      </pc:sldChg>
      <pc:sldMasterChg chg="delSldLayout">
        <pc:chgData name="Michele La Manna" userId="de852aae-9521-4022-a0d3-27a8a2b84419" providerId="ADAL" clId="{740CA1C2-4C85-49AE-BC29-2A2F564241A1}" dt="2020-03-12T15:09:44.040" v="2657" actId="47"/>
        <pc:sldMasterMkLst>
          <pc:docMk/>
          <pc:sldMasterMk cId="0" sldId="2147483648"/>
        </pc:sldMasterMkLst>
        <pc:sldLayoutChg chg="del">
          <pc:chgData name="Michele La Manna" userId="de852aae-9521-4022-a0d3-27a8a2b84419" providerId="ADAL" clId="{740CA1C2-4C85-49AE-BC29-2A2F564241A1}" dt="2020-03-12T15:09:44.040" v="2657" actId="47"/>
          <pc:sldLayoutMkLst>
            <pc:docMk/>
            <pc:sldMasterMk cId="0" sldId="2147483648"/>
            <pc:sldLayoutMk cId="983351622" sldId="214748365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52E3-8576-614D-9209-83025F0B82E8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2AD16-62FC-E448-8FAC-424A9BD4690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3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F67F4-CE7A-4102-A5CD-F40E8B3482BB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0088" y="4410075"/>
            <a:ext cx="5597525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43AE4-7A49-45AD-9C65-4BE5C99A3488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79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blipFill rotWithShape="1">
          <a:blip r:embed="rId2">
            <a:alphaModFix amt="10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Verdana" pitchFamily="34" charset="0"/>
                <a:cs typeface="Arial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Autofit/>
          </a:bodyPr>
          <a:lstStyle>
            <a:lvl1pPr>
              <a:defRPr sz="4000" b="1" i="0">
                <a:latin typeface="Century Gothic"/>
                <a:cs typeface="Century Gothic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noFill/>
        </p:spPr>
        <p:txBody>
          <a:bodyPr anchor="t" anchorCtr="0">
            <a:normAutofit/>
          </a:bodyPr>
          <a:lstStyle>
            <a:lvl1pPr>
              <a:spcBef>
                <a:spcPts val="1200"/>
              </a:spcBef>
              <a:defRPr sz="2800" b="0" i="0">
                <a:latin typeface="Century Gothic"/>
                <a:cs typeface="Century Gothic"/>
              </a:defRPr>
            </a:lvl1pPr>
            <a:lvl2pPr>
              <a:defRPr sz="2400" b="0" i="0">
                <a:latin typeface="Century Gothic"/>
                <a:cs typeface="Century Gothic"/>
              </a:defRPr>
            </a:lvl2pPr>
            <a:lvl3pPr>
              <a:defRPr sz="2000" b="0" i="0">
                <a:latin typeface="Century Gothic"/>
                <a:cs typeface="Century Gothic"/>
              </a:defRPr>
            </a:lvl3pPr>
            <a:lvl4pPr>
              <a:defRPr sz="1800" b="0" i="0">
                <a:latin typeface="Century Gothic"/>
                <a:cs typeface="Century Gothic"/>
              </a:defRPr>
            </a:lvl4pPr>
            <a:lvl5pPr>
              <a:defRPr sz="1800" b="0" i="0">
                <a:latin typeface="Century Gothic"/>
                <a:cs typeface="Century Gothic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latin typeface="Century Gothic"/>
                <a:cs typeface="Century Gothic"/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Picture 6" descr="logo_uni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269293" cy="1152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Picture 6" descr="logo_uni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269293" cy="1152128"/>
          </a:xfrm>
          <a:prstGeom prst="rect">
            <a:avLst/>
          </a:prstGeom>
        </p:spPr>
      </p:pic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Autofit/>
          </a:bodyPr>
          <a:lstStyle>
            <a:lvl1pPr>
              <a:defRPr sz="4000" b="1" i="0">
                <a:latin typeface="Century Gothic"/>
                <a:cs typeface="Century Gothic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1600" cy="1143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6" name="Picture 5" descr="logo_unipi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60648"/>
            <a:ext cx="1269293" cy="11521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.lamanna@phd.unipi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Python3 basics</a:t>
            </a:r>
            <a:endParaRPr lang="it-IT" dirty="0"/>
          </a:p>
        </p:txBody>
      </p:sp>
      <p:sp>
        <p:nvSpPr>
          <p:cNvPr id="8" name="Sottotitolo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Michele La Manna</a:t>
            </a:r>
          </a:p>
          <a:p>
            <a:r>
              <a:rPr lang="en-GB" dirty="0"/>
              <a:t>Dept. of Information Engineering</a:t>
            </a:r>
          </a:p>
          <a:p>
            <a:r>
              <a:rPr lang="en-GB" dirty="0"/>
              <a:t>University of Pisa</a:t>
            </a:r>
          </a:p>
          <a:p>
            <a:r>
              <a:rPr lang="en-GB" dirty="0">
                <a:hlinkClick r:id="rId2"/>
              </a:rPr>
              <a:t>michele.lamanna@phd.unipi.it</a:t>
            </a:r>
            <a:endParaRPr lang="en-GB" dirty="0"/>
          </a:p>
          <a:p>
            <a:r>
              <a:rPr lang="en-GB" dirty="0"/>
              <a:t>Version: 2021-03-10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480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 and lists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193534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Take a look!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This lines means 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(each element named)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(side the list named)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Elem is not an index, but it assumes the </a:t>
            </a:r>
            <a:r>
              <a:rPr lang="en-US" sz="1800" i="1" dirty="0">
                <a:latin typeface="+mn-lt"/>
                <a:cs typeface="Courier New" panose="02070309020205020404" pitchFamily="49" charset="0"/>
              </a:rPr>
              <a:t>value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 of the elements inside the list!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41BB8F9-ACE2-4577-A72C-3342B3C2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043112"/>
            <a:ext cx="6143625" cy="2771775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05B3159F-5692-4C00-8E32-4CF4E8A43746}"/>
              </a:ext>
            </a:extLst>
          </p:cNvPr>
          <p:cNvSpPr/>
          <p:nvPr/>
        </p:nvSpPr>
        <p:spPr>
          <a:xfrm>
            <a:off x="875854" y="2996952"/>
            <a:ext cx="57606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C92A892-5361-4942-A622-BDA20878CB96}"/>
              </a:ext>
            </a:extLst>
          </p:cNvPr>
          <p:cNvCxnSpPr>
            <a:cxnSpLocks/>
          </p:cNvCxnSpPr>
          <p:nvPr/>
        </p:nvCxnSpPr>
        <p:spPr>
          <a:xfrm>
            <a:off x="827584" y="3140968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353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zip() </a:t>
            </a:r>
            <a:r>
              <a:rPr lang="it-IT" dirty="0" err="1"/>
              <a:t>command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193534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Merges zero or more equal-length lists: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What if lists have different lengths?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7A1A883-2304-4F22-8F34-6876155E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24" y="1950711"/>
            <a:ext cx="4787056" cy="169997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20E4F6B-28DD-497F-BB04-C60604C1A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40" y="4107743"/>
            <a:ext cx="7176119" cy="223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7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For, lists and zip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193534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You can build lists using for loops also in a single line!</a:t>
            </a:r>
            <a:br>
              <a:rPr lang="en-US" sz="1800" dirty="0">
                <a:latin typeface="+mn-lt"/>
                <a:cs typeface="Courier New" panose="02070309020205020404" pitchFamily="49" charset="0"/>
              </a:rPr>
            </a:br>
            <a:r>
              <a:rPr lang="en-US" sz="1800" dirty="0">
                <a:latin typeface="+mn-lt"/>
                <a:cs typeface="Courier New" panose="02070309020205020404" pitchFamily="49" charset="0"/>
              </a:rPr>
              <a:t>Check out the example below (list comprehension):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Are you able to understand what’s going on?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Y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A06BEAE-4700-45C2-AFBE-577FD631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8960"/>
            <a:ext cx="9144000" cy="336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4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Conversion </a:t>
            </a:r>
            <a:r>
              <a:rPr lang="it-IT" dirty="0" err="1"/>
              <a:t>commands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193534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(‘&lt;char&gt;’)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 converts a single character into its ASCII integer value,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(&lt;int&gt;) 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does the opposite.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For strings, use the functions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encode(‘&lt;format&gt;’)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decode(‘&lt;format&gt;’)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ED3DF2-B802-4513-9D59-9E63142F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98" y="4414729"/>
            <a:ext cx="7339999" cy="212418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428902C-6062-4E01-B97E-1254142E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673" y="2309184"/>
            <a:ext cx="44386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05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Join </a:t>
            </a:r>
            <a:r>
              <a:rPr lang="it-IT" dirty="0" err="1"/>
              <a:t>command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14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193534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If you have a </a:t>
            </a:r>
            <a:r>
              <a:rPr lang="en-US" sz="1800" b="1" dirty="0">
                <a:latin typeface="+mn-lt"/>
                <a:cs typeface="Courier New" panose="02070309020205020404" pitchFamily="49" charset="0"/>
              </a:rPr>
              <a:t>list of characters or strings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, and want them to be a single string, use: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‘&lt;glue&gt;’.join(&lt;list&gt;)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function “glues” every character of the list together through the parameter &lt;glue&gt;. Of course, you can put absolutely nothing as the &lt;glue&gt; parameter!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9BF6C00-5F28-4F1F-BBDC-3C3E392F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4864"/>
            <a:ext cx="9144000" cy="28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modules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193534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Python has libraries, called modules, just like any other language!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Let’s see an example: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module random lets you play with randomness.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One of the most useful command is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function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returns the number of seconds elapsed since epoch (For UNIX systems: 1 </a:t>
            </a:r>
            <a:r>
              <a:rPr lang="en-US" sz="1800" dirty="0" err="1">
                <a:latin typeface="+mn-lt"/>
                <a:cs typeface="Courier New" panose="02070309020205020404" pitchFamily="49" charset="0"/>
              </a:rPr>
              <a:t>jan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 1970)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0B6C4B-09C3-4080-8B1A-A248F76D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2175"/>
            <a:ext cx="9144000" cy="28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10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Confused</a:t>
            </a:r>
            <a:r>
              <a:rPr lang="it-IT" dirty="0"/>
              <a:t>? Good!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49518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Now it’s time to cement those concepts with some practice!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Download the archive, you will find 3 exercises:</a:t>
            </a:r>
            <a:endParaRPr lang="en-US" sz="1800" dirty="0">
              <a:cs typeface="Courier New" panose="02070309020205020404" pitchFamily="49" charset="0"/>
            </a:endParaRPr>
          </a:p>
          <a:p>
            <a:pPr marL="431800" indent="-285750">
              <a:spcBef>
                <a:spcPts val="0"/>
              </a:spcBef>
              <a:buSzPts val="1300"/>
              <a:buFontTx/>
              <a:buChar char="-"/>
            </a:pPr>
            <a:r>
              <a:rPr lang="en-US" sz="1800" dirty="0" err="1">
                <a:latin typeface="+mn-lt"/>
                <a:cs typeface="Courier New" panose="02070309020205020404" pitchFamily="49" charset="0"/>
              </a:rPr>
              <a:t>Nuclear_threat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/Easy</a:t>
            </a:r>
          </a:p>
          <a:p>
            <a:pPr marL="431800" indent="-285750">
              <a:spcBef>
                <a:spcPts val="0"/>
              </a:spcBef>
              <a:buSzPts val="1300"/>
              <a:buFontTx/>
              <a:buChar char="-"/>
            </a:pPr>
            <a:r>
              <a:rPr lang="en-US" sz="1800" dirty="0" err="1">
                <a:cs typeface="Courier New" panose="02070309020205020404" pitchFamily="49" charset="0"/>
              </a:rPr>
              <a:t>Nuclear_threat</a:t>
            </a:r>
            <a:r>
              <a:rPr lang="en-US" sz="1800" dirty="0">
                <a:cs typeface="Courier New" panose="02070309020205020404" pitchFamily="49" charset="0"/>
              </a:rPr>
              <a:t>/Hard</a:t>
            </a: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431800" indent="-285750">
              <a:spcBef>
                <a:spcPts val="0"/>
              </a:spcBef>
              <a:buSzPts val="1300"/>
              <a:buFontTx/>
              <a:buChar char="-"/>
            </a:pPr>
            <a:r>
              <a:rPr lang="en-US" sz="1800" dirty="0" err="1">
                <a:latin typeface="+mn-lt"/>
                <a:cs typeface="Courier New" panose="02070309020205020404" pitchFamily="49" charset="0"/>
              </a:rPr>
              <a:t>evil_man</a:t>
            </a: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431800" indent="-285750">
              <a:spcBef>
                <a:spcPts val="0"/>
              </a:spcBef>
              <a:buSzPts val="1300"/>
              <a:buFontTx/>
              <a:buChar char="-"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In each folder you will find:</a:t>
            </a:r>
          </a:p>
          <a:p>
            <a:pPr marL="431800" indent="-285750">
              <a:spcBef>
                <a:spcPts val="0"/>
              </a:spcBef>
              <a:buSzPts val="1300"/>
              <a:buFontTx/>
              <a:buChar char="-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A ciphertext file;</a:t>
            </a:r>
          </a:p>
          <a:p>
            <a:pPr marL="431800" indent="-285750">
              <a:spcBef>
                <a:spcPts val="0"/>
              </a:spcBef>
              <a:buSzPts val="1300"/>
              <a:buFontTx/>
              <a:buChar char="-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a code in python3 who lets you encrypt a message;</a:t>
            </a:r>
          </a:p>
          <a:p>
            <a:pPr marL="431800" indent="-285750">
              <a:spcBef>
                <a:spcPts val="0"/>
              </a:spcBef>
              <a:buSzPts val="1300"/>
              <a:buFontTx/>
              <a:buChar char="-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some instructions which give you a little context, just for fun!</a:t>
            </a:r>
            <a:br>
              <a:rPr lang="en-US" sz="1800" dirty="0">
                <a:latin typeface="+mn-lt"/>
                <a:cs typeface="Courier New" panose="02070309020205020404" pitchFamily="49" charset="0"/>
              </a:rPr>
            </a:b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Your objective is to analyze the python code so that you can write a script that decrypts the ciphertext. The message contains a string between two curly brackets, </a:t>
            </a:r>
            <a:r>
              <a:rPr lang="en-US" sz="1800">
                <a:latin typeface="+mn-lt"/>
                <a:cs typeface="Courier New" panose="02070309020205020404" pitchFamily="49" charset="0"/>
              </a:rPr>
              <a:t>for example: 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{This_</a:t>
            </a:r>
            <a:r>
              <a:rPr lang="en-US" sz="1800">
                <a:latin typeface="+mn-lt"/>
                <a:cs typeface="Courier New" panose="02070309020205020404" pitchFamily="49" charset="0"/>
              </a:rPr>
              <a:t>1s_A_</a:t>
            </a:r>
            <a:r>
              <a:rPr lang="en-US" sz="1800" dirty="0">
                <a:latin typeface="+mn-lt"/>
                <a:cs typeface="Courier New" panose="02070309020205020404" pitchFamily="49" charset="0"/>
              </a:rPr>
              <a:t>dem0_5tr1ng}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We will give you hints every 10 to 20 minutes!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Good luck!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1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Python3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Python?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193534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/>
              <a:t>Python is an </a:t>
            </a:r>
            <a:r>
              <a:rPr lang="en-US" sz="1800" b="1" dirty="0"/>
              <a:t>easy to learn</a:t>
            </a:r>
            <a:r>
              <a:rPr lang="en-US" sz="1800" dirty="0"/>
              <a:t>, powerful programming language. 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/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/>
              <a:t>It has a </a:t>
            </a:r>
            <a:r>
              <a:rPr lang="en-US" sz="1800" b="1" dirty="0"/>
              <a:t>simple but effective </a:t>
            </a:r>
            <a:r>
              <a:rPr lang="en-US" sz="1800" dirty="0"/>
              <a:t>approach to object-oriented programming. 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/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/>
              <a:t>Python is an </a:t>
            </a:r>
            <a:r>
              <a:rPr lang="en-US" sz="1800" b="1" dirty="0"/>
              <a:t>ideal language for scripting </a:t>
            </a:r>
            <a:r>
              <a:rPr lang="en-US" sz="1800" dirty="0"/>
              <a:t>and rapid application development in many areas on </a:t>
            </a:r>
            <a:r>
              <a:rPr lang="en-US" sz="1800" b="1" dirty="0"/>
              <a:t>most platforms</a:t>
            </a:r>
            <a:r>
              <a:rPr lang="en-US" sz="1800" dirty="0"/>
              <a:t>.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/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CBD068-C07A-4228-994E-B8B45C889BFA}"/>
              </a:ext>
            </a:extLst>
          </p:cNvPr>
          <p:cNvSpPr txBox="1"/>
          <p:nvPr/>
        </p:nvSpPr>
        <p:spPr>
          <a:xfrm>
            <a:off x="0" y="3789040"/>
            <a:ext cx="91440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dirty="0"/>
              <a:t>Major Perks: </a:t>
            </a:r>
          </a:p>
          <a:p>
            <a:pPr marL="431800" indent="-285750">
              <a:spcBef>
                <a:spcPts val="0"/>
              </a:spcBef>
              <a:buSzPts val="1300"/>
              <a:buFont typeface="Wingdings" panose="05000000000000000000" pitchFamily="2" charset="2"/>
              <a:buChar char="ü"/>
            </a:pPr>
            <a:r>
              <a:rPr lang="en-US" dirty="0"/>
              <a:t>Easy to read;</a:t>
            </a:r>
          </a:p>
          <a:p>
            <a:pPr marL="431800" indent="-285750">
              <a:spcBef>
                <a:spcPts val="0"/>
              </a:spcBef>
              <a:buSzPts val="1300"/>
              <a:buFont typeface="Wingdings" panose="05000000000000000000" pitchFamily="2" charset="2"/>
              <a:buChar char="ü"/>
            </a:pPr>
            <a:r>
              <a:rPr lang="en-US" dirty="0"/>
              <a:t>Easy to learn;</a:t>
            </a:r>
          </a:p>
          <a:p>
            <a:pPr marL="431800" indent="-285750">
              <a:spcBef>
                <a:spcPts val="0"/>
              </a:spcBef>
              <a:buSzPts val="1300"/>
              <a:buFont typeface="Wingdings" panose="05000000000000000000" pitchFamily="2" charset="2"/>
              <a:buChar char="ü"/>
            </a:pPr>
            <a:r>
              <a:rPr lang="en-US" dirty="0"/>
              <a:t>Intuitive string manipulation;</a:t>
            </a:r>
          </a:p>
          <a:p>
            <a:pPr marL="431800" indent="-285750">
              <a:spcBef>
                <a:spcPts val="0"/>
              </a:spcBef>
              <a:buSzPts val="1300"/>
              <a:buFont typeface="Wingdings" panose="05000000000000000000" pitchFamily="2" charset="2"/>
              <a:buChar char="ü"/>
            </a:pPr>
            <a:r>
              <a:rPr lang="en-US" dirty="0"/>
              <a:t>Already installed on UNIX;</a:t>
            </a:r>
          </a:p>
          <a:p>
            <a:pPr marL="431800" indent="-285750">
              <a:spcBef>
                <a:spcPts val="0"/>
              </a:spcBef>
              <a:buSzPts val="1300"/>
              <a:buFont typeface="Wingdings" panose="05000000000000000000" pitchFamily="2" charset="2"/>
              <a:buChar char="ü"/>
            </a:pPr>
            <a:r>
              <a:rPr lang="en-US"/>
              <a:t>No semicolon (;) </a:t>
            </a:r>
            <a:r>
              <a:rPr lang="en-US" dirty="0"/>
              <a:t>at the end of an instruction!</a:t>
            </a:r>
          </a:p>
          <a:p>
            <a:pPr marL="146050">
              <a:spcBef>
                <a:spcPts val="0"/>
              </a:spcBef>
              <a:buSzPts val="1300"/>
            </a:pPr>
            <a:endParaRPr lang="it-IT" dirty="0"/>
          </a:p>
          <a:p>
            <a:r>
              <a:rPr lang="it-IT" dirty="0"/>
              <a:t>Major Cons:</a:t>
            </a:r>
          </a:p>
          <a:p>
            <a:pPr marL="285750" indent="-285750">
              <a:buFont typeface="Century Gothic" panose="020B0502020202020204" pitchFamily="34" charset="0"/>
              <a:buChar char="×"/>
            </a:pPr>
            <a:r>
              <a:rPr lang="it-IT" dirty="0"/>
              <a:t>Must </a:t>
            </a:r>
            <a:r>
              <a:rPr lang="it-IT" dirty="0" err="1"/>
              <a:t>indent</a:t>
            </a:r>
            <a:r>
              <a:rPr lang="it-IT" dirty="0"/>
              <a:t> code;</a:t>
            </a:r>
          </a:p>
          <a:p>
            <a:pPr marL="285750" indent="-285750">
              <a:buFont typeface="Century Gothic" panose="020B0502020202020204" pitchFamily="34" charset="0"/>
              <a:buChar char="×"/>
            </a:pPr>
            <a:r>
              <a:rPr lang="it-IT" dirty="0" err="1"/>
              <a:t>Slower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C/C++;</a:t>
            </a:r>
          </a:p>
          <a:p>
            <a:pPr marL="285750" indent="-285750">
              <a:buFont typeface="Century Gothic" panose="020B0502020202020204" pitchFamily="34" charset="0"/>
              <a:buChar char="×"/>
            </a:pPr>
            <a:r>
              <a:rPr lang="it-IT" dirty="0" err="1"/>
              <a:t>Beware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324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Python3.6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467164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python3.6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You can use python directly from the terminal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Invoking python: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As you can see, you cannot specify the type of the variables for example: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a=2;</a:t>
            </a: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Python automatically knows the type of the variable based on the assignment.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473E2BE-3B86-4926-94A0-A3349B2A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4944"/>
            <a:ext cx="914400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4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</a:t>
            </a:r>
            <a:r>
              <a:rPr lang="it-IT" dirty="0" err="1"/>
              <a:t>math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467164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E079B49-6E7F-4BEE-B589-F8C1C4158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414"/>
            <a:ext cx="9144000" cy="478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2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Basic </a:t>
            </a:r>
            <a:r>
              <a:rPr lang="it-IT" dirty="0" err="1"/>
              <a:t>math</a:t>
            </a:r>
            <a:r>
              <a:rPr lang="it-IT" dirty="0"/>
              <a:t> </a:t>
            </a:r>
            <a:r>
              <a:rPr lang="it-IT" dirty="0" err="1"/>
              <a:t>operations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4671646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You can also manipulate bits with right or left shifts.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Then, you can combine those bits in a single number!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1F1D060-7A23-4B62-A33D-A546060EA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9"/>
          <a:stretch/>
        </p:blipFill>
        <p:spPr>
          <a:xfrm>
            <a:off x="0" y="2564904"/>
            <a:ext cx="9144000" cy="347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8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Loops and </a:t>
            </a:r>
            <a:r>
              <a:rPr lang="it-IT" dirty="0" err="1"/>
              <a:t>conditions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193534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For loops and if statements do not need parenthesis.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However, you have to put a colon at the end of the statement.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Furthermore, remember to correctly indent your code!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4665595-59CE-401B-B927-5A235E9F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727" y="2528887"/>
            <a:ext cx="61150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7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193534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The most useful structure in python is the List.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Think of a List in python as an array in C++, but much more flexible!</a:t>
            </a:r>
            <a:br>
              <a:rPr lang="en-US" sz="1800" dirty="0">
                <a:latin typeface="+mn-lt"/>
                <a:cs typeface="Courier New" panose="02070309020205020404" pitchFamily="49" charset="0"/>
              </a:rPr>
            </a:br>
            <a:r>
              <a:rPr lang="en-US" sz="1800" dirty="0">
                <a:latin typeface="+mn-lt"/>
                <a:cs typeface="Courier New" panose="02070309020205020404" pitchFamily="49" charset="0"/>
              </a:rPr>
              <a:t>A List can contain elements of the same type, but also different elements!</a:t>
            </a: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6050" indent="0">
              <a:spcBef>
                <a:spcPts val="0"/>
              </a:spcBef>
              <a:buSzPts val="1300"/>
              <a:buNone/>
            </a:pP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3EF66A-5F68-4206-8964-E3E8F55C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Lists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5" name="Google Shape;135;p14">
            <a:extLst>
              <a:ext uri="{FF2B5EF4-FFF2-40B4-BE49-F238E27FC236}">
                <a16:creationId xmlns:a16="http://schemas.microsoft.com/office/drawing/2014/main" id="{76AB5BC4-B550-4CC2-B115-ECB68F9479D5}"/>
              </a:ext>
            </a:extLst>
          </p:cNvPr>
          <p:cNvSpPr txBox="1">
            <a:spLocks/>
          </p:cNvSpPr>
          <p:nvPr/>
        </p:nvSpPr>
        <p:spPr>
          <a:xfrm>
            <a:off x="0" y="1493658"/>
            <a:ext cx="9108504" cy="1935342"/>
          </a:xfrm>
          <a:prstGeom prst="rect">
            <a:avLst/>
          </a:prstGeom>
          <a:noFill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buFont typeface="Arial" pitchFamily="34" charset="0"/>
              <a:buChar char="•"/>
              <a:defRPr sz="2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spcBef>
                <a:spcPts val="0"/>
              </a:spcBef>
              <a:buSzPts val="1300"/>
              <a:buNone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Lists can also be nested!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A0105EC-0579-480D-A6B1-CC5EC2E8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3599"/>
            <a:ext cx="9144000" cy="370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40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-template.potx" id="{B7BAF023-5F46-4ED7-AEAC-6FCF1C83DF04}" vid="{EADE6D83-DA0A-463C-BAC8-40417A9D50C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8B615B5B96E2408037CE620D4A8327" ma:contentTypeVersion="0" ma:contentTypeDescription="Create a new document." ma:contentTypeScope="" ma:versionID="41bc8052045f917a122be46c7711d3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166F2A-0E24-49AA-BD3E-0291A77ADFF3}"/>
</file>

<file path=customXml/itemProps2.xml><?xml version="1.0" encoding="utf-8"?>
<ds:datastoreItem xmlns:ds="http://schemas.openxmlformats.org/officeDocument/2006/customXml" ds:itemID="{522CA693-732B-4EE8-B64E-9C4F4F016CA9}"/>
</file>

<file path=customXml/itemProps3.xml><?xml version="1.0" encoding="utf-8"?>
<ds:datastoreItem xmlns:ds="http://schemas.openxmlformats.org/officeDocument/2006/customXml" ds:itemID="{49BF5FD0-9FD8-4279-8203-B3C1ABDE1DEF}"/>
</file>

<file path=docProps/app.xml><?xml version="1.0" encoding="utf-8"?>
<Properties xmlns="http://schemas.openxmlformats.org/officeDocument/2006/extended-properties" xmlns:vt="http://schemas.openxmlformats.org/officeDocument/2006/docPropsVTypes">
  <Template>Stack_lab</Template>
  <TotalTime>6117</TotalTime>
  <Words>698</Words>
  <Application>Microsoft Office PowerPoint</Application>
  <PresentationFormat>Presentazione su schermo (4:3)</PresentationFormat>
  <Paragraphs>188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Verdana</vt:lpstr>
      <vt:lpstr>Wingdings</vt:lpstr>
      <vt:lpstr>Tema di Office</vt:lpstr>
      <vt:lpstr>Python3 basics</vt:lpstr>
      <vt:lpstr>Python3</vt:lpstr>
      <vt:lpstr>What is Python?</vt:lpstr>
      <vt:lpstr>Python3.6</vt:lpstr>
      <vt:lpstr>Basic math operations</vt:lpstr>
      <vt:lpstr>Basic math operations</vt:lpstr>
      <vt:lpstr>Loops and conditions</vt:lpstr>
      <vt:lpstr>Lists</vt:lpstr>
      <vt:lpstr>Lists</vt:lpstr>
      <vt:lpstr>For and lists</vt:lpstr>
      <vt:lpstr>zip() command</vt:lpstr>
      <vt:lpstr>For, lists and zip</vt:lpstr>
      <vt:lpstr>Conversion commands</vt:lpstr>
      <vt:lpstr>Join command</vt:lpstr>
      <vt:lpstr>modules</vt:lpstr>
      <vt:lpstr>Confused? Good!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 Title of the Slides</dc:title>
  <dc:creator>Michele La Manna</dc:creator>
  <cp:lastModifiedBy>Michele La Manna</cp:lastModifiedBy>
  <cp:revision>19</cp:revision>
  <dcterms:created xsi:type="dcterms:W3CDTF">2019-03-08T10:08:54Z</dcterms:created>
  <dcterms:modified xsi:type="dcterms:W3CDTF">2021-03-09T17:26:07Z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0x010100188B615B5B96E2408037CE620D4A8327</vt:lpwstr>
  </property>
</Properties>
</file>