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83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84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25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26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6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67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208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09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ding.org/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github.com/recommend-games/board-game-scraper" TargetMode="External"/><Relationship Id="rId4" Type="http://schemas.openxmlformats.org/officeDocument/2006/relationships/hyperlink" Target="https://www.wikidata.org/wiki/Wikidata:Main_P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213048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44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Gaia Anastasi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Clarissa Polidori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Leonardo Poggiani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27240" y="1232640"/>
            <a:ext cx="8342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designed to create a community of people who are passionate about board games. It is organized as a social network where you can learn about new games or discuss your favorite ones with your friends.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4480" y="24379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features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are: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browse board games provided by the admin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review and rate board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interact each other through a network of friendships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create discussion groups to talk about a specific game with their friends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follow special users who writes articles about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comment and like or dislike articles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B1A277-09BA-418B-AC3D-7DA10C21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5" y="842600"/>
            <a:ext cx="8281851" cy="5411319"/>
          </a:xfrm>
          <a:prstGeom prst="rect">
            <a:avLst/>
          </a:prstGeom>
        </p:spPr>
      </p:pic>
      <p:sp>
        <p:nvSpPr>
          <p:cNvPr id="25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93840" y="1230840"/>
            <a:ext cx="420516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586040" y="1245600"/>
            <a:ext cx="42127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E7B003-E2B2-4F32-AE58-98B089F05F94}"/>
              </a:ext>
            </a:extLst>
          </p:cNvPr>
          <p:cNvSpPr txBox="1"/>
          <p:nvPr/>
        </p:nvSpPr>
        <p:spPr>
          <a:xfrm>
            <a:off x="5546693" y="5602959"/>
            <a:ext cx="230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simplified</a:t>
            </a:r>
            <a:r>
              <a:rPr lang="it-IT" dirty="0"/>
              <a:t>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2880" y="63874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97440" y="1641960"/>
            <a:ext cx="834768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Sources: </a:t>
            </a: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://boardgamegeek.com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https://luding.org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https://www.wikidata.org/wiki/Wikidata:Main_Page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Description: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Forum and website scraped with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https://github.com/recommend-games/board-game-scraper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,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adapted for our purpose. They contain information about games, users and ratings.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~100 MB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Various format and sources, we formatted the data with some Python scripts.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Administrator can choose the sources and the interval for the scraping and this can also be suggested by analytics functions for the activity time of users.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33AE61-6B9F-451E-BBD3-9CF35838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708"/>
            <a:ext cx="9144000" cy="5510520"/>
          </a:xfrm>
          <a:prstGeom prst="rect">
            <a:avLst/>
          </a:prstGeom>
        </p:spPr>
      </p:pic>
      <p:sp>
        <p:nvSpPr>
          <p:cNvPr id="25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15108" y="4662949"/>
            <a:ext cx="4035600" cy="1014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user can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also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be an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Anonymous User 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Registered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User. 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influencer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Registered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good reviews and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she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/he can be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promoted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by a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Moderator.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41176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Three collections that hold these entities:</a:t>
            </a:r>
            <a:endParaRPr lang="en-US" sz="1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Game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Category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External_rating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16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level query</a:t>
            </a:r>
          </a:p>
          <a:p>
            <a:pPr marL="850950" lvl="1" indent="-285750">
              <a:spcBef>
                <a:spcPts val="431"/>
              </a:spcBef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CRUD operations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suggested games based on favorite categories specified at subscription.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suggested users based on favorite categories.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Search a games setting parameters and filters, for instance:</a:t>
            </a:r>
            <a:endParaRPr lang="en-US" sz="16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 category</a:t>
            </a:r>
            <a:endParaRPr lang="en-US" sz="1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 number of players</a:t>
            </a:r>
            <a:endParaRPr lang="en-US" sz="1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Order by external rating</a:t>
            </a:r>
          </a:p>
        </p:txBody>
      </p:sp>
      <p:pic>
        <p:nvPicPr>
          <p:cNvPr id="263" name="Immagine 2"/>
          <p:cNvPicPr/>
          <p:nvPr/>
        </p:nvPicPr>
        <p:blipFill>
          <a:blip r:embed="rId2"/>
          <a:stretch/>
        </p:blipFill>
        <p:spPr>
          <a:xfrm>
            <a:off x="4241160" y="1187640"/>
            <a:ext cx="5098320" cy="26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6122142-628F-4954-BCB8-400052AA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013807"/>
            <a:ext cx="3822814" cy="2957301"/>
          </a:xfrm>
          <a:prstGeom prst="rect">
            <a:avLst/>
          </a:prstGeom>
        </p:spPr>
      </p:pic>
      <p:sp>
        <p:nvSpPr>
          <p:cNvPr id="26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Graph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48740" y="1283398"/>
            <a:ext cx="822852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28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Entities: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Game → Id, Name, Category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→ Id, Name, Age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Review → Id, Timestamp, Text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Rating → Vote, Timestamp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Article → Id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→ Id, Name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Comment → Id, Timestamp, Text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level query: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 marL="540000"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02638EA0-9B92-4B63-9113-335D45801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6117"/>
              </p:ext>
            </p:extLst>
          </p:nvPr>
        </p:nvGraphicFramePr>
        <p:xfrm>
          <a:off x="457200" y="3971109"/>
          <a:ext cx="8321040" cy="210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091046707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482710367"/>
                    </a:ext>
                  </a:extLst>
                </a:gridCol>
              </a:tblGrid>
              <a:tr h="346498">
                <a:tc>
                  <a:txBody>
                    <a:bodyPr/>
                    <a:lstStyle/>
                    <a:p>
                      <a:r>
                        <a:rPr lang="it-IT" sz="1300" dirty="0"/>
                        <a:t>Domain-</a:t>
                      </a:r>
                      <a:r>
                        <a:rPr lang="it-IT" sz="1300" dirty="0" err="1"/>
                        <a:t>specific</a:t>
                      </a:r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dirty="0" err="1"/>
                        <a:t>Graph-Centric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11680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r>
                        <a:rPr lang="en-US" sz="1200" dirty="0"/>
                        <a:t>The top-3 rated games on a given period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3 games with the highest number of ":Reviewed" incoming edges.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43255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Most popular influencers among users on a given age range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an age range and count the number of ":Follow" incoming edges from users within this range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25026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reviewed the largest number of different game categories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has the highest number of ":Reviewed" outgoing edges to a different game category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46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18560" y="1567440"/>
            <a:ext cx="804600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Programming Language: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Framework: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JavaFX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DBMS: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Neo4J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frameworks and libraries: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Guava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Mockito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Gson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 	 	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69" name="Immagine 3"/>
          <p:cNvPicPr/>
          <p:nvPr/>
        </p:nvPicPr>
        <p:blipFill>
          <a:blip r:embed="rId2"/>
          <a:stretch/>
        </p:blipFill>
        <p:spPr>
          <a:xfrm>
            <a:off x="5055480" y="1302120"/>
            <a:ext cx="3369600" cy="1885680"/>
          </a:xfrm>
          <a:prstGeom prst="rect">
            <a:avLst/>
          </a:prstGeom>
          <a:ln>
            <a:noFill/>
          </a:ln>
        </p:spPr>
      </p:pic>
      <p:pic>
        <p:nvPicPr>
          <p:cNvPr id="270" name="Immagine 5" descr="Immagine che contiene testo, clipart&#10;&#10;Descrizione generata automaticamente"/>
          <p:cNvPicPr/>
          <p:nvPr/>
        </p:nvPicPr>
        <p:blipFill>
          <a:blip r:embed="rId3"/>
          <a:stretch/>
        </p:blipFill>
        <p:spPr>
          <a:xfrm>
            <a:off x="4741920" y="3523680"/>
            <a:ext cx="1932480" cy="761760"/>
          </a:xfrm>
          <a:prstGeom prst="rect">
            <a:avLst/>
          </a:prstGeom>
          <a:ln>
            <a:noFill/>
          </a:ln>
        </p:spPr>
      </p:pic>
      <p:pic>
        <p:nvPicPr>
          <p:cNvPr id="271" name="Immagine 7"/>
          <p:cNvPicPr/>
          <p:nvPr/>
        </p:nvPicPr>
        <p:blipFill>
          <a:blip r:embed="rId4"/>
          <a:stretch/>
        </p:blipFill>
        <p:spPr>
          <a:xfrm>
            <a:off x="6753600" y="3893040"/>
            <a:ext cx="2141640" cy="822240"/>
          </a:xfrm>
          <a:prstGeom prst="rect">
            <a:avLst/>
          </a:prstGeom>
          <a:ln>
            <a:noFill/>
          </a:ln>
        </p:spPr>
      </p:pic>
      <p:pic>
        <p:nvPicPr>
          <p:cNvPr id="272" name="Immagine 9"/>
          <p:cNvPicPr/>
          <p:nvPr/>
        </p:nvPicPr>
        <p:blipFill>
          <a:blip r:embed="rId5"/>
          <a:stretch/>
        </p:blipFill>
        <p:spPr>
          <a:xfrm>
            <a:off x="5525640" y="4621320"/>
            <a:ext cx="1932480" cy="59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982BBDFFF1B4B87F94E120358E6C1" ma:contentTypeVersion="9" ma:contentTypeDescription="Create a new document." ma:contentTypeScope="" ma:versionID="7b38fec10979ad1ca0a5175b9ac960bf">
  <xsd:schema xmlns:xsd="http://www.w3.org/2001/XMLSchema" xmlns:xs="http://www.w3.org/2001/XMLSchema" xmlns:p="http://schemas.microsoft.com/office/2006/metadata/properties" xmlns:ns2="8d3f1386-57c8-448f-828f-88858c64f623" targetNamespace="http://schemas.microsoft.com/office/2006/metadata/properties" ma:root="true" ma:fieldsID="77750d910c60eb3c4cd196241925435c" ns2:_="">
    <xsd:import namespace="8d3f1386-57c8-448f-828f-88858c64f6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f1386-57c8-448f-828f-88858c64f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6F165-93A1-4E07-B258-90C487F226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189A7F-EC59-4019-B06A-CB62129A93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669759-3F01-4963-95AB-721964DE52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3f1386-57c8-448f-828f-88858c64f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523</Words>
  <Application>Microsoft Office PowerPoint</Application>
  <PresentationFormat>Presentazione su schermo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Leonardo Poggiani</cp:lastModifiedBy>
  <cp:revision>10</cp:revision>
  <dcterms:created xsi:type="dcterms:W3CDTF">2019-07-02T09:26:30Z</dcterms:created>
  <dcterms:modified xsi:type="dcterms:W3CDTF">2020-12-10T09:59:59Z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ContentTypeId">
    <vt:lpwstr>0x01010007A982BBDFFF1B4B87F94E120358E6C1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Presentazione su schermo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