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310" r:id="rId3"/>
    <p:sldId id="311" r:id="rId4"/>
    <p:sldId id="323" r:id="rId5"/>
    <p:sldId id="324" r:id="rId6"/>
    <p:sldId id="325" r:id="rId7"/>
    <p:sldId id="326" r:id="rId8"/>
    <p:sldId id="327" r:id="rId9"/>
    <p:sldId id="308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Pordeus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20/05/2019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7252#page-6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kleine/nCoAP" TargetMode="External"/><Relationship Id="rId2" Type="http://schemas.openxmlformats.org/officeDocument/2006/relationships/hyperlink" Target="https://github.com/eclipse/paho.mqtt.androi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ap.technology/impl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Programação para dispositivos Móveis</a:t>
            </a:r>
            <a:br>
              <a:rPr lang="pt-BR" dirty="0"/>
            </a:br>
            <a:r>
              <a:rPr lang="pt-BR" dirty="0"/>
              <a:t>Aula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/>
              <a:t>Curso de Especialização em Internet das Coisas</a:t>
            </a:r>
          </a:p>
          <a:p>
            <a:endParaRPr lang="pt-BR" sz="3400" dirty="0"/>
          </a:p>
          <a:p>
            <a:r>
              <a:rPr lang="pt-BR" sz="3400" dirty="0"/>
              <a:t>Prof. Leonardo </a:t>
            </a:r>
            <a:r>
              <a:rPr lang="pt-BR" sz="3400" dirty="0" err="1"/>
              <a:t>Faix</a:t>
            </a:r>
            <a:r>
              <a:rPr lang="pt-BR" sz="3400" dirty="0"/>
              <a:t> </a:t>
            </a:r>
            <a:r>
              <a:rPr lang="pt-BR" sz="3400" dirty="0" err="1"/>
              <a:t>Pordeus</a:t>
            </a:r>
            <a:endParaRPr lang="pt-BR" sz="3400" dirty="0"/>
          </a:p>
          <a:p>
            <a:r>
              <a:rPr lang="pt-BR" sz="3400" dirty="0"/>
              <a:t>leonardopordeus@gmail.com</a:t>
            </a:r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pPr algn="ctr"/>
            <a:r>
              <a:rPr lang="pt-BR" sz="3400"/>
              <a:t>2019</a:t>
            </a:r>
            <a:endParaRPr lang="pt-BR" sz="3400" dirty="0"/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9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CoAP</a:t>
            </a:r>
            <a:r>
              <a:rPr lang="pt-BR" dirty="0"/>
              <a:t> (</a:t>
            </a:r>
            <a:r>
              <a:rPr lang="pt-BR" dirty="0" err="1"/>
              <a:t>Constrained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8232"/>
            <a:ext cx="8229600" cy="438912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err="1"/>
              <a:t>Cliente</a:t>
            </a:r>
            <a:r>
              <a:rPr lang="en-US" i="1" dirty="0"/>
              <a:t>/</a:t>
            </a:r>
            <a:r>
              <a:rPr lang="en-US" i="1" dirty="0" err="1"/>
              <a:t>Servidor</a:t>
            </a:r>
            <a:r>
              <a:rPr lang="en-US" i="1" dirty="0"/>
              <a:t>;</a:t>
            </a:r>
          </a:p>
          <a:p>
            <a:endParaRPr lang="en-US" i="1" dirty="0"/>
          </a:p>
          <a:p>
            <a:r>
              <a:rPr lang="en-US" i="1" dirty="0"/>
              <a:t>UDP;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REST:</a:t>
            </a:r>
          </a:p>
          <a:p>
            <a:pPr lvl="1"/>
            <a:r>
              <a:rPr lang="pt-BR" i="1" dirty="0"/>
              <a:t>HTTP:</a:t>
            </a:r>
            <a:endParaRPr lang="en-US" i="1" dirty="0"/>
          </a:p>
          <a:p>
            <a:pPr lvl="2"/>
            <a:r>
              <a:rPr lang="en-US" i="1" dirty="0"/>
              <a:t>GET, POST, PUT, DELETE;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Discovery/</a:t>
            </a:r>
            <a:r>
              <a:rPr lang="pt-BR" i="1" dirty="0"/>
              <a:t>Observe;</a:t>
            </a:r>
          </a:p>
          <a:p>
            <a:endParaRPr lang="pt-BR" i="1" dirty="0"/>
          </a:p>
          <a:p>
            <a:r>
              <a:rPr lang="pt-BR" i="1" dirty="0"/>
              <a:t>RFC 7252:</a:t>
            </a:r>
          </a:p>
          <a:p>
            <a:pPr lvl="1"/>
            <a:r>
              <a:rPr lang="pt-BR" dirty="0">
                <a:hlinkClick r:id="rId2"/>
              </a:rPr>
              <a:t>https://tools.ietf.org/html/rfc7252#page-64</a:t>
            </a:r>
            <a:endParaRPr lang="pt-BR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45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CoAP</a:t>
            </a:r>
            <a:r>
              <a:rPr lang="pt-BR" dirty="0"/>
              <a:t> + Java/</a:t>
            </a:r>
            <a:r>
              <a:rPr lang="pt-BR" dirty="0" err="1"/>
              <a:t>Kotlin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Californium</a:t>
            </a:r>
            <a:r>
              <a:rPr lang="pt-BR" dirty="0"/>
              <a:t>;</a:t>
            </a:r>
          </a:p>
          <a:p>
            <a:pPr lvl="1"/>
            <a:r>
              <a:rPr lang="pt-BR" dirty="0">
                <a:hlinkClick r:id="rId2"/>
              </a:rPr>
              <a:t>https://github.com/eclipse/paho.mqtt.android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r>
              <a:rPr lang="pt-BR" dirty="0" err="1"/>
              <a:t>Ncoap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https://github.com/okleine/nCoAP</a:t>
            </a:r>
            <a:endParaRPr lang="pt-BR" dirty="0"/>
          </a:p>
          <a:p>
            <a:pPr lvl="1"/>
            <a:r>
              <a:rPr lang="pt-BR" dirty="0"/>
              <a:t>https://github.com/okleine/spitfirefox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83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GET, POST, PUT, 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CoapClient</a:t>
            </a:r>
            <a:endParaRPr lang="pt-BR" dirty="0"/>
          </a:p>
          <a:p>
            <a:pPr lvl="1"/>
            <a:r>
              <a:rPr lang="pt-BR" dirty="0" err="1"/>
              <a:t>Get</a:t>
            </a:r>
            <a:r>
              <a:rPr lang="pt-BR" dirty="0"/>
              <a:t>(...)</a:t>
            </a:r>
          </a:p>
          <a:p>
            <a:pPr lvl="1"/>
            <a:r>
              <a:rPr lang="pt-BR" dirty="0"/>
              <a:t>Post(...)</a:t>
            </a:r>
          </a:p>
          <a:p>
            <a:pPr lvl="1"/>
            <a:r>
              <a:rPr lang="pt-BR" dirty="0" err="1"/>
              <a:t>Put</a:t>
            </a:r>
            <a:r>
              <a:rPr lang="pt-BR" dirty="0"/>
              <a:t>(...)</a:t>
            </a:r>
          </a:p>
          <a:p>
            <a:pPr lvl="1"/>
            <a:r>
              <a:rPr lang="pt-BR" dirty="0"/>
              <a:t>Delete(...)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39950"/>
            <a:ext cx="6264696" cy="261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3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CoapClient</a:t>
            </a:r>
            <a:endParaRPr lang="pt-BR" dirty="0"/>
          </a:p>
          <a:p>
            <a:pPr lvl="1"/>
            <a:r>
              <a:rPr lang="pt-BR" dirty="0"/>
              <a:t>Observe(...)</a:t>
            </a:r>
          </a:p>
          <a:p>
            <a:pPr lvl="1"/>
            <a:endParaRPr lang="pt-BR" dirty="0"/>
          </a:p>
          <a:p>
            <a:r>
              <a:rPr lang="pt-BR" dirty="0" err="1"/>
              <a:t>CoapObserveRelation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77072"/>
            <a:ext cx="738621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94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Discovery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CoapClient</a:t>
            </a:r>
            <a:endParaRPr lang="pt-BR" dirty="0"/>
          </a:p>
          <a:p>
            <a:pPr lvl="1"/>
            <a:r>
              <a:rPr lang="pt-BR" dirty="0"/>
              <a:t>Discovery(...)</a:t>
            </a:r>
          </a:p>
          <a:p>
            <a:pPr lvl="1"/>
            <a:endParaRPr lang="pt-BR" dirty="0"/>
          </a:p>
          <a:p>
            <a:r>
              <a:rPr lang="pt-BR" dirty="0" err="1"/>
              <a:t>WebLink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820786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72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extends</a:t>
            </a:r>
            <a:r>
              <a:rPr lang="pt-BR" b="1" dirty="0"/>
              <a:t> </a:t>
            </a:r>
            <a:r>
              <a:rPr lang="pt-BR" dirty="0"/>
              <a:t>Service:</a:t>
            </a:r>
          </a:p>
          <a:p>
            <a:pPr lvl="1"/>
            <a:r>
              <a:rPr lang="pt-BR" dirty="0" err="1"/>
              <a:t>IntentService</a:t>
            </a:r>
            <a:r>
              <a:rPr lang="pt-BR" dirty="0"/>
              <a:t>:</a:t>
            </a:r>
          </a:p>
          <a:p>
            <a:pPr lvl="2"/>
            <a:r>
              <a:rPr lang="pt-BR" dirty="0" err="1"/>
              <a:t>startService</a:t>
            </a:r>
            <a:r>
              <a:rPr lang="pt-BR" dirty="0"/>
              <a:t>;</a:t>
            </a:r>
          </a:p>
          <a:p>
            <a:pPr lvl="2"/>
            <a:r>
              <a:rPr lang="pt-BR" dirty="0" err="1"/>
              <a:t>stopService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CoapServer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CoapResource</a:t>
            </a:r>
            <a:r>
              <a:rPr lang="pt-BR" dirty="0"/>
              <a:t>;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36" y="3964776"/>
            <a:ext cx="4771280" cy="289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4664"/>
            <a:ext cx="5472608" cy="338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13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7446E-A444-47F4-86F2-5D17AB55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E54566-7996-4995-AE5C-F57FDF91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Nativo:</a:t>
            </a:r>
          </a:p>
          <a:p>
            <a:pPr lvl="1"/>
            <a:r>
              <a:rPr lang="pt-BR" dirty="0"/>
              <a:t>Java/</a:t>
            </a:r>
            <a:r>
              <a:rPr lang="pt-BR" dirty="0" err="1"/>
              <a:t>Kotlin</a:t>
            </a:r>
            <a:endParaRPr lang="pt-BR" dirty="0"/>
          </a:p>
          <a:p>
            <a:pPr lvl="1"/>
            <a:r>
              <a:rPr lang="pt-BR" dirty="0"/>
              <a:t>Coap.docx/</a:t>
            </a:r>
            <a:r>
              <a:rPr lang="pt-BR" dirty="0" err="1"/>
              <a:t>pdf</a:t>
            </a:r>
            <a:endParaRPr lang="pt-BR" dirty="0"/>
          </a:p>
          <a:p>
            <a:pPr lvl="2"/>
            <a:endParaRPr lang="pt-BR" dirty="0"/>
          </a:p>
          <a:p>
            <a:r>
              <a:rPr lang="pt-BR" dirty="0" err="1"/>
              <a:t>Ionic</a:t>
            </a:r>
            <a:endParaRPr lang="pt-BR" dirty="0"/>
          </a:p>
          <a:p>
            <a:pPr lvl="1"/>
            <a:r>
              <a:rPr lang="pt-BR" dirty="0" err="1"/>
              <a:t>JavaScript</a:t>
            </a:r>
            <a:r>
              <a:rPr lang="pt-BR" dirty="0"/>
              <a:t> (node.js)</a:t>
            </a:r>
          </a:p>
          <a:p>
            <a:pPr lvl="2"/>
            <a:endParaRPr lang="pt-BR" dirty="0"/>
          </a:p>
          <a:p>
            <a:r>
              <a:rPr lang="pt-BR" dirty="0"/>
              <a:t>Outros exemplos:</a:t>
            </a:r>
          </a:p>
          <a:p>
            <a:pPr lvl="1"/>
            <a:r>
              <a:rPr lang="pt-BR" dirty="0">
                <a:hlinkClick r:id="rId2"/>
              </a:rPr>
              <a:t>https://coap.technology/impls.html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1C6E8-6AA5-4035-BBC4-6F4F05A4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70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70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3257</TotalTime>
  <Words>184</Words>
  <Application>Microsoft Office PowerPoint</Application>
  <PresentationFormat>Apresentação na tela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Fluxo</vt:lpstr>
      <vt:lpstr>Programação para dispositivos Móveis Aula 4</vt:lpstr>
      <vt:lpstr>CoAP (Constrained Application Protocol)</vt:lpstr>
      <vt:lpstr>CoAP + Java/Kotlin</vt:lpstr>
      <vt:lpstr>GET, POST, PUT, DELETE</vt:lpstr>
      <vt:lpstr>Observe</vt:lpstr>
      <vt:lpstr>Discovery</vt:lpstr>
      <vt:lpstr>Service</vt:lpstr>
      <vt:lpstr>Exemplo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554</cp:revision>
  <dcterms:created xsi:type="dcterms:W3CDTF">2017-10-21T18:53:10Z</dcterms:created>
  <dcterms:modified xsi:type="dcterms:W3CDTF">2019-05-21T02:24:58Z</dcterms:modified>
</cp:coreProperties>
</file>