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5238-71F9-48DB-B0BD-2172171ABF31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26A-5EAF-40A2-AA3F-043F8EA19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914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5238-71F9-48DB-B0BD-2172171ABF31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26A-5EAF-40A2-AA3F-043F8EA19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378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5238-71F9-48DB-B0BD-2172171ABF31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26A-5EAF-40A2-AA3F-043F8EA19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6679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5238-71F9-48DB-B0BD-2172171ABF31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26A-5EAF-40A2-AA3F-043F8EA193E8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0084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5238-71F9-48DB-B0BD-2172171ABF31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26A-5EAF-40A2-AA3F-043F8EA19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9488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5238-71F9-48DB-B0BD-2172171ABF31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26A-5EAF-40A2-AA3F-043F8EA19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5044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5238-71F9-48DB-B0BD-2172171ABF31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26A-5EAF-40A2-AA3F-043F8EA19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010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5238-71F9-48DB-B0BD-2172171ABF31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26A-5EAF-40A2-AA3F-043F8EA19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366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5238-71F9-48DB-B0BD-2172171ABF31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26A-5EAF-40A2-AA3F-043F8EA19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297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5238-71F9-48DB-B0BD-2172171ABF31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26A-5EAF-40A2-AA3F-043F8EA19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925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5238-71F9-48DB-B0BD-2172171ABF31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26A-5EAF-40A2-AA3F-043F8EA19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51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5238-71F9-48DB-B0BD-2172171ABF31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26A-5EAF-40A2-AA3F-043F8EA19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03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5238-71F9-48DB-B0BD-2172171ABF31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26A-5EAF-40A2-AA3F-043F8EA19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626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5238-71F9-48DB-B0BD-2172171ABF31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26A-5EAF-40A2-AA3F-043F8EA19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573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5238-71F9-48DB-B0BD-2172171ABF31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26A-5EAF-40A2-AA3F-043F8EA19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671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5238-71F9-48DB-B0BD-2172171ABF31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26A-5EAF-40A2-AA3F-043F8EA19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38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5238-71F9-48DB-B0BD-2172171ABF31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26A-5EAF-40A2-AA3F-043F8EA19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46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C5238-71F9-48DB-B0BD-2172171ABF31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E126A-5EAF-40A2-AA3F-043F8EA19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6547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AC902E6-BA24-48DF-BFAE-786160590969}"/>
              </a:ext>
            </a:extLst>
          </p:cNvPr>
          <p:cNvGrpSpPr/>
          <p:nvPr/>
        </p:nvGrpSpPr>
        <p:grpSpPr>
          <a:xfrm>
            <a:off x="705126" y="3222857"/>
            <a:ext cx="1650642" cy="1264781"/>
            <a:chOff x="1377731" y="1245479"/>
            <a:chExt cx="1511300" cy="915734"/>
          </a:xfrm>
        </p:grpSpPr>
        <p:sp>
          <p:nvSpPr>
            <p:cNvPr id="4" name="TextBox 16">
              <a:extLst>
                <a:ext uri="{FF2B5EF4-FFF2-40B4-BE49-F238E27FC236}">
                  <a16:creationId xmlns:a16="http://schemas.microsoft.com/office/drawing/2014/main" id="{369B9DBF-EE34-463C-8DF8-622F41482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7731" y="1730326"/>
              <a:ext cx="15113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SQL Server </a:t>
              </a:r>
            </a:p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5" name="Graphic 45">
              <a:extLst>
                <a:ext uri="{FF2B5EF4-FFF2-40B4-BE49-F238E27FC236}">
                  <a16:creationId xmlns:a16="http://schemas.microsoft.com/office/drawing/2014/main" id="{450F73AB-8D01-4C10-B6F1-5905EA0F2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781" y="1245479"/>
              <a:ext cx="457200" cy="484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123A532-DC33-43B0-BC1F-5B36C2C6D734}"/>
              </a:ext>
            </a:extLst>
          </p:cNvPr>
          <p:cNvGrpSpPr/>
          <p:nvPr/>
        </p:nvGrpSpPr>
        <p:grpSpPr>
          <a:xfrm>
            <a:off x="6236237" y="2144644"/>
            <a:ext cx="1864973" cy="4000139"/>
            <a:chOff x="4619625" y="1158187"/>
            <a:chExt cx="2201863" cy="4452610"/>
          </a:xfrm>
        </p:grpSpPr>
        <p:pic>
          <p:nvPicPr>
            <p:cNvPr id="7" name="Graphic 22">
              <a:extLst>
                <a:ext uri="{FF2B5EF4-FFF2-40B4-BE49-F238E27FC236}">
                  <a16:creationId xmlns:a16="http://schemas.microsoft.com/office/drawing/2014/main" id="{0A27764A-32E4-4570-BE67-778039FE13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115818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5">
              <a:extLst>
                <a:ext uri="{FF2B5EF4-FFF2-40B4-BE49-F238E27FC236}">
                  <a16:creationId xmlns:a16="http://schemas.microsoft.com/office/drawing/2014/main" id="{87B47B27-B63A-4341-8557-F5FD8C066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625" y="1920187"/>
              <a:ext cx="22018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SageMaker</a:t>
              </a:r>
            </a:p>
          </p:txBody>
        </p:sp>
        <p:sp>
          <p:nvSpPr>
            <p:cNvPr id="9" name="TextBox 19">
              <a:extLst>
                <a:ext uri="{FF2B5EF4-FFF2-40B4-BE49-F238E27FC236}">
                  <a16:creationId xmlns:a16="http://schemas.microsoft.com/office/drawing/2014/main" id="{BF025426-099B-4CEC-9C3C-AA5AA370B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262" y="3225112"/>
              <a:ext cx="148535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Notebook</a:t>
              </a:r>
            </a:p>
          </p:txBody>
        </p:sp>
        <p:sp>
          <p:nvSpPr>
            <p:cNvPr id="10" name="TextBox 20">
              <a:extLst>
                <a:ext uri="{FF2B5EF4-FFF2-40B4-BE49-F238E27FC236}">
                  <a16:creationId xmlns:a16="http://schemas.microsoft.com/office/drawing/2014/main" id="{E644D45E-CE74-40AE-873C-3ECEA21DE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262" y="4382400"/>
              <a:ext cx="148535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11" name="TextBox 21">
              <a:extLst>
                <a:ext uri="{FF2B5EF4-FFF2-40B4-BE49-F238E27FC236}">
                  <a16:creationId xmlns:a16="http://schemas.microsoft.com/office/drawing/2014/main" id="{1A95879D-A7CE-4EB1-AC27-2F62EA3C7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488" y="5349187"/>
              <a:ext cx="148431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Train</a:t>
              </a:r>
            </a:p>
          </p:txBody>
        </p:sp>
        <p:pic>
          <p:nvPicPr>
            <p:cNvPr id="12" name="Graphic 26">
              <a:extLst>
                <a:ext uri="{FF2B5EF4-FFF2-40B4-BE49-F238E27FC236}">
                  <a16:creationId xmlns:a16="http://schemas.microsoft.com/office/drawing/2014/main" id="{8EB5F8F9-F0FC-4AE4-B6DD-1B564BA1AE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3225" y="276791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Graphic 28">
              <a:extLst>
                <a:ext uri="{FF2B5EF4-FFF2-40B4-BE49-F238E27FC236}">
                  <a16:creationId xmlns:a16="http://schemas.microsoft.com/office/drawing/2014/main" id="{99907C5B-FE12-49B2-B75D-303C806E1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7692" y="393155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Graphic 30">
              <a:extLst>
                <a:ext uri="{FF2B5EF4-FFF2-40B4-BE49-F238E27FC236}">
                  <a16:creationId xmlns:a16="http://schemas.microsoft.com/office/drawing/2014/main" id="{3ECA8246-BEE3-4BB9-9E7E-E1A79C9F2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7356" y="492215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0AADDFA1-97A2-42C4-BFE8-B6F29BDB9706}"/>
              </a:ext>
            </a:extLst>
          </p:cNvPr>
          <p:cNvGrpSpPr/>
          <p:nvPr/>
        </p:nvGrpSpPr>
        <p:grpSpPr>
          <a:xfrm>
            <a:off x="2665563" y="2300331"/>
            <a:ext cx="1074342" cy="3180709"/>
            <a:chOff x="2717801" y="1181100"/>
            <a:chExt cx="1268412" cy="3540491"/>
          </a:xfrm>
        </p:grpSpPr>
        <p:pic>
          <p:nvPicPr>
            <p:cNvPr id="19" name="Graphic 6">
              <a:extLst>
                <a:ext uri="{FF2B5EF4-FFF2-40B4-BE49-F238E27FC236}">
                  <a16:creationId xmlns:a16="http://schemas.microsoft.com/office/drawing/2014/main" id="{139391EA-FA60-40D0-8F65-552B3EA17A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4500" y="11811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BCB8B6FA-3AD5-4CC8-A3EE-EC3EC48BE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1676" y="1960246"/>
              <a:ext cx="9717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Glue</a:t>
              </a:r>
            </a:p>
          </p:txBody>
        </p:sp>
        <p:sp>
          <p:nvSpPr>
            <p:cNvPr id="21" name="TextBox 16">
              <a:extLst>
                <a:ext uri="{FF2B5EF4-FFF2-40B4-BE49-F238E27FC236}">
                  <a16:creationId xmlns:a16="http://schemas.microsoft.com/office/drawing/2014/main" id="{42BF8633-24CA-492F-B983-5A73B796E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801" y="3317875"/>
              <a:ext cx="126841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Crawler</a:t>
              </a:r>
            </a:p>
          </p:txBody>
        </p:sp>
        <p:sp>
          <p:nvSpPr>
            <p:cNvPr id="22" name="TextBox 24">
              <a:extLst>
                <a:ext uri="{FF2B5EF4-FFF2-40B4-BE49-F238E27FC236}">
                  <a16:creationId xmlns:a16="http://schemas.microsoft.com/office/drawing/2014/main" id="{B8FEE733-3121-49ED-BADC-9A7878F83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801" y="4290704"/>
              <a:ext cx="126841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Glue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Catalog</a:t>
              </a:r>
            </a:p>
          </p:txBody>
        </p:sp>
        <p:pic>
          <p:nvPicPr>
            <p:cNvPr id="23" name="Graphic 7">
              <a:extLst>
                <a:ext uri="{FF2B5EF4-FFF2-40B4-BE49-F238E27FC236}">
                  <a16:creationId xmlns:a16="http://schemas.microsoft.com/office/drawing/2014/main" id="{ECCE990E-BB9E-461A-B794-0CE112D2E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850" y="28098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Graphic 9">
              <a:extLst>
                <a:ext uri="{FF2B5EF4-FFF2-40B4-BE49-F238E27FC236}">
                  <a16:creationId xmlns:a16="http://schemas.microsoft.com/office/drawing/2014/main" id="{BAB2226A-3CD1-4855-AF93-7C11F96C78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613" y="377635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3536029-27E5-4DBD-A47B-2177739DDD95}"/>
              </a:ext>
            </a:extLst>
          </p:cNvPr>
          <p:cNvGrpSpPr/>
          <p:nvPr/>
        </p:nvGrpSpPr>
        <p:grpSpPr>
          <a:xfrm>
            <a:off x="4198757" y="3152339"/>
            <a:ext cx="1897243" cy="1100743"/>
            <a:chOff x="2249488" y="1182688"/>
            <a:chExt cx="2239962" cy="1225252"/>
          </a:xfrm>
        </p:grpSpPr>
        <p:pic>
          <p:nvPicPr>
            <p:cNvPr id="26" name="Graphic 8">
              <a:extLst>
                <a:ext uri="{FF2B5EF4-FFF2-40B4-BE49-F238E27FC236}">
                  <a16:creationId xmlns:a16="http://schemas.microsoft.com/office/drawing/2014/main" id="{2CACC409-09EC-4B8C-A7A7-C12F09B6E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D12E6681-932B-4225-A7D6-EF4D996D4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39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 Storage Service (Amazon S3)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D46EF6B-73C5-4726-A4DB-F8F0957EE57E}"/>
              </a:ext>
            </a:extLst>
          </p:cNvPr>
          <p:cNvGrpSpPr/>
          <p:nvPr/>
        </p:nvGrpSpPr>
        <p:grpSpPr>
          <a:xfrm>
            <a:off x="8051544" y="2690011"/>
            <a:ext cx="1899932" cy="2100468"/>
            <a:chOff x="6789734" y="1184275"/>
            <a:chExt cx="2243137" cy="2338060"/>
          </a:xfrm>
        </p:grpSpPr>
        <p:pic>
          <p:nvPicPr>
            <p:cNvPr id="29" name="Graphic 17">
              <a:extLst>
                <a:ext uri="{FF2B5EF4-FFF2-40B4-BE49-F238E27FC236}">
                  <a16:creationId xmlns:a16="http://schemas.microsoft.com/office/drawing/2014/main" id="{3962C439-108F-4C77-8BA8-555665D0D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/>
          </p:blipFill>
          <p:spPr bwMode="auto">
            <a:xfrm>
              <a:off x="7527921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3C2BACA4-C020-4C92-99E9-B05A56E94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9734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  <p:sp>
          <p:nvSpPr>
            <p:cNvPr id="31" name="TextBox 16">
              <a:extLst>
                <a:ext uri="{FF2B5EF4-FFF2-40B4-BE49-F238E27FC236}">
                  <a16:creationId xmlns:a16="http://schemas.microsoft.com/office/drawing/2014/main" id="{DDDC93AA-5467-4B28-B803-FCB16E321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0658" y="3260725"/>
              <a:ext cx="146872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Endpoint</a:t>
              </a:r>
            </a:p>
          </p:txBody>
        </p:sp>
        <p:pic>
          <p:nvPicPr>
            <p:cNvPr id="32" name="Graphic 6">
              <a:extLst>
                <a:ext uri="{FF2B5EF4-FFF2-40B4-BE49-F238E27FC236}">
                  <a16:creationId xmlns:a16="http://schemas.microsoft.com/office/drawing/2014/main" id="{E4A0B6FD-7394-4A91-B004-2487C1696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7666034" y="280352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3735344-21B3-4E96-BE4B-F6C87A3659AA}"/>
              </a:ext>
            </a:extLst>
          </p:cNvPr>
          <p:cNvCxnSpPr>
            <a:cxnSpLocks/>
          </p:cNvCxnSpPr>
          <p:nvPr/>
        </p:nvCxnSpPr>
        <p:spPr>
          <a:xfrm>
            <a:off x="2201909" y="1765847"/>
            <a:ext cx="0" cy="4266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5D97C14-E2A7-4467-A416-4A3E734CA781}"/>
              </a:ext>
            </a:extLst>
          </p:cNvPr>
          <p:cNvCxnSpPr>
            <a:cxnSpLocks/>
          </p:cNvCxnSpPr>
          <p:nvPr/>
        </p:nvCxnSpPr>
        <p:spPr>
          <a:xfrm flipH="1">
            <a:off x="4169856" y="1765847"/>
            <a:ext cx="28901" cy="4266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681A89DB-1C88-4989-B1DC-F390F29DCB6B}"/>
              </a:ext>
            </a:extLst>
          </p:cNvPr>
          <p:cNvCxnSpPr>
            <a:cxnSpLocks/>
          </p:cNvCxnSpPr>
          <p:nvPr/>
        </p:nvCxnSpPr>
        <p:spPr>
          <a:xfrm>
            <a:off x="6126651" y="1765847"/>
            <a:ext cx="0" cy="4266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CC84570-229A-42C7-AFA2-19AB420F2A87}"/>
              </a:ext>
            </a:extLst>
          </p:cNvPr>
          <p:cNvCxnSpPr>
            <a:cxnSpLocks/>
          </p:cNvCxnSpPr>
          <p:nvPr/>
        </p:nvCxnSpPr>
        <p:spPr>
          <a:xfrm>
            <a:off x="8101210" y="1765847"/>
            <a:ext cx="29624" cy="4266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998350F-4F80-4565-9FD5-46B5CF7E6DB7}"/>
              </a:ext>
            </a:extLst>
          </p:cNvPr>
          <p:cNvCxnSpPr>
            <a:cxnSpLocks/>
          </p:cNvCxnSpPr>
          <p:nvPr/>
        </p:nvCxnSpPr>
        <p:spPr>
          <a:xfrm>
            <a:off x="9937879" y="1765847"/>
            <a:ext cx="0" cy="424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FE82BE8-3684-4E1C-900F-A52D1F923767}"/>
              </a:ext>
            </a:extLst>
          </p:cNvPr>
          <p:cNvGrpSpPr/>
          <p:nvPr/>
        </p:nvGrpSpPr>
        <p:grpSpPr>
          <a:xfrm>
            <a:off x="10099348" y="2923298"/>
            <a:ext cx="1511300" cy="1680400"/>
            <a:chOff x="10085126" y="2516898"/>
            <a:chExt cx="1511300" cy="1680400"/>
          </a:xfrm>
        </p:grpSpPr>
        <p:pic>
          <p:nvPicPr>
            <p:cNvPr id="46" name="Graphic 23">
              <a:extLst>
                <a:ext uri="{FF2B5EF4-FFF2-40B4-BE49-F238E27FC236}">
                  <a16:creationId xmlns:a16="http://schemas.microsoft.com/office/drawing/2014/main" id="{BD93B822-673A-4998-930C-D2AE6E40E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 flipH="1">
              <a:off x="10608202" y="2516898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Graphic 6">
              <a:extLst>
                <a:ext uri="{FF2B5EF4-FFF2-40B4-BE49-F238E27FC236}">
                  <a16:creationId xmlns:a16="http://schemas.microsoft.com/office/drawing/2014/main" id="{A175138C-A3DD-485F-8C79-730AFCB19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4552" y="348789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8">
              <a:extLst>
                <a:ext uri="{FF2B5EF4-FFF2-40B4-BE49-F238E27FC236}">
                  <a16:creationId xmlns:a16="http://schemas.microsoft.com/office/drawing/2014/main" id="{54BCD62B-A457-4013-B82C-0ACF824FE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5126" y="3935688"/>
              <a:ext cx="15113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Apps</a:t>
              </a:r>
            </a:p>
          </p:txBody>
        </p:sp>
        <p:sp>
          <p:nvSpPr>
            <p:cNvPr id="58" name="TextBox 40">
              <a:extLst>
                <a:ext uri="{FF2B5EF4-FFF2-40B4-BE49-F238E27FC236}">
                  <a16:creationId xmlns:a16="http://schemas.microsoft.com/office/drawing/2014/main" id="{4AFE5E64-2C88-4F94-BBFF-C14B5EE07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4201" y="2982095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C5EFBE1-D00E-414C-9E6D-93696FB241B9}"/>
              </a:ext>
            </a:extLst>
          </p:cNvPr>
          <p:cNvSpPr txBox="1"/>
          <p:nvPr/>
        </p:nvSpPr>
        <p:spPr>
          <a:xfrm>
            <a:off x="499776" y="1184174"/>
            <a:ext cx="1650641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Database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132B642D-5696-45A2-A441-CCDC9F3A54D0}"/>
              </a:ext>
            </a:extLst>
          </p:cNvPr>
          <p:cNvSpPr txBox="1"/>
          <p:nvPr/>
        </p:nvSpPr>
        <p:spPr>
          <a:xfrm>
            <a:off x="2232562" y="954630"/>
            <a:ext cx="1899932" cy="9233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Extract, Transform and Load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87C5230-2D03-4421-8D50-9F2FA7ED735E}"/>
              </a:ext>
            </a:extLst>
          </p:cNvPr>
          <p:cNvSpPr txBox="1"/>
          <p:nvPr/>
        </p:nvSpPr>
        <p:spPr>
          <a:xfrm>
            <a:off x="4198757" y="1184174"/>
            <a:ext cx="190885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Storage</a:t>
            </a:r>
            <a:endParaRPr lang="es-CO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C24E6EC-DAFD-487E-8DC6-CD5A4B519607}"/>
              </a:ext>
            </a:extLst>
          </p:cNvPr>
          <p:cNvSpPr txBox="1"/>
          <p:nvPr/>
        </p:nvSpPr>
        <p:spPr>
          <a:xfrm>
            <a:off x="6176068" y="1096732"/>
            <a:ext cx="1899932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Machine learning</a:t>
            </a:r>
            <a:endParaRPr lang="es-CO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904321D-CA67-405D-9DB0-33132381980B}"/>
              </a:ext>
            </a:extLst>
          </p:cNvPr>
          <p:cNvSpPr txBox="1"/>
          <p:nvPr/>
        </p:nvSpPr>
        <p:spPr>
          <a:xfrm>
            <a:off x="8144453" y="1196255"/>
            <a:ext cx="1685875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Deploy</a:t>
            </a:r>
            <a:endParaRPr lang="es-CO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6327D9AE-52A9-4959-A241-556CDA3DDC45}"/>
              </a:ext>
            </a:extLst>
          </p:cNvPr>
          <p:cNvSpPr txBox="1"/>
          <p:nvPr/>
        </p:nvSpPr>
        <p:spPr>
          <a:xfrm>
            <a:off x="9937879" y="1187367"/>
            <a:ext cx="189993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s-ES"/>
              <a:t>Final </a:t>
            </a:r>
            <a:r>
              <a:rPr lang="es-ES" dirty="0" err="1"/>
              <a:t>user</a:t>
            </a:r>
            <a:endParaRPr lang="es-CO" dirty="0"/>
          </a:p>
        </p:txBody>
      </p:sp>
      <p:sp>
        <p:nvSpPr>
          <p:cNvPr id="68" name="Flecha: a la derecha con muesca 67">
            <a:extLst>
              <a:ext uri="{FF2B5EF4-FFF2-40B4-BE49-F238E27FC236}">
                <a16:creationId xmlns:a16="http://schemas.microsoft.com/office/drawing/2014/main" id="{048EA79B-93C7-4F15-93B5-1F79BD305354}"/>
              </a:ext>
            </a:extLst>
          </p:cNvPr>
          <p:cNvSpPr/>
          <p:nvPr/>
        </p:nvSpPr>
        <p:spPr>
          <a:xfrm>
            <a:off x="1242647" y="6373246"/>
            <a:ext cx="9706706" cy="14035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157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DFD074-B299-4DE1-A50D-399E72B03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165" y="659148"/>
            <a:ext cx="10523463" cy="559650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rgbClr val="FFFF00"/>
                </a:solidFill>
              </a:rPr>
              <a:t>Base de datos SQL server: </a:t>
            </a:r>
            <a:r>
              <a:rPr lang="es-ES" sz="2400" dirty="0"/>
              <a:t>servidor de base de datos  relacional donde reposa la información transaccional de los clientes.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rgbClr val="FFFF00"/>
                </a:solidFill>
              </a:rPr>
              <a:t>Glue:</a:t>
            </a:r>
            <a:r>
              <a:rPr lang="es-ES" sz="2400" dirty="0"/>
              <a:t> servicio de integracion de datos para transportar la información desde nuestras bases de datos hasta S3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400" dirty="0">
                <a:solidFill>
                  <a:srgbClr val="FFFF00"/>
                </a:solidFill>
              </a:rPr>
              <a:t>S3</a:t>
            </a:r>
            <a:r>
              <a:rPr lang="es-CO" sz="2400" dirty="0"/>
              <a:t> servicio de almacenamiento de archivos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400" dirty="0">
                <a:solidFill>
                  <a:srgbClr val="FFFF00"/>
                </a:solidFill>
              </a:rPr>
              <a:t>Sagemaker</a:t>
            </a:r>
            <a:r>
              <a:rPr lang="es-CO" sz="2400" dirty="0"/>
              <a:t> servicio de aprendizaje automático, provee entorno de desarrollo para notebook, cuentas con herramientas como autopilot para el entrenamiento y calificación automática de modelos.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400" dirty="0">
                <a:solidFill>
                  <a:srgbClr val="FFFF00"/>
                </a:solidFill>
              </a:rPr>
              <a:t>Amazon api getway: </a:t>
            </a:r>
            <a:r>
              <a:rPr lang="es-CO" sz="2400" dirty="0"/>
              <a:t>servicio </a:t>
            </a:r>
            <a:r>
              <a:rPr lang="es-ES" sz="2400" dirty="0"/>
              <a:t>de AWS para la creación, publicación, mantenimiento, monitoreo y protección de API REST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940032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48</TotalTime>
  <Words>135</Words>
  <Application>Microsoft Office PowerPoint</Application>
  <PresentationFormat>Panorámica</PresentationFormat>
  <Paragraphs>25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Rocha Rojas</dc:creator>
  <cp:lastModifiedBy>Leonardo Rocha Rojas</cp:lastModifiedBy>
  <cp:revision>5</cp:revision>
  <dcterms:created xsi:type="dcterms:W3CDTF">2021-05-26T01:23:38Z</dcterms:created>
  <dcterms:modified xsi:type="dcterms:W3CDTF">2021-05-26T02:11:39Z</dcterms:modified>
</cp:coreProperties>
</file>