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8" r:id="rId12"/>
    <p:sldId id="266" r:id="rId13"/>
    <p:sldId id="272" r:id="rId14"/>
    <p:sldId id="273" r:id="rId15"/>
    <p:sldId id="267" r:id="rId16"/>
    <p:sldId id="269" r:id="rId17"/>
    <p:sldId id="270" r:id="rId18"/>
    <p:sldId id="274" r:id="rId19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1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9FD1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115562" y="1500377"/>
            <a:ext cx="7196455" cy="3355975"/>
          </a:xfrm>
          <a:custGeom>
            <a:avLst/>
            <a:gdLst/>
            <a:ahLst/>
            <a:cxnLst/>
            <a:rect l="l" t="t" r="r" b="b"/>
            <a:pathLst>
              <a:path w="7196455" h="3355975">
                <a:moveTo>
                  <a:pt x="7196328" y="0"/>
                </a:moveTo>
                <a:lnTo>
                  <a:pt x="0" y="0"/>
                </a:lnTo>
                <a:lnTo>
                  <a:pt x="0" y="3355848"/>
                </a:lnTo>
                <a:lnTo>
                  <a:pt x="7196328" y="3355848"/>
                </a:lnTo>
                <a:lnTo>
                  <a:pt x="71963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115562" y="1500377"/>
            <a:ext cx="7196455" cy="3355975"/>
          </a:xfrm>
          <a:custGeom>
            <a:avLst/>
            <a:gdLst/>
            <a:ahLst/>
            <a:cxnLst/>
            <a:rect l="l" t="t" r="r" b="b"/>
            <a:pathLst>
              <a:path w="7196455" h="3355975">
                <a:moveTo>
                  <a:pt x="0" y="3355848"/>
                </a:moveTo>
                <a:lnTo>
                  <a:pt x="7196328" y="3355848"/>
                </a:lnTo>
                <a:lnTo>
                  <a:pt x="7196328" y="0"/>
                </a:lnTo>
                <a:lnTo>
                  <a:pt x="0" y="0"/>
                </a:lnTo>
                <a:lnTo>
                  <a:pt x="0" y="3355848"/>
                </a:lnTo>
                <a:close/>
              </a:path>
            </a:pathLst>
          </a:custGeom>
          <a:ln w="228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856732" y="5582411"/>
            <a:ext cx="1012190" cy="1273175"/>
          </a:xfrm>
          <a:custGeom>
            <a:avLst/>
            <a:gdLst/>
            <a:ahLst/>
            <a:cxnLst/>
            <a:rect l="l" t="t" r="r" b="b"/>
            <a:pathLst>
              <a:path w="1012190" h="1273175">
                <a:moveTo>
                  <a:pt x="1005840" y="115531"/>
                </a:moveTo>
                <a:lnTo>
                  <a:pt x="705739" y="26657"/>
                </a:lnTo>
                <a:lnTo>
                  <a:pt x="614172" y="0"/>
                </a:lnTo>
                <a:lnTo>
                  <a:pt x="0" y="557326"/>
                </a:lnTo>
                <a:lnTo>
                  <a:pt x="399288" y="684276"/>
                </a:lnTo>
                <a:lnTo>
                  <a:pt x="1005840" y="115531"/>
                </a:lnTo>
                <a:close/>
              </a:path>
              <a:path w="1012190" h="1273175">
                <a:moveTo>
                  <a:pt x="1011936" y="129540"/>
                </a:moveTo>
                <a:lnTo>
                  <a:pt x="407924" y="696595"/>
                </a:lnTo>
                <a:lnTo>
                  <a:pt x="390144" y="1272552"/>
                </a:lnTo>
                <a:lnTo>
                  <a:pt x="961136" y="1272552"/>
                </a:lnTo>
                <a:lnTo>
                  <a:pt x="1011936" y="129540"/>
                </a:lnTo>
                <a:close/>
              </a:path>
            </a:pathLst>
          </a:custGeom>
          <a:solidFill>
            <a:srgbClr val="C5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91183" y="6228587"/>
            <a:ext cx="652780" cy="626745"/>
          </a:xfrm>
          <a:custGeom>
            <a:avLst/>
            <a:gdLst/>
            <a:ahLst/>
            <a:cxnLst/>
            <a:rect l="l" t="t" r="r" b="b"/>
            <a:pathLst>
              <a:path w="652780" h="626745">
                <a:moveTo>
                  <a:pt x="0" y="0"/>
                </a:moveTo>
                <a:lnTo>
                  <a:pt x="58369" y="626363"/>
                </a:lnTo>
                <a:lnTo>
                  <a:pt x="144665" y="626363"/>
                </a:lnTo>
                <a:lnTo>
                  <a:pt x="647191" y="242671"/>
                </a:lnTo>
                <a:lnTo>
                  <a:pt x="652272" y="238861"/>
                </a:lnTo>
                <a:lnTo>
                  <a:pt x="634491" y="232498"/>
                </a:lnTo>
                <a:lnTo>
                  <a:pt x="0" y="0"/>
                </a:lnTo>
                <a:close/>
              </a:path>
            </a:pathLst>
          </a:custGeom>
          <a:solidFill>
            <a:srgbClr val="F148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758695" y="6473951"/>
            <a:ext cx="640080" cy="233679"/>
          </a:xfrm>
          <a:custGeom>
            <a:avLst/>
            <a:gdLst/>
            <a:ahLst/>
            <a:cxnLst/>
            <a:rect l="l" t="t" r="r" b="b"/>
            <a:pathLst>
              <a:path w="640080" h="233679">
                <a:moveTo>
                  <a:pt x="1270" y="0"/>
                </a:moveTo>
                <a:lnTo>
                  <a:pt x="0" y="0"/>
                </a:lnTo>
                <a:lnTo>
                  <a:pt x="638810" y="233172"/>
                </a:lnTo>
                <a:lnTo>
                  <a:pt x="640080" y="233172"/>
                </a:lnTo>
                <a:lnTo>
                  <a:pt x="1270" y="0"/>
                </a:lnTo>
                <a:close/>
              </a:path>
            </a:pathLst>
          </a:custGeom>
          <a:solidFill>
            <a:srgbClr val="F8AA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735836" y="6422135"/>
            <a:ext cx="15240" cy="30480"/>
          </a:xfrm>
          <a:custGeom>
            <a:avLst/>
            <a:gdLst/>
            <a:ahLst/>
            <a:cxnLst/>
            <a:rect l="l" t="t" r="r" b="b"/>
            <a:pathLst>
              <a:path w="15239" h="30479">
                <a:moveTo>
                  <a:pt x="12192" y="0"/>
                </a:moveTo>
                <a:lnTo>
                  <a:pt x="7620" y="4876"/>
                </a:lnTo>
                <a:lnTo>
                  <a:pt x="12192" y="6096"/>
                </a:lnTo>
                <a:lnTo>
                  <a:pt x="12192" y="0"/>
                </a:lnTo>
                <a:close/>
              </a:path>
              <a:path w="15239" h="30479">
                <a:moveTo>
                  <a:pt x="15240" y="21755"/>
                </a:moveTo>
                <a:lnTo>
                  <a:pt x="0" y="16764"/>
                </a:lnTo>
                <a:lnTo>
                  <a:pt x="1270" y="25488"/>
                </a:lnTo>
                <a:lnTo>
                  <a:pt x="15240" y="30480"/>
                </a:lnTo>
                <a:lnTo>
                  <a:pt x="15240" y="21755"/>
                </a:lnTo>
                <a:close/>
              </a:path>
            </a:pathLst>
          </a:custGeom>
          <a:solidFill>
            <a:srgbClr val="F148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89660" y="6204203"/>
            <a:ext cx="631190" cy="239395"/>
          </a:xfrm>
          <a:custGeom>
            <a:avLst/>
            <a:gdLst/>
            <a:ahLst/>
            <a:cxnLst/>
            <a:rect l="l" t="t" r="r" b="b"/>
            <a:pathLst>
              <a:path w="631189" h="239395">
                <a:moveTo>
                  <a:pt x="0" y="0"/>
                </a:moveTo>
                <a:lnTo>
                  <a:pt x="0" y="7632"/>
                </a:lnTo>
                <a:lnTo>
                  <a:pt x="630935" y="239268"/>
                </a:lnTo>
                <a:lnTo>
                  <a:pt x="630935" y="230365"/>
                </a:lnTo>
                <a:lnTo>
                  <a:pt x="0" y="0"/>
                </a:lnTo>
                <a:close/>
              </a:path>
            </a:pathLst>
          </a:custGeom>
          <a:solidFill>
            <a:srgbClr val="F397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95755" y="5751575"/>
            <a:ext cx="650875" cy="669290"/>
          </a:xfrm>
          <a:custGeom>
            <a:avLst/>
            <a:gdLst/>
            <a:ahLst/>
            <a:cxnLst/>
            <a:rect l="l" t="t" r="r" b="b"/>
            <a:pathLst>
              <a:path w="650875" h="669289">
                <a:moveTo>
                  <a:pt x="601218" y="0"/>
                </a:moveTo>
                <a:lnTo>
                  <a:pt x="0" y="438810"/>
                </a:lnTo>
                <a:lnTo>
                  <a:pt x="630427" y="669036"/>
                </a:lnTo>
                <a:lnTo>
                  <a:pt x="650748" y="652500"/>
                </a:lnTo>
                <a:lnTo>
                  <a:pt x="601218" y="0"/>
                </a:lnTo>
                <a:close/>
              </a:path>
            </a:pathLst>
          </a:custGeom>
          <a:solidFill>
            <a:srgbClr val="F8C8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87908" y="5244083"/>
            <a:ext cx="905510" cy="1610995"/>
          </a:xfrm>
          <a:custGeom>
            <a:avLst/>
            <a:gdLst/>
            <a:ahLst/>
            <a:cxnLst/>
            <a:rect l="l" t="t" r="r" b="b"/>
            <a:pathLst>
              <a:path w="905510" h="1610995">
                <a:moveTo>
                  <a:pt x="867156" y="0"/>
                </a:moveTo>
                <a:lnTo>
                  <a:pt x="0" y="611060"/>
                </a:lnTo>
                <a:lnTo>
                  <a:pt x="43167" y="1044270"/>
                </a:lnTo>
                <a:lnTo>
                  <a:pt x="104114" y="1067142"/>
                </a:lnTo>
                <a:lnTo>
                  <a:pt x="105384" y="1067142"/>
                </a:lnTo>
                <a:lnTo>
                  <a:pt x="106654" y="1068412"/>
                </a:lnTo>
                <a:lnTo>
                  <a:pt x="106654" y="1072222"/>
                </a:lnTo>
                <a:lnTo>
                  <a:pt x="154901" y="1566404"/>
                </a:lnTo>
                <a:lnTo>
                  <a:pt x="269163" y="1610867"/>
                </a:lnTo>
                <a:lnTo>
                  <a:pt x="345338" y="1610867"/>
                </a:lnTo>
                <a:lnTo>
                  <a:pt x="286943" y="974394"/>
                </a:lnTo>
                <a:lnTo>
                  <a:pt x="288213" y="974394"/>
                </a:lnTo>
                <a:lnTo>
                  <a:pt x="285673" y="950264"/>
                </a:lnTo>
                <a:lnTo>
                  <a:pt x="285673" y="946442"/>
                </a:lnTo>
                <a:lnTo>
                  <a:pt x="286943" y="945172"/>
                </a:lnTo>
                <a:lnTo>
                  <a:pt x="905256" y="494182"/>
                </a:lnTo>
                <a:lnTo>
                  <a:pt x="867156" y="0"/>
                </a:lnTo>
                <a:close/>
              </a:path>
            </a:pathLst>
          </a:custGeom>
          <a:solidFill>
            <a:srgbClr val="F8AA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91668" y="5719571"/>
            <a:ext cx="424180" cy="562610"/>
          </a:xfrm>
          <a:custGeom>
            <a:avLst/>
            <a:gdLst/>
            <a:ahLst/>
            <a:cxnLst/>
            <a:rect l="l" t="t" r="r" b="b"/>
            <a:pathLst>
              <a:path w="424180" h="562610">
                <a:moveTo>
                  <a:pt x="0" y="0"/>
                </a:moveTo>
                <a:lnTo>
                  <a:pt x="45669" y="422401"/>
                </a:lnTo>
                <a:lnTo>
                  <a:pt x="423672" y="562355"/>
                </a:lnTo>
                <a:lnTo>
                  <a:pt x="380542" y="136131"/>
                </a:lnTo>
                <a:lnTo>
                  <a:pt x="0" y="0"/>
                </a:lnTo>
                <a:close/>
              </a:path>
            </a:pathLst>
          </a:custGeom>
          <a:solidFill>
            <a:srgbClr val="C5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87680" y="6330695"/>
            <a:ext cx="440690" cy="474345"/>
          </a:xfrm>
          <a:custGeom>
            <a:avLst/>
            <a:gdLst/>
            <a:ahLst/>
            <a:cxnLst/>
            <a:rect l="l" t="t" r="r" b="b"/>
            <a:pathLst>
              <a:path w="440690" h="474345">
                <a:moveTo>
                  <a:pt x="394741" y="0"/>
                </a:moveTo>
                <a:lnTo>
                  <a:pt x="0" y="287172"/>
                </a:lnTo>
                <a:lnTo>
                  <a:pt x="2540" y="304965"/>
                </a:lnTo>
                <a:lnTo>
                  <a:pt x="440436" y="473963"/>
                </a:lnTo>
                <a:lnTo>
                  <a:pt x="394741" y="0"/>
                </a:lnTo>
                <a:close/>
              </a:path>
            </a:pathLst>
          </a:custGeom>
          <a:solidFill>
            <a:srgbClr val="F8AA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38912" y="6158483"/>
            <a:ext cx="434340" cy="443865"/>
          </a:xfrm>
          <a:custGeom>
            <a:avLst/>
            <a:gdLst/>
            <a:ahLst/>
            <a:cxnLst/>
            <a:rect l="l" t="t" r="r" b="b"/>
            <a:pathLst>
              <a:path w="434340" h="443865">
                <a:moveTo>
                  <a:pt x="0" y="0"/>
                </a:moveTo>
                <a:lnTo>
                  <a:pt x="48259" y="443483"/>
                </a:lnTo>
                <a:lnTo>
                  <a:pt x="434340" y="161378"/>
                </a:lnTo>
                <a:lnTo>
                  <a:pt x="382269" y="142316"/>
                </a:lnTo>
                <a:lnTo>
                  <a:pt x="0" y="0"/>
                </a:lnTo>
                <a:close/>
              </a:path>
            </a:pathLst>
          </a:custGeom>
          <a:solidFill>
            <a:srgbClr val="F397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277368" y="4658867"/>
            <a:ext cx="1377950" cy="1183005"/>
          </a:xfrm>
          <a:custGeom>
            <a:avLst/>
            <a:gdLst/>
            <a:ahLst/>
            <a:cxnLst/>
            <a:rect l="l" t="t" r="r" b="b"/>
            <a:pathLst>
              <a:path w="1377950" h="1183004">
                <a:moveTo>
                  <a:pt x="0" y="0"/>
                </a:moveTo>
                <a:lnTo>
                  <a:pt x="111734" y="1044308"/>
                </a:lnTo>
                <a:lnTo>
                  <a:pt x="501561" y="1182623"/>
                </a:lnTo>
                <a:lnTo>
                  <a:pt x="1377695" y="564641"/>
                </a:lnTo>
                <a:lnTo>
                  <a:pt x="1368806" y="447928"/>
                </a:lnTo>
                <a:lnTo>
                  <a:pt x="977722" y="319785"/>
                </a:lnTo>
                <a:lnTo>
                  <a:pt x="770750" y="252475"/>
                </a:lnTo>
                <a:lnTo>
                  <a:pt x="0" y="0"/>
                </a:lnTo>
                <a:close/>
              </a:path>
            </a:pathLst>
          </a:custGeom>
          <a:solidFill>
            <a:srgbClr val="60B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260347" y="6484619"/>
            <a:ext cx="1123315" cy="370840"/>
          </a:xfrm>
          <a:custGeom>
            <a:avLst/>
            <a:gdLst/>
            <a:ahLst/>
            <a:cxnLst/>
            <a:rect l="l" t="t" r="r" b="b"/>
            <a:pathLst>
              <a:path w="1123314" h="370840">
                <a:moveTo>
                  <a:pt x="485394" y="0"/>
                </a:moveTo>
                <a:lnTo>
                  <a:pt x="0" y="370331"/>
                </a:lnTo>
                <a:lnTo>
                  <a:pt x="951610" y="370331"/>
                </a:lnTo>
                <a:lnTo>
                  <a:pt x="1123188" y="234162"/>
                </a:lnTo>
                <a:lnTo>
                  <a:pt x="485394" y="0"/>
                </a:lnTo>
                <a:close/>
              </a:path>
            </a:pathLst>
          </a:custGeom>
          <a:solidFill>
            <a:srgbClr val="F148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492251" y="6652259"/>
            <a:ext cx="524510" cy="203200"/>
          </a:xfrm>
          <a:custGeom>
            <a:avLst/>
            <a:gdLst/>
            <a:ahLst/>
            <a:cxnLst/>
            <a:rect l="l" t="t" r="r" b="b"/>
            <a:pathLst>
              <a:path w="524510" h="203200">
                <a:moveTo>
                  <a:pt x="0" y="0"/>
                </a:moveTo>
                <a:lnTo>
                  <a:pt x="11429" y="101982"/>
                </a:lnTo>
                <a:lnTo>
                  <a:pt x="267843" y="202692"/>
                </a:lnTo>
                <a:lnTo>
                  <a:pt x="524256" y="202692"/>
                </a:lnTo>
                <a:lnTo>
                  <a:pt x="443014" y="170821"/>
                </a:lnTo>
                <a:lnTo>
                  <a:pt x="0" y="0"/>
                </a:lnTo>
                <a:close/>
              </a:path>
            </a:pathLst>
          </a:custGeom>
          <a:solidFill>
            <a:srgbClr val="F8C8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504444" y="6772655"/>
            <a:ext cx="215265" cy="82550"/>
          </a:xfrm>
          <a:custGeom>
            <a:avLst/>
            <a:gdLst/>
            <a:ahLst/>
            <a:cxnLst/>
            <a:rect l="l" t="t" r="r" b="b"/>
            <a:pathLst>
              <a:path w="215265" h="82550">
                <a:moveTo>
                  <a:pt x="0" y="0"/>
                </a:moveTo>
                <a:lnTo>
                  <a:pt x="8902" y="82296"/>
                </a:lnTo>
                <a:lnTo>
                  <a:pt x="214884" y="82296"/>
                </a:lnTo>
                <a:lnTo>
                  <a:pt x="0" y="0"/>
                </a:lnTo>
                <a:close/>
              </a:path>
            </a:pathLst>
          </a:custGeom>
          <a:solidFill>
            <a:srgbClr val="E8E7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0" y="4098035"/>
            <a:ext cx="500380" cy="2757170"/>
          </a:xfrm>
          <a:custGeom>
            <a:avLst/>
            <a:gdLst/>
            <a:ahLst/>
            <a:cxnLst/>
            <a:rect l="l" t="t" r="r" b="b"/>
            <a:pathLst>
              <a:path w="500380" h="2757170">
                <a:moveTo>
                  <a:pt x="200964" y="0"/>
                </a:moveTo>
                <a:lnTo>
                  <a:pt x="0" y="124459"/>
                </a:lnTo>
                <a:lnTo>
                  <a:pt x="0" y="2756916"/>
                </a:lnTo>
                <a:lnTo>
                  <a:pt x="499872" y="2756916"/>
                </a:lnTo>
                <a:lnTo>
                  <a:pt x="489699" y="2662901"/>
                </a:lnTo>
                <a:lnTo>
                  <a:pt x="475703" y="2544749"/>
                </a:lnTo>
                <a:lnTo>
                  <a:pt x="473163" y="2518067"/>
                </a:lnTo>
                <a:lnTo>
                  <a:pt x="422287" y="2050541"/>
                </a:lnTo>
                <a:lnTo>
                  <a:pt x="375221" y="1612226"/>
                </a:lnTo>
                <a:lnTo>
                  <a:pt x="260743" y="551433"/>
                </a:lnTo>
                <a:lnTo>
                  <a:pt x="200964" y="0"/>
                </a:lnTo>
                <a:close/>
              </a:path>
            </a:pathLst>
          </a:custGeom>
          <a:solidFill>
            <a:srgbClr val="F397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0" y="6824471"/>
            <a:ext cx="5080" cy="30480"/>
          </a:xfrm>
          <a:custGeom>
            <a:avLst/>
            <a:gdLst/>
            <a:ahLst/>
            <a:cxnLst/>
            <a:rect l="l" t="t" r="r" b="b"/>
            <a:pathLst>
              <a:path w="5080" h="30479">
                <a:moveTo>
                  <a:pt x="0" y="0"/>
                </a:moveTo>
                <a:lnTo>
                  <a:pt x="0" y="30480"/>
                </a:lnTo>
                <a:lnTo>
                  <a:pt x="4573" y="30480"/>
                </a:lnTo>
                <a:lnTo>
                  <a:pt x="0" y="0"/>
                </a:lnTo>
                <a:close/>
              </a:path>
            </a:pathLst>
          </a:custGeom>
          <a:solidFill>
            <a:srgbClr val="F8AA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4158995" y="2718816"/>
            <a:ext cx="1668780" cy="1321435"/>
          </a:xfrm>
          <a:custGeom>
            <a:avLst/>
            <a:gdLst/>
            <a:ahLst/>
            <a:cxnLst/>
            <a:rect l="l" t="t" r="r" b="b"/>
            <a:pathLst>
              <a:path w="1668779" h="1321435">
                <a:moveTo>
                  <a:pt x="0" y="0"/>
                </a:moveTo>
                <a:lnTo>
                  <a:pt x="24129" y="1321308"/>
                </a:lnTo>
                <a:lnTo>
                  <a:pt x="344169" y="1083691"/>
                </a:lnTo>
                <a:lnTo>
                  <a:pt x="350519" y="1083691"/>
                </a:lnTo>
                <a:lnTo>
                  <a:pt x="1004569" y="1257808"/>
                </a:lnTo>
                <a:lnTo>
                  <a:pt x="1031239" y="1265428"/>
                </a:lnTo>
                <a:lnTo>
                  <a:pt x="1661159" y="780034"/>
                </a:lnTo>
                <a:lnTo>
                  <a:pt x="1668779" y="398907"/>
                </a:lnTo>
                <a:lnTo>
                  <a:pt x="0" y="0"/>
                </a:lnTo>
                <a:close/>
              </a:path>
            </a:pathLst>
          </a:custGeom>
          <a:solidFill>
            <a:srgbClr val="DD0F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4514087" y="3817620"/>
            <a:ext cx="640080" cy="1353820"/>
          </a:xfrm>
          <a:custGeom>
            <a:avLst/>
            <a:gdLst/>
            <a:ahLst/>
            <a:cxnLst/>
            <a:rect l="l" t="t" r="r" b="b"/>
            <a:pathLst>
              <a:path w="640079" h="1353820">
                <a:moveTo>
                  <a:pt x="0" y="0"/>
                </a:moveTo>
                <a:lnTo>
                  <a:pt x="12700" y="1168018"/>
                </a:lnTo>
                <a:lnTo>
                  <a:pt x="636270" y="1353311"/>
                </a:lnTo>
                <a:lnTo>
                  <a:pt x="640079" y="170052"/>
                </a:lnTo>
                <a:lnTo>
                  <a:pt x="0" y="0"/>
                </a:lnTo>
                <a:close/>
              </a:path>
            </a:pathLst>
          </a:custGeom>
          <a:solidFill>
            <a:srgbClr val="60B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5163311" y="3991355"/>
            <a:ext cx="21590" cy="1188720"/>
          </a:xfrm>
          <a:custGeom>
            <a:avLst/>
            <a:gdLst/>
            <a:ahLst/>
            <a:cxnLst/>
            <a:rect l="l" t="t" r="r" b="b"/>
            <a:pathLst>
              <a:path w="21589" h="1188720">
                <a:moveTo>
                  <a:pt x="5334" y="0"/>
                </a:moveTo>
                <a:lnTo>
                  <a:pt x="0" y="1184910"/>
                </a:lnTo>
                <a:lnTo>
                  <a:pt x="16001" y="1188720"/>
                </a:lnTo>
                <a:lnTo>
                  <a:pt x="21336" y="3810"/>
                </a:lnTo>
                <a:lnTo>
                  <a:pt x="5334" y="0"/>
                </a:lnTo>
                <a:close/>
              </a:path>
            </a:pathLst>
          </a:custGeom>
          <a:solidFill>
            <a:srgbClr val="66B1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5192267" y="3514344"/>
            <a:ext cx="626745" cy="1659889"/>
          </a:xfrm>
          <a:custGeom>
            <a:avLst/>
            <a:gdLst/>
            <a:ahLst/>
            <a:cxnLst/>
            <a:rect l="l" t="t" r="r" b="b"/>
            <a:pathLst>
              <a:path w="626745" h="1659889">
                <a:moveTo>
                  <a:pt x="626364" y="0"/>
                </a:moveTo>
                <a:lnTo>
                  <a:pt x="6350" y="479043"/>
                </a:lnTo>
                <a:lnTo>
                  <a:pt x="0" y="1659635"/>
                </a:lnTo>
                <a:lnTo>
                  <a:pt x="604774" y="1156461"/>
                </a:lnTo>
                <a:lnTo>
                  <a:pt x="62636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3726179" y="0"/>
            <a:ext cx="788035" cy="5506720"/>
          </a:xfrm>
          <a:custGeom>
            <a:avLst/>
            <a:gdLst/>
            <a:ahLst/>
            <a:cxnLst/>
            <a:rect l="l" t="t" r="r" b="b"/>
            <a:pathLst>
              <a:path w="788035" h="5506720">
                <a:moveTo>
                  <a:pt x="366649" y="0"/>
                </a:moveTo>
                <a:lnTo>
                  <a:pt x="0" y="0"/>
                </a:lnTo>
                <a:lnTo>
                  <a:pt x="128143" y="4883785"/>
                </a:lnTo>
                <a:lnTo>
                  <a:pt x="144653" y="5506212"/>
                </a:lnTo>
                <a:lnTo>
                  <a:pt x="787908" y="4994275"/>
                </a:lnTo>
                <a:lnTo>
                  <a:pt x="786638" y="4993005"/>
                </a:lnTo>
                <a:lnTo>
                  <a:pt x="786638" y="4990465"/>
                </a:lnTo>
                <a:lnTo>
                  <a:pt x="776491" y="4056888"/>
                </a:lnTo>
                <a:lnTo>
                  <a:pt x="445389" y="4056888"/>
                </a:lnTo>
                <a:lnTo>
                  <a:pt x="444119" y="4055618"/>
                </a:lnTo>
                <a:lnTo>
                  <a:pt x="442849" y="4055618"/>
                </a:lnTo>
                <a:lnTo>
                  <a:pt x="442849" y="4051807"/>
                </a:lnTo>
                <a:lnTo>
                  <a:pt x="441579" y="4051807"/>
                </a:lnTo>
                <a:lnTo>
                  <a:pt x="441579" y="4049268"/>
                </a:lnTo>
                <a:lnTo>
                  <a:pt x="417449" y="2704211"/>
                </a:lnTo>
                <a:lnTo>
                  <a:pt x="366649" y="0"/>
                </a:lnTo>
                <a:close/>
              </a:path>
              <a:path w="788035" h="5506720">
                <a:moveTo>
                  <a:pt x="773938" y="3821938"/>
                </a:moveTo>
                <a:lnTo>
                  <a:pt x="453009" y="4056888"/>
                </a:lnTo>
                <a:lnTo>
                  <a:pt x="776491" y="4056888"/>
                </a:lnTo>
                <a:lnTo>
                  <a:pt x="773938" y="3821938"/>
                </a:lnTo>
                <a:close/>
              </a:path>
            </a:pathLst>
          </a:custGeom>
          <a:solidFill>
            <a:srgbClr val="C5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3869435" y="4995671"/>
            <a:ext cx="2583180" cy="1138555"/>
          </a:xfrm>
          <a:custGeom>
            <a:avLst/>
            <a:gdLst/>
            <a:ahLst/>
            <a:cxnLst/>
            <a:rect l="l" t="t" r="r" b="b"/>
            <a:pathLst>
              <a:path w="2583179" h="1138554">
                <a:moveTo>
                  <a:pt x="643889" y="0"/>
                </a:moveTo>
                <a:lnTo>
                  <a:pt x="0" y="512063"/>
                </a:lnTo>
                <a:lnTo>
                  <a:pt x="1971039" y="1138427"/>
                </a:lnTo>
                <a:lnTo>
                  <a:pt x="2583179" y="580643"/>
                </a:lnTo>
                <a:lnTo>
                  <a:pt x="647700" y="2539"/>
                </a:lnTo>
                <a:lnTo>
                  <a:pt x="646429" y="2539"/>
                </a:lnTo>
                <a:lnTo>
                  <a:pt x="643889" y="0"/>
                </a:lnTo>
                <a:close/>
              </a:path>
            </a:pathLst>
          </a:custGeom>
          <a:solidFill>
            <a:srgbClr val="60B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236220" y="0"/>
            <a:ext cx="848994" cy="1442085"/>
          </a:xfrm>
          <a:custGeom>
            <a:avLst/>
            <a:gdLst/>
            <a:ahLst/>
            <a:cxnLst/>
            <a:rect l="l" t="t" r="r" b="b"/>
            <a:pathLst>
              <a:path w="848994" h="1442085">
                <a:moveTo>
                  <a:pt x="744664" y="0"/>
                </a:moveTo>
                <a:lnTo>
                  <a:pt x="0" y="0"/>
                </a:lnTo>
                <a:lnTo>
                  <a:pt x="133426" y="1356614"/>
                </a:lnTo>
                <a:lnTo>
                  <a:pt x="510844" y="1441703"/>
                </a:lnTo>
                <a:lnTo>
                  <a:pt x="848868" y="1265174"/>
                </a:lnTo>
                <a:lnTo>
                  <a:pt x="744664" y="0"/>
                </a:lnTo>
                <a:close/>
              </a:path>
            </a:pathLst>
          </a:custGeom>
          <a:solidFill>
            <a:srgbClr val="60B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995171" y="0"/>
            <a:ext cx="355600" cy="1257300"/>
          </a:xfrm>
          <a:custGeom>
            <a:avLst/>
            <a:gdLst/>
            <a:ahLst/>
            <a:cxnLst/>
            <a:rect l="l" t="t" r="r" b="b"/>
            <a:pathLst>
              <a:path w="355600" h="1257300">
                <a:moveTo>
                  <a:pt x="320675" y="0"/>
                </a:moveTo>
                <a:lnTo>
                  <a:pt x="0" y="0"/>
                </a:lnTo>
                <a:lnTo>
                  <a:pt x="104368" y="1257300"/>
                </a:lnTo>
                <a:lnTo>
                  <a:pt x="156540" y="1230629"/>
                </a:lnTo>
                <a:lnTo>
                  <a:pt x="104368" y="596900"/>
                </a:lnTo>
                <a:lnTo>
                  <a:pt x="104368" y="591820"/>
                </a:lnTo>
                <a:lnTo>
                  <a:pt x="105638" y="591820"/>
                </a:lnTo>
                <a:lnTo>
                  <a:pt x="108178" y="589279"/>
                </a:lnTo>
                <a:lnTo>
                  <a:pt x="355091" y="467360"/>
                </a:lnTo>
                <a:lnTo>
                  <a:pt x="320675" y="0"/>
                </a:lnTo>
                <a:close/>
              </a:path>
            </a:pathLst>
          </a:custGeom>
          <a:solidFill>
            <a:srgbClr val="DD0F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4517135" y="5728716"/>
            <a:ext cx="1732914" cy="1126490"/>
          </a:xfrm>
          <a:custGeom>
            <a:avLst/>
            <a:gdLst/>
            <a:ahLst/>
            <a:cxnLst/>
            <a:rect l="l" t="t" r="r" b="b"/>
            <a:pathLst>
              <a:path w="1732914" h="1126490">
                <a:moveTo>
                  <a:pt x="0" y="0"/>
                </a:moveTo>
                <a:lnTo>
                  <a:pt x="6350" y="643204"/>
                </a:lnTo>
                <a:lnTo>
                  <a:pt x="1445640" y="1126236"/>
                </a:lnTo>
                <a:lnTo>
                  <a:pt x="1715008" y="1126236"/>
                </a:lnTo>
                <a:lnTo>
                  <a:pt x="1732788" y="551675"/>
                </a:lnTo>
                <a:lnTo>
                  <a:pt x="1322451" y="422021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3788663" y="5529072"/>
            <a:ext cx="707390" cy="668020"/>
          </a:xfrm>
          <a:custGeom>
            <a:avLst/>
            <a:gdLst/>
            <a:ahLst/>
            <a:cxnLst/>
            <a:rect l="l" t="t" r="r" b="b"/>
            <a:pathLst>
              <a:path w="707389" h="668020">
                <a:moveTo>
                  <a:pt x="77470" y="0"/>
                </a:moveTo>
                <a:lnTo>
                  <a:pt x="35560" y="33019"/>
                </a:lnTo>
                <a:lnTo>
                  <a:pt x="35560" y="34289"/>
                </a:lnTo>
                <a:lnTo>
                  <a:pt x="36830" y="34289"/>
                </a:lnTo>
                <a:lnTo>
                  <a:pt x="36830" y="40639"/>
                </a:lnTo>
                <a:lnTo>
                  <a:pt x="35560" y="41909"/>
                </a:lnTo>
                <a:lnTo>
                  <a:pt x="0" y="73609"/>
                </a:lnTo>
                <a:lnTo>
                  <a:pt x="15239" y="624370"/>
                </a:lnTo>
                <a:lnTo>
                  <a:pt x="144780" y="667511"/>
                </a:lnTo>
                <a:lnTo>
                  <a:pt x="707136" y="200507"/>
                </a:lnTo>
                <a:lnTo>
                  <a:pt x="77470" y="0"/>
                </a:lnTo>
                <a:close/>
              </a:path>
            </a:pathLst>
          </a:custGeom>
          <a:solidFill>
            <a:srgbClr val="0940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4462271" y="5742432"/>
            <a:ext cx="47625" cy="624840"/>
          </a:xfrm>
          <a:custGeom>
            <a:avLst/>
            <a:gdLst/>
            <a:ahLst/>
            <a:cxnLst/>
            <a:rect l="l" t="t" r="r" b="b"/>
            <a:pathLst>
              <a:path w="47625" h="624839">
                <a:moveTo>
                  <a:pt x="39624" y="0"/>
                </a:moveTo>
                <a:lnTo>
                  <a:pt x="0" y="33020"/>
                </a:lnTo>
                <a:lnTo>
                  <a:pt x="7619" y="610870"/>
                </a:lnTo>
                <a:lnTo>
                  <a:pt x="47243" y="624840"/>
                </a:lnTo>
                <a:lnTo>
                  <a:pt x="39624" y="0"/>
                </a:lnTo>
                <a:close/>
              </a:path>
            </a:pathLst>
          </a:custGeom>
          <a:solidFill>
            <a:srgbClr val="F8C8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3784091" y="5495544"/>
            <a:ext cx="70485" cy="59690"/>
          </a:xfrm>
          <a:custGeom>
            <a:avLst/>
            <a:gdLst/>
            <a:ahLst/>
            <a:cxnLst/>
            <a:rect l="l" t="t" r="r" b="b"/>
            <a:pathLst>
              <a:path w="70485" h="59689">
                <a:moveTo>
                  <a:pt x="0" y="0"/>
                </a:moveTo>
                <a:lnTo>
                  <a:pt x="1270" y="53085"/>
                </a:lnTo>
                <a:lnTo>
                  <a:pt x="22987" y="59435"/>
                </a:lnTo>
                <a:lnTo>
                  <a:pt x="70104" y="22732"/>
                </a:lnTo>
                <a:lnTo>
                  <a:pt x="0" y="0"/>
                </a:lnTo>
                <a:close/>
              </a:path>
            </a:pathLst>
          </a:custGeom>
          <a:solidFill>
            <a:srgbClr val="21AF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5836919" y="5082540"/>
            <a:ext cx="233679" cy="361315"/>
          </a:xfrm>
          <a:custGeom>
            <a:avLst/>
            <a:gdLst/>
            <a:ahLst/>
            <a:cxnLst/>
            <a:rect l="l" t="t" r="r" b="b"/>
            <a:pathLst>
              <a:path w="233679" h="361314">
                <a:moveTo>
                  <a:pt x="5079" y="0"/>
                </a:moveTo>
                <a:lnTo>
                  <a:pt x="0" y="293751"/>
                </a:lnTo>
                <a:lnTo>
                  <a:pt x="226821" y="361188"/>
                </a:lnTo>
                <a:lnTo>
                  <a:pt x="233171" y="67437"/>
                </a:lnTo>
                <a:lnTo>
                  <a:pt x="5079" y="0"/>
                </a:lnTo>
                <a:close/>
              </a:path>
            </a:pathLst>
          </a:custGeom>
          <a:solidFill>
            <a:srgbClr val="60B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5201411" y="4684776"/>
            <a:ext cx="1203960" cy="609600"/>
          </a:xfrm>
          <a:custGeom>
            <a:avLst/>
            <a:gdLst/>
            <a:ahLst/>
            <a:cxnLst/>
            <a:rect l="l" t="t" r="r" b="b"/>
            <a:pathLst>
              <a:path w="1203960" h="609600">
                <a:moveTo>
                  <a:pt x="606425" y="0"/>
                </a:moveTo>
                <a:lnTo>
                  <a:pt x="0" y="504190"/>
                </a:lnTo>
                <a:lnTo>
                  <a:pt x="362330" y="609600"/>
                </a:lnTo>
                <a:lnTo>
                  <a:pt x="629285" y="382269"/>
                </a:lnTo>
                <a:lnTo>
                  <a:pt x="636904" y="382269"/>
                </a:lnTo>
                <a:lnTo>
                  <a:pt x="875918" y="452119"/>
                </a:lnTo>
                <a:lnTo>
                  <a:pt x="1203960" y="166369"/>
                </a:lnTo>
                <a:lnTo>
                  <a:pt x="60642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5582411" y="5090160"/>
            <a:ext cx="243840" cy="281940"/>
          </a:xfrm>
          <a:custGeom>
            <a:avLst/>
            <a:gdLst/>
            <a:ahLst/>
            <a:cxnLst/>
            <a:rect l="l" t="t" r="r" b="b"/>
            <a:pathLst>
              <a:path w="243839" h="281939">
                <a:moveTo>
                  <a:pt x="243839" y="0"/>
                </a:moveTo>
                <a:lnTo>
                  <a:pt x="0" y="209549"/>
                </a:lnTo>
                <a:lnTo>
                  <a:pt x="238760" y="281939"/>
                </a:lnTo>
                <a:lnTo>
                  <a:pt x="243839" y="0"/>
                </a:lnTo>
                <a:close/>
              </a:path>
            </a:pathLst>
          </a:custGeom>
          <a:solidFill>
            <a:srgbClr val="F4F5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4524755" y="6387084"/>
            <a:ext cx="1391920" cy="464820"/>
          </a:xfrm>
          <a:custGeom>
            <a:avLst/>
            <a:gdLst/>
            <a:ahLst/>
            <a:cxnLst/>
            <a:rect l="l" t="t" r="r" b="b"/>
            <a:pathLst>
              <a:path w="1391920" h="464820">
                <a:moveTo>
                  <a:pt x="1270" y="0"/>
                </a:moveTo>
                <a:lnTo>
                  <a:pt x="0" y="7619"/>
                </a:lnTo>
                <a:lnTo>
                  <a:pt x="1133475" y="388619"/>
                </a:lnTo>
                <a:lnTo>
                  <a:pt x="1137285" y="388619"/>
                </a:lnTo>
                <a:lnTo>
                  <a:pt x="1137285" y="389889"/>
                </a:lnTo>
                <a:lnTo>
                  <a:pt x="1138555" y="391159"/>
                </a:lnTo>
                <a:lnTo>
                  <a:pt x="1138555" y="393699"/>
                </a:lnTo>
                <a:lnTo>
                  <a:pt x="1137285" y="464819"/>
                </a:lnTo>
                <a:lnTo>
                  <a:pt x="1391412" y="464819"/>
                </a:lnTo>
                <a:lnTo>
                  <a:pt x="1270" y="0"/>
                </a:lnTo>
                <a:close/>
              </a:path>
            </a:pathLst>
          </a:custGeom>
          <a:solidFill>
            <a:srgbClr val="9FD1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3768852" y="4899659"/>
            <a:ext cx="86995" cy="603885"/>
          </a:xfrm>
          <a:custGeom>
            <a:avLst/>
            <a:gdLst/>
            <a:ahLst/>
            <a:cxnLst/>
            <a:rect l="l" t="t" r="r" b="b"/>
            <a:pathLst>
              <a:path w="86995" h="603885">
                <a:moveTo>
                  <a:pt x="71500" y="0"/>
                </a:moveTo>
                <a:lnTo>
                  <a:pt x="0" y="54609"/>
                </a:lnTo>
                <a:lnTo>
                  <a:pt x="14097" y="580643"/>
                </a:lnTo>
                <a:lnTo>
                  <a:pt x="86868" y="603503"/>
                </a:lnTo>
                <a:lnTo>
                  <a:pt x="71500" y="0"/>
                </a:lnTo>
                <a:close/>
              </a:path>
            </a:pathLst>
          </a:custGeom>
          <a:solidFill>
            <a:srgbClr val="21AF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3750564" y="4288535"/>
            <a:ext cx="88900" cy="646430"/>
          </a:xfrm>
          <a:custGeom>
            <a:avLst/>
            <a:gdLst/>
            <a:ahLst/>
            <a:cxnLst/>
            <a:rect l="l" t="t" r="r" b="b"/>
            <a:pathLst>
              <a:path w="88900" h="646429">
                <a:moveTo>
                  <a:pt x="0" y="0"/>
                </a:moveTo>
                <a:lnTo>
                  <a:pt x="17652" y="646176"/>
                </a:lnTo>
                <a:lnTo>
                  <a:pt x="88391" y="591565"/>
                </a:lnTo>
                <a:lnTo>
                  <a:pt x="73278" y="21589"/>
                </a:lnTo>
                <a:lnTo>
                  <a:pt x="0" y="0"/>
                </a:lnTo>
                <a:close/>
              </a:path>
            </a:pathLst>
          </a:custGeom>
          <a:solidFill>
            <a:srgbClr val="920A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3066288" y="0"/>
            <a:ext cx="753110" cy="4290060"/>
          </a:xfrm>
          <a:custGeom>
            <a:avLst/>
            <a:gdLst/>
            <a:ahLst/>
            <a:cxnLst/>
            <a:rect l="l" t="t" r="r" b="b"/>
            <a:pathLst>
              <a:path w="753110" h="4290060">
                <a:moveTo>
                  <a:pt x="644906" y="0"/>
                </a:moveTo>
                <a:lnTo>
                  <a:pt x="0" y="0"/>
                </a:lnTo>
                <a:lnTo>
                  <a:pt x="33019" y="829563"/>
                </a:lnTo>
                <a:lnTo>
                  <a:pt x="43180" y="1106551"/>
                </a:lnTo>
                <a:lnTo>
                  <a:pt x="106680" y="2688082"/>
                </a:lnTo>
                <a:lnTo>
                  <a:pt x="285623" y="2731262"/>
                </a:lnTo>
                <a:lnTo>
                  <a:pt x="288163" y="2731262"/>
                </a:lnTo>
                <a:lnTo>
                  <a:pt x="289433" y="2732532"/>
                </a:lnTo>
                <a:lnTo>
                  <a:pt x="289433" y="2736341"/>
                </a:lnTo>
                <a:lnTo>
                  <a:pt x="308483" y="3250946"/>
                </a:lnTo>
                <a:lnTo>
                  <a:pt x="648715" y="3339846"/>
                </a:lnTo>
                <a:lnTo>
                  <a:pt x="651256" y="3339846"/>
                </a:lnTo>
                <a:lnTo>
                  <a:pt x="652526" y="3341116"/>
                </a:lnTo>
                <a:lnTo>
                  <a:pt x="652526" y="3343655"/>
                </a:lnTo>
                <a:lnTo>
                  <a:pt x="677926" y="4268470"/>
                </a:lnTo>
                <a:lnTo>
                  <a:pt x="752856" y="4290060"/>
                </a:lnTo>
                <a:lnTo>
                  <a:pt x="644906" y="0"/>
                </a:lnTo>
                <a:close/>
              </a:path>
            </a:pathLst>
          </a:custGeom>
          <a:solidFill>
            <a:srgbClr val="60B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4469891" y="6368796"/>
            <a:ext cx="40005" cy="21590"/>
          </a:xfrm>
          <a:custGeom>
            <a:avLst/>
            <a:gdLst/>
            <a:ahLst/>
            <a:cxnLst/>
            <a:rect l="l" t="t" r="r" b="b"/>
            <a:pathLst>
              <a:path w="40004" h="21589">
                <a:moveTo>
                  <a:pt x="0" y="0"/>
                </a:moveTo>
                <a:lnTo>
                  <a:pt x="0" y="8000"/>
                </a:lnTo>
                <a:lnTo>
                  <a:pt x="39624" y="21335"/>
                </a:lnTo>
                <a:lnTo>
                  <a:pt x="39624" y="13334"/>
                </a:lnTo>
                <a:lnTo>
                  <a:pt x="0" y="0"/>
                </a:lnTo>
                <a:close/>
              </a:path>
            </a:pathLst>
          </a:custGeom>
          <a:solidFill>
            <a:srgbClr val="F148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2926080" y="5786628"/>
            <a:ext cx="1529080" cy="1068705"/>
          </a:xfrm>
          <a:custGeom>
            <a:avLst/>
            <a:gdLst/>
            <a:ahLst/>
            <a:cxnLst/>
            <a:rect l="l" t="t" r="r" b="b"/>
            <a:pathLst>
              <a:path w="1529079" h="1068704">
                <a:moveTo>
                  <a:pt x="394716" y="1068336"/>
                </a:moveTo>
                <a:lnTo>
                  <a:pt x="389623" y="929640"/>
                </a:lnTo>
                <a:lnTo>
                  <a:pt x="255143" y="882561"/>
                </a:lnTo>
                <a:lnTo>
                  <a:pt x="0" y="790956"/>
                </a:lnTo>
                <a:lnTo>
                  <a:pt x="13970" y="1068336"/>
                </a:lnTo>
                <a:lnTo>
                  <a:pt x="394716" y="1068336"/>
                </a:lnTo>
                <a:close/>
              </a:path>
              <a:path w="1529079" h="1068704">
                <a:moveTo>
                  <a:pt x="1528572" y="572909"/>
                </a:moveTo>
                <a:lnTo>
                  <a:pt x="1520952" y="0"/>
                </a:lnTo>
                <a:lnTo>
                  <a:pt x="1012063" y="424281"/>
                </a:lnTo>
                <a:lnTo>
                  <a:pt x="405384" y="928585"/>
                </a:lnTo>
                <a:lnTo>
                  <a:pt x="410464" y="1068336"/>
                </a:lnTo>
                <a:lnTo>
                  <a:pt x="976503" y="1068336"/>
                </a:lnTo>
                <a:lnTo>
                  <a:pt x="1528572" y="593229"/>
                </a:lnTo>
                <a:lnTo>
                  <a:pt x="1528572" y="572909"/>
                </a:lnTo>
                <a:close/>
              </a:path>
            </a:pathLst>
          </a:custGeom>
          <a:solidFill>
            <a:srgbClr val="F8C8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3198875" y="6166104"/>
            <a:ext cx="719455" cy="536575"/>
          </a:xfrm>
          <a:custGeom>
            <a:avLst/>
            <a:gdLst/>
            <a:ahLst/>
            <a:cxnLst/>
            <a:rect l="l" t="t" r="r" b="b"/>
            <a:pathLst>
              <a:path w="719454" h="536575">
                <a:moveTo>
                  <a:pt x="598551" y="0"/>
                </a:moveTo>
                <a:lnTo>
                  <a:pt x="489331" y="90258"/>
                </a:lnTo>
                <a:lnTo>
                  <a:pt x="0" y="493229"/>
                </a:lnTo>
                <a:lnTo>
                  <a:pt x="123316" y="536448"/>
                </a:lnTo>
                <a:lnTo>
                  <a:pt x="719327" y="40678"/>
                </a:lnTo>
                <a:lnTo>
                  <a:pt x="598551" y="0"/>
                </a:lnTo>
                <a:close/>
              </a:path>
            </a:pathLst>
          </a:custGeom>
          <a:solidFill>
            <a:srgbClr val="F8AA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0" y="1338072"/>
            <a:ext cx="749935" cy="387350"/>
          </a:xfrm>
          <a:custGeom>
            <a:avLst/>
            <a:gdLst/>
            <a:ahLst/>
            <a:cxnLst/>
            <a:rect l="l" t="t" r="r" b="b"/>
            <a:pathLst>
              <a:path w="749935" h="387350">
                <a:moveTo>
                  <a:pt x="223672" y="0"/>
                </a:moveTo>
                <a:lnTo>
                  <a:pt x="0" y="114173"/>
                </a:lnTo>
                <a:lnTo>
                  <a:pt x="0" y="304545"/>
                </a:lnTo>
                <a:lnTo>
                  <a:pt x="346951" y="387095"/>
                </a:lnTo>
                <a:lnTo>
                  <a:pt x="742566" y="178942"/>
                </a:lnTo>
                <a:lnTo>
                  <a:pt x="730745" y="178942"/>
                </a:lnTo>
                <a:lnTo>
                  <a:pt x="726935" y="176402"/>
                </a:lnTo>
                <a:lnTo>
                  <a:pt x="726935" y="172592"/>
                </a:lnTo>
                <a:lnTo>
                  <a:pt x="721855" y="123062"/>
                </a:lnTo>
                <a:lnTo>
                  <a:pt x="721855" y="117982"/>
                </a:lnTo>
                <a:lnTo>
                  <a:pt x="724395" y="115442"/>
                </a:lnTo>
                <a:lnTo>
                  <a:pt x="360921" y="30479"/>
                </a:lnTo>
                <a:lnTo>
                  <a:pt x="223672" y="0"/>
                </a:lnTo>
                <a:close/>
              </a:path>
              <a:path w="749935" h="387350">
                <a:moveTo>
                  <a:pt x="740918" y="172592"/>
                </a:moveTo>
                <a:lnTo>
                  <a:pt x="740918" y="176402"/>
                </a:lnTo>
                <a:lnTo>
                  <a:pt x="737095" y="177673"/>
                </a:lnTo>
                <a:lnTo>
                  <a:pt x="734555" y="178942"/>
                </a:lnTo>
                <a:lnTo>
                  <a:pt x="742566" y="178942"/>
                </a:lnTo>
                <a:lnTo>
                  <a:pt x="749808" y="175132"/>
                </a:lnTo>
                <a:lnTo>
                  <a:pt x="740918" y="172592"/>
                </a:lnTo>
                <a:close/>
              </a:path>
            </a:pathLst>
          </a:custGeom>
          <a:solidFill>
            <a:srgbClr val="F8AA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736091" y="1469136"/>
            <a:ext cx="645160" cy="2901950"/>
          </a:xfrm>
          <a:custGeom>
            <a:avLst/>
            <a:gdLst/>
            <a:ahLst/>
            <a:cxnLst/>
            <a:rect l="l" t="t" r="r" b="b"/>
            <a:pathLst>
              <a:path w="645160" h="2901950">
                <a:moveTo>
                  <a:pt x="170348" y="38100"/>
                </a:moveTo>
                <a:lnTo>
                  <a:pt x="24155" y="38100"/>
                </a:lnTo>
                <a:lnTo>
                  <a:pt x="27978" y="40639"/>
                </a:lnTo>
                <a:lnTo>
                  <a:pt x="30518" y="43179"/>
                </a:lnTo>
                <a:lnTo>
                  <a:pt x="33058" y="46989"/>
                </a:lnTo>
                <a:lnTo>
                  <a:pt x="30518" y="50800"/>
                </a:lnTo>
                <a:lnTo>
                  <a:pt x="27978" y="53339"/>
                </a:lnTo>
                <a:lnTo>
                  <a:pt x="25425" y="54610"/>
                </a:lnTo>
                <a:lnTo>
                  <a:pt x="272097" y="2787396"/>
                </a:lnTo>
                <a:lnTo>
                  <a:pt x="274650" y="2787396"/>
                </a:lnTo>
                <a:lnTo>
                  <a:pt x="644652" y="2901696"/>
                </a:lnTo>
                <a:lnTo>
                  <a:pt x="414515" y="92710"/>
                </a:lnTo>
                <a:lnTo>
                  <a:pt x="170348" y="38100"/>
                </a:lnTo>
                <a:close/>
              </a:path>
              <a:path w="645160" h="2901950">
                <a:moveTo>
                  <a:pt x="0" y="0"/>
                </a:moveTo>
                <a:lnTo>
                  <a:pt x="3687" y="38100"/>
                </a:lnTo>
                <a:lnTo>
                  <a:pt x="3809" y="41910"/>
                </a:lnTo>
                <a:lnTo>
                  <a:pt x="12712" y="44450"/>
                </a:lnTo>
                <a:lnTo>
                  <a:pt x="20345" y="40639"/>
                </a:lnTo>
                <a:lnTo>
                  <a:pt x="24155" y="38100"/>
                </a:lnTo>
                <a:lnTo>
                  <a:pt x="170348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3B7B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0" y="1524000"/>
            <a:ext cx="1134110" cy="3371215"/>
          </a:xfrm>
          <a:custGeom>
            <a:avLst/>
            <a:gdLst/>
            <a:ahLst/>
            <a:cxnLst/>
            <a:rect l="l" t="t" r="r" b="b"/>
            <a:pathLst>
              <a:path w="1134110" h="3371215">
                <a:moveTo>
                  <a:pt x="761834" y="0"/>
                </a:moveTo>
                <a:lnTo>
                  <a:pt x="355523" y="213487"/>
                </a:lnTo>
                <a:lnTo>
                  <a:pt x="419011" y="847598"/>
                </a:lnTo>
                <a:lnTo>
                  <a:pt x="419011" y="851408"/>
                </a:lnTo>
                <a:lnTo>
                  <a:pt x="417741" y="851408"/>
                </a:lnTo>
                <a:lnTo>
                  <a:pt x="416471" y="852677"/>
                </a:lnTo>
                <a:lnTo>
                  <a:pt x="416471" y="853948"/>
                </a:lnTo>
                <a:lnTo>
                  <a:pt x="415201" y="853948"/>
                </a:lnTo>
                <a:lnTo>
                  <a:pt x="0" y="1083945"/>
                </a:lnTo>
                <a:lnTo>
                  <a:pt x="0" y="1954276"/>
                </a:lnTo>
                <a:lnTo>
                  <a:pt x="62216" y="2509520"/>
                </a:lnTo>
                <a:lnTo>
                  <a:pt x="209499" y="2555367"/>
                </a:lnTo>
                <a:lnTo>
                  <a:pt x="212039" y="2555367"/>
                </a:lnTo>
                <a:lnTo>
                  <a:pt x="214579" y="2557907"/>
                </a:lnTo>
                <a:lnTo>
                  <a:pt x="214579" y="2560447"/>
                </a:lnTo>
                <a:lnTo>
                  <a:pt x="274256" y="3118231"/>
                </a:lnTo>
                <a:lnTo>
                  <a:pt x="1048791" y="3371088"/>
                </a:lnTo>
                <a:lnTo>
                  <a:pt x="1133856" y="3313938"/>
                </a:lnTo>
                <a:lnTo>
                  <a:pt x="1085608" y="2772664"/>
                </a:lnTo>
                <a:lnTo>
                  <a:pt x="1005611" y="2747137"/>
                </a:lnTo>
                <a:lnTo>
                  <a:pt x="1001801" y="2745867"/>
                </a:lnTo>
                <a:lnTo>
                  <a:pt x="999261" y="2742057"/>
                </a:lnTo>
                <a:lnTo>
                  <a:pt x="1000531" y="2738247"/>
                </a:lnTo>
                <a:lnTo>
                  <a:pt x="1001801" y="2735707"/>
                </a:lnTo>
                <a:lnTo>
                  <a:pt x="1004341" y="2733167"/>
                </a:lnTo>
                <a:lnTo>
                  <a:pt x="1006881" y="2733167"/>
                </a:lnTo>
                <a:lnTo>
                  <a:pt x="761834" y="0"/>
                </a:lnTo>
                <a:close/>
              </a:path>
            </a:pathLst>
          </a:custGeom>
          <a:solidFill>
            <a:srgbClr val="F8C8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1063752" y="4300727"/>
            <a:ext cx="320040" cy="662940"/>
          </a:xfrm>
          <a:custGeom>
            <a:avLst/>
            <a:gdLst/>
            <a:ahLst/>
            <a:cxnLst/>
            <a:rect l="l" t="t" r="r" b="b"/>
            <a:pathLst>
              <a:path w="320040" h="662939">
                <a:moveTo>
                  <a:pt x="36982" y="0"/>
                </a:moveTo>
                <a:lnTo>
                  <a:pt x="85432" y="540766"/>
                </a:lnTo>
                <a:lnTo>
                  <a:pt x="85432" y="544576"/>
                </a:lnTo>
                <a:lnTo>
                  <a:pt x="84150" y="544576"/>
                </a:lnTo>
                <a:lnTo>
                  <a:pt x="84150" y="545846"/>
                </a:lnTo>
                <a:lnTo>
                  <a:pt x="81610" y="548386"/>
                </a:lnTo>
                <a:lnTo>
                  <a:pt x="0" y="601853"/>
                </a:lnTo>
                <a:lnTo>
                  <a:pt x="188709" y="662940"/>
                </a:lnTo>
                <a:lnTo>
                  <a:pt x="320039" y="575183"/>
                </a:lnTo>
                <a:lnTo>
                  <a:pt x="314959" y="516636"/>
                </a:lnTo>
                <a:lnTo>
                  <a:pt x="278003" y="73787"/>
                </a:lnTo>
                <a:lnTo>
                  <a:pt x="36982" y="0"/>
                </a:lnTo>
                <a:close/>
              </a:path>
            </a:pathLst>
          </a:custGeom>
          <a:solidFill>
            <a:srgbClr val="60B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1359408" y="4378451"/>
            <a:ext cx="78105" cy="447040"/>
          </a:xfrm>
          <a:custGeom>
            <a:avLst/>
            <a:gdLst/>
            <a:ahLst/>
            <a:cxnLst/>
            <a:rect l="l" t="t" r="r" b="b"/>
            <a:pathLst>
              <a:path w="78105" h="447039">
                <a:moveTo>
                  <a:pt x="0" y="0"/>
                </a:moveTo>
                <a:lnTo>
                  <a:pt x="35686" y="432562"/>
                </a:lnTo>
                <a:lnTo>
                  <a:pt x="77723" y="446531"/>
                </a:lnTo>
                <a:lnTo>
                  <a:pt x="42446" y="8890"/>
                </a:lnTo>
                <a:lnTo>
                  <a:pt x="29336" y="8890"/>
                </a:lnTo>
                <a:lnTo>
                  <a:pt x="0" y="0"/>
                </a:lnTo>
                <a:close/>
              </a:path>
              <a:path w="78105" h="447039">
                <a:moveTo>
                  <a:pt x="42036" y="3810"/>
                </a:moveTo>
                <a:lnTo>
                  <a:pt x="34416" y="8890"/>
                </a:lnTo>
                <a:lnTo>
                  <a:pt x="42446" y="8890"/>
                </a:lnTo>
                <a:lnTo>
                  <a:pt x="42036" y="3810"/>
                </a:lnTo>
                <a:close/>
              </a:path>
            </a:pathLst>
          </a:custGeom>
          <a:solidFill>
            <a:srgbClr val="0940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1394460" y="4826507"/>
            <a:ext cx="41275" cy="38100"/>
          </a:xfrm>
          <a:custGeom>
            <a:avLst/>
            <a:gdLst/>
            <a:ahLst/>
            <a:cxnLst/>
            <a:rect l="l" t="t" r="r" b="b"/>
            <a:pathLst>
              <a:path w="41275" h="38100">
                <a:moveTo>
                  <a:pt x="0" y="0"/>
                </a:moveTo>
                <a:lnTo>
                  <a:pt x="3809" y="38100"/>
                </a:lnTo>
                <a:lnTo>
                  <a:pt x="41148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21AF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0" y="1658112"/>
            <a:ext cx="402590" cy="704215"/>
          </a:xfrm>
          <a:custGeom>
            <a:avLst/>
            <a:gdLst/>
            <a:ahLst/>
            <a:cxnLst/>
            <a:rect l="l" t="t" r="r" b="b"/>
            <a:pathLst>
              <a:path w="402590" h="704214">
                <a:moveTo>
                  <a:pt x="0" y="0"/>
                </a:moveTo>
                <a:lnTo>
                  <a:pt x="0" y="601090"/>
                </a:lnTo>
                <a:lnTo>
                  <a:pt x="402336" y="704088"/>
                </a:lnTo>
                <a:lnTo>
                  <a:pt x="340144" y="81279"/>
                </a:lnTo>
                <a:lnTo>
                  <a:pt x="0" y="0"/>
                </a:lnTo>
                <a:close/>
              </a:path>
            </a:pathLst>
          </a:custGeom>
          <a:solidFill>
            <a:srgbClr val="F8C8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0" y="2273808"/>
            <a:ext cx="391795" cy="317500"/>
          </a:xfrm>
          <a:custGeom>
            <a:avLst/>
            <a:gdLst/>
            <a:ahLst/>
            <a:cxnLst/>
            <a:rect l="l" t="t" r="r" b="b"/>
            <a:pathLst>
              <a:path w="391795" h="317500">
                <a:moveTo>
                  <a:pt x="0" y="0"/>
                </a:moveTo>
                <a:lnTo>
                  <a:pt x="0" y="316991"/>
                </a:lnTo>
                <a:lnTo>
                  <a:pt x="391668" y="100583"/>
                </a:lnTo>
                <a:lnTo>
                  <a:pt x="0" y="0"/>
                </a:lnTo>
                <a:close/>
              </a:path>
            </a:pathLst>
          </a:custGeom>
          <a:solidFill>
            <a:srgbClr val="60B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0" y="3613404"/>
            <a:ext cx="45720" cy="414655"/>
          </a:xfrm>
          <a:custGeom>
            <a:avLst/>
            <a:gdLst/>
            <a:ahLst/>
            <a:cxnLst/>
            <a:rect l="l" t="t" r="r" b="b"/>
            <a:pathLst>
              <a:path w="45720" h="414654">
                <a:moveTo>
                  <a:pt x="0" y="0"/>
                </a:moveTo>
                <a:lnTo>
                  <a:pt x="0" y="400558"/>
                </a:lnTo>
                <a:lnTo>
                  <a:pt x="45721" y="414528"/>
                </a:lnTo>
                <a:lnTo>
                  <a:pt x="0" y="0"/>
                </a:lnTo>
                <a:close/>
              </a:path>
            </a:pathLst>
          </a:custGeom>
          <a:solidFill>
            <a:srgbClr val="9FD1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1165860" y="1380744"/>
            <a:ext cx="498475" cy="2988945"/>
          </a:xfrm>
          <a:custGeom>
            <a:avLst/>
            <a:gdLst/>
            <a:ahLst/>
            <a:cxnLst/>
            <a:rect l="l" t="t" r="r" b="b"/>
            <a:pathLst>
              <a:path w="498475" h="2988945">
                <a:moveTo>
                  <a:pt x="338201" y="0"/>
                </a:moveTo>
                <a:lnTo>
                  <a:pt x="0" y="180466"/>
                </a:lnTo>
                <a:lnTo>
                  <a:pt x="230124" y="2988563"/>
                </a:lnTo>
                <a:lnTo>
                  <a:pt x="415671" y="2865373"/>
                </a:lnTo>
                <a:lnTo>
                  <a:pt x="368681" y="2255392"/>
                </a:lnTo>
                <a:lnTo>
                  <a:pt x="368681" y="2251582"/>
                </a:lnTo>
                <a:lnTo>
                  <a:pt x="371221" y="2249042"/>
                </a:lnTo>
                <a:lnTo>
                  <a:pt x="498347" y="2169032"/>
                </a:lnTo>
                <a:lnTo>
                  <a:pt x="338201" y="0"/>
                </a:lnTo>
                <a:close/>
              </a:path>
            </a:pathLst>
          </a:custGeom>
          <a:solidFill>
            <a:srgbClr val="F8C8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1780032" y="795528"/>
            <a:ext cx="1315720" cy="736600"/>
          </a:xfrm>
          <a:custGeom>
            <a:avLst/>
            <a:gdLst/>
            <a:ahLst/>
            <a:cxnLst/>
            <a:rect l="l" t="t" r="r" b="b"/>
            <a:pathLst>
              <a:path w="1315720" h="736600">
                <a:moveTo>
                  <a:pt x="1088009" y="0"/>
                </a:moveTo>
                <a:lnTo>
                  <a:pt x="1089279" y="27939"/>
                </a:lnTo>
                <a:lnTo>
                  <a:pt x="1088009" y="31750"/>
                </a:lnTo>
                <a:lnTo>
                  <a:pt x="1085469" y="34289"/>
                </a:lnTo>
                <a:lnTo>
                  <a:pt x="1081659" y="35560"/>
                </a:lnTo>
                <a:lnTo>
                  <a:pt x="1079119" y="35560"/>
                </a:lnTo>
                <a:lnTo>
                  <a:pt x="1076579" y="34289"/>
                </a:lnTo>
                <a:lnTo>
                  <a:pt x="1075309" y="31750"/>
                </a:lnTo>
                <a:lnTo>
                  <a:pt x="0" y="615569"/>
                </a:lnTo>
                <a:lnTo>
                  <a:pt x="553466" y="736092"/>
                </a:lnTo>
                <a:lnTo>
                  <a:pt x="1315212" y="307086"/>
                </a:lnTo>
                <a:lnTo>
                  <a:pt x="1305052" y="41910"/>
                </a:lnTo>
                <a:lnTo>
                  <a:pt x="1088009" y="0"/>
                </a:lnTo>
                <a:close/>
              </a:path>
            </a:pathLst>
          </a:custGeom>
          <a:solidFill>
            <a:srgbClr val="F8C8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1728216" y="160020"/>
            <a:ext cx="1126490" cy="1249680"/>
          </a:xfrm>
          <a:custGeom>
            <a:avLst/>
            <a:gdLst/>
            <a:ahLst/>
            <a:cxnLst/>
            <a:rect l="l" t="t" r="r" b="b"/>
            <a:pathLst>
              <a:path w="1126489" h="1249680">
                <a:moveTo>
                  <a:pt x="1095756" y="0"/>
                </a:moveTo>
                <a:lnTo>
                  <a:pt x="0" y="561339"/>
                </a:lnTo>
                <a:lnTo>
                  <a:pt x="46989" y="1249679"/>
                </a:lnTo>
                <a:lnTo>
                  <a:pt x="49529" y="1249679"/>
                </a:lnTo>
                <a:lnTo>
                  <a:pt x="1126235" y="665479"/>
                </a:lnTo>
                <a:lnTo>
                  <a:pt x="1124965" y="664209"/>
                </a:lnTo>
                <a:lnTo>
                  <a:pt x="1124965" y="661669"/>
                </a:lnTo>
                <a:lnTo>
                  <a:pt x="1123695" y="624839"/>
                </a:lnTo>
                <a:lnTo>
                  <a:pt x="1095756" y="0"/>
                </a:lnTo>
                <a:close/>
              </a:path>
            </a:pathLst>
          </a:custGeom>
          <a:solidFill>
            <a:srgbClr val="DD0F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2340864" y="1118616"/>
            <a:ext cx="817244" cy="1946275"/>
          </a:xfrm>
          <a:custGeom>
            <a:avLst/>
            <a:gdLst/>
            <a:ahLst/>
            <a:cxnLst/>
            <a:rect l="l" t="t" r="r" b="b"/>
            <a:pathLst>
              <a:path w="817244" h="1946275">
                <a:moveTo>
                  <a:pt x="754634" y="0"/>
                </a:moveTo>
                <a:lnTo>
                  <a:pt x="0" y="424053"/>
                </a:lnTo>
                <a:lnTo>
                  <a:pt x="86360" y="1946148"/>
                </a:lnTo>
                <a:lnTo>
                  <a:pt x="721613" y="1543685"/>
                </a:lnTo>
                <a:lnTo>
                  <a:pt x="722884" y="1543685"/>
                </a:lnTo>
                <a:lnTo>
                  <a:pt x="722884" y="1542414"/>
                </a:lnTo>
                <a:lnTo>
                  <a:pt x="816004" y="1542414"/>
                </a:lnTo>
                <a:lnTo>
                  <a:pt x="754634" y="0"/>
                </a:lnTo>
                <a:close/>
              </a:path>
              <a:path w="817244" h="1946275">
                <a:moveTo>
                  <a:pt x="816004" y="1542414"/>
                </a:moveTo>
                <a:lnTo>
                  <a:pt x="726694" y="1542414"/>
                </a:lnTo>
                <a:lnTo>
                  <a:pt x="816863" y="1564005"/>
                </a:lnTo>
                <a:lnTo>
                  <a:pt x="816004" y="1542414"/>
                </a:lnTo>
                <a:close/>
              </a:path>
            </a:pathLst>
          </a:custGeom>
          <a:solidFill>
            <a:srgbClr val="3B7B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749808" y="1248155"/>
            <a:ext cx="759460" cy="300355"/>
          </a:xfrm>
          <a:custGeom>
            <a:avLst/>
            <a:gdLst/>
            <a:ahLst/>
            <a:cxnLst/>
            <a:rect l="l" t="t" r="r" b="b"/>
            <a:pathLst>
              <a:path w="759460" h="300355">
                <a:moveTo>
                  <a:pt x="403593" y="0"/>
                </a:moveTo>
                <a:lnTo>
                  <a:pt x="346481" y="29083"/>
                </a:lnTo>
                <a:lnTo>
                  <a:pt x="1270" y="209042"/>
                </a:lnTo>
                <a:lnTo>
                  <a:pt x="0" y="209042"/>
                </a:lnTo>
                <a:lnTo>
                  <a:pt x="406133" y="300228"/>
                </a:lnTo>
                <a:lnTo>
                  <a:pt x="756411" y="114046"/>
                </a:lnTo>
                <a:lnTo>
                  <a:pt x="758952" y="112776"/>
                </a:lnTo>
                <a:lnTo>
                  <a:pt x="450513" y="45593"/>
                </a:lnTo>
                <a:lnTo>
                  <a:pt x="411200" y="45593"/>
                </a:lnTo>
                <a:lnTo>
                  <a:pt x="407403" y="43053"/>
                </a:lnTo>
                <a:lnTo>
                  <a:pt x="407403" y="39243"/>
                </a:lnTo>
                <a:lnTo>
                  <a:pt x="403593" y="0"/>
                </a:lnTo>
                <a:close/>
              </a:path>
              <a:path w="759460" h="300355">
                <a:moveTo>
                  <a:pt x="421360" y="39243"/>
                </a:moveTo>
                <a:lnTo>
                  <a:pt x="420090" y="43053"/>
                </a:lnTo>
                <a:lnTo>
                  <a:pt x="415010" y="45593"/>
                </a:lnTo>
                <a:lnTo>
                  <a:pt x="450513" y="45593"/>
                </a:lnTo>
                <a:lnTo>
                  <a:pt x="421360" y="39243"/>
                </a:lnTo>
                <a:close/>
              </a:path>
            </a:pathLst>
          </a:custGeom>
          <a:solidFill>
            <a:srgbClr val="3B7B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1117092" y="606551"/>
            <a:ext cx="643255" cy="802005"/>
          </a:xfrm>
          <a:custGeom>
            <a:avLst/>
            <a:gdLst/>
            <a:ahLst/>
            <a:cxnLst/>
            <a:rect l="l" t="t" r="r" b="b"/>
            <a:pathLst>
              <a:path w="643255" h="802005">
                <a:moveTo>
                  <a:pt x="639557" y="749681"/>
                </a:moveTo>
                <a:lnTo>
                  <a:pt x="404622" y="749681"/>
                </a:lnTo>
                <a:lnTo>
                  <a:pt x="643128" y="801624"/>
                </a:lnTo>
                <a:lnTo>
                  <a:pt x="639557" y="749681"/>
                </a:lnTo>
                <a:close/>
              </a:path>
              <a:path w="643255" h="802005">
                <a:moveTo>
                  <a:pt x="634669" y="678561"/>
                </a:moveTo>
                <a:lnTo>
                  <a:pt x="54546" y="678561"/>
                </a:lnTo>
                <a:lnTo>
                  <a:pt x="54546" y="679831"/>
                </a:lnTo>
                <a:lnTo>
                  <a:pt x="391922" y="753363"/>
                </a:lnTo>
                <a:lnTo>
                  <a:pt x="399542" y="749681"/>
                </a:lnTo>
                <a:lnTo>
                  <a:pt x="639557" y="749681"/>
                </a:lnTo>
                <a:lnTo>
                  <a:pt x="634669" y="678561"/>
                </a:lnTo>
                <a:close/>
              </a:path>
              <a:path w="643255" h="802005">
                <a:moveTo>
                  <a:pt x="0" y="0"/>
                </a:moveTo>
                <a:lnTo>
                  <a:pt x="50736" y="627888"/>
                </a:lnTo>
                <a:lnTo>
                  <a:pt x="54546" y="679831"/>
                </a:lnTo>
                <a:lnTo>
                  <a:pt x="54546" y="678561"/>
                </a:lnTo>
                <a:lnTo>
                  <a:pt x="634669" y="678561"/>
                </a:lnTo>
                <a:lnTo>
                  <a:pt x="596138" y="117983"/>
                </a:lnTo>
                <a:lnTo>
                  <a:pt x="0" y="0"/>
                </a:lnTo>
                <a:close/>
              </a:path>
            </a:pathLst>
          </a:custGeom>
          <a:solidFill>
            <a:srgbClr val="60B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1528572" y="1371600"/>
            <a:ext cx="367665" cy="2162810"/>
          </a:xfrm>
          <a:custGeom>
            <a:avLst/>
            <a:gdLst/>
            <a:ahLst/>
            <a:cxnLst/>
            <a:rect l="l" t="t" r="r" b="b"/>
            <a:pathLst>
              <a:path w="367664" h="2162810">
                <a:moveTo>
                  <a:pt x="0" y="0"/>
                </a:moveTo>
                <a:lnTo>
                  <a:pt x="159639" y="2162555"/>
                </a:lnTo>
                <a:lnTo>
                  <a:pt x="367284" y="2030476"/>
                </a:lnTo>
                <a:lnTo>
                  <a:pt x="233045" y="50800"/>
                </a:lnTo>
                <a:lnTo>
                  <a:pt x="0" y="0"/>
                </a:lnTo>
                <a:close/>
              </a:path>
            </a:pathLst>
          </a:custGeom>
          <a:solidFill>
            <a:srgbClr val="F8C8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1776983" y="1426463"/>
            <a:ext cx="635635" cy="1965960"/>
          </a:xfrm>
          <a:custGeom>
            <a:avLst/>
            <a:gdLst/>
            <a:ahLst/>
            <a:cxnLst/>
            <a:rect l="l" t="t" r="r" b="b"/>
            <a:pathLst>
              <a:path w="635635" h="1965960">
                <a:moveTo>
                  <a:pt x="0" y="0"/>
                </a:moveTo>
                <a:lnTo>
                  <a:pt x="134747" y="1965960"/>
                </a:lnTo>
                <a:lnTo>
                  <a:pt x="635508" y="1648206"/>
                </a:lnTo>
                <a:lnTo>
                  <a:pt x="549021" y="119507"/>
                </a:lnTo>
                <a:lnTo>
                  <a:pt x="0" y="0"/>
                </a:lnTo>
                <a:close/>
              </a:path>
            </a:pathLst>
          </a:custGeom>
          <a:solidFill>
            <a:srgbClr val="DD0F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0" y="4029455"/>
            <a:ext cx="189230" cy="175260"/>
          </a:xfrm>
          <a:custGeom>
            <a:avLst/>
            <a:gdLst/>
            <a:ahLst/>
            <a:cxnLst/>
            <a:rect l="l" t="t" r="r" b="b"/>
            <a:pathLst>
              <a:path w="189230" h="175260">
                <a:moveTo>
                  <a:pt x="0" y="0"/>
                </a:moveTo>
                <a:lnTo>
                  <a:pt x="0" y="175260"/>
                </a:lnTo>
                <a:lnTo>
                  <a:pt x="188976" y="58420"/>
                </a:lnTo>
                <a:lnTo>
                  <a:pt x="53268" y="16510"/>
                </a:lnTo>
                <a:lnTo>
                  <a:pt x="52000" y="16510"/>
                </a:lnTo>
                <a:lnTo>
                  <a:pt x="0" y="0"/>
                </a:lnTo>
                <a:close/>
              </a:path>
            </a:pathLst>
          </a:custGeom>
          <a:solidFill>
            <a:srgbClr val="F148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2406395" y="6719316"/>
            <a:ext cx="9525" cy="135890"/>
          </a:xfrm>
          <a:custGeom>
            <a:avLst/>
            <a:gdLst/>
            <a:ahLst/>
            <a:cxnLst/>
            <a:rect l="l" t="t" r="r" b="b"/>
            <a:pathLst>
              <a:path w="9525" h="135890">
                <a:moveTo>
                  <a:pt x="0" y="0"/>
                </a:moveTo>
                <a:lnTo>
                  <a:pt x="0" y="1269"/>
                </a:lnTo>
                <a:lnTo>
                  <a:pt x="9143" y="135635"/>
                </a:lnTo>
                <a:lnTo>
                  <a:pt x="0" y="0"/>
                </a:lnTo>
                <a:close/>
              </a:path>
            </a:pathLst>
          </a:custGeom>
          <a:solidFill>
            <a:srgbClr val="F8C8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3925823" y="6391655"/>
            <a:ext cx="1714500" cy="463550"/>
          </a:xfrm>
          <a:custGeom>
            <a:avLst/>
            <a:gdLst/>
            <a:ahLst/>
            <a:cxnLst/>
            <a:rect l="l" t="t" r="r" b="b"/>
            <a:pathLst>
              <a:path w="1714500" h="463550">
                <a:moveTo>
                  <a:pt x="538479" y="0"/>
                </a:moveTo>
                <a:lnTo>
                  <a:pt x="0" y="463296"/>
                </a:lnTo>
                <a:lnTo>
                  <a:pt x="1642110" y="463296"/>
                </a:lnTo>
                <a:lnTo>
                  <a:pt x="1714500" y="396024"/>
                </a:lnTo>
                <a:lnTo>
                  <a:pt x="589279" y="16497"/>
                </a:lnTo>
                <a:lnTo>
                  <a:pt x="538479" y="0"/>
                </a:lnTo>
                <a:close/>
              </a:path>
            </a:pathLst>
          </a:custGeom>
          <a:solidFill>
            <a:srgbClr val="F397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2235707" y="6731507"/>
            <a:ext cx="165100" cy="123825"/>
          </a:xfrm>
          <a:custGeom>
            <a:avLst/>
            <a:gdLst/>
            <a:ahLst/>
            <a:cxnLst/>
            <a:rect l="l" t="t" r="r" b="b"/>
            <a:pathLst>
              <a:path w="165100" h="123825">
                <a:moveTo>
                  <a:pt x="156972" y="0"/>
                </a:moveTo>
                <a:lnTo>
                  <a:pt x="0" y="123444"/>
                </a:lnTo>
                <a:lnTo>
                  <a:pt x="164592" y="123444"/>
                </a:lnTo>
                <a:lnTo>
                  <a:pt x="156972" y="0"/>
                </a:lnTo>
                <a:close/>
              </a:path>
            </a:pathLst>
          </a:custGeom>
          <a:solidFill>
            <a:srgbClr val="9FD1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3604259" y="3361944"/>
            <a:ext cx="182880" cy="2872740"/>
          </a:xfrm>
          <a:custGeom>
            <a:avLst/>
            <a:gdLst/>
            <a:ahLst/>
            <a:cxnLst/>
            <a:rect l="l" t="t" r="r" b="b"/>
            <a:pathLst>
              <a:path w="182879" h="2872740">
                <a:moveTo>
                  <a:pt x="105410" y="0"/>
                </a:moveTo>
                <a:lnTo>
                  <a:pt x="0" y="72389"/>
                </a:lnTo>
                <a:lnTo>
                  <a:pt x="86360" y="2872740"/>
                </a:lnTo>
                <a:lnTo>
                  <a:pt x="182879" y="2792691"/>
                </a:lnTo>
                <a:lnTo>
                  <a:pt x="167639" y="2236190"/>
                </a:lnTo>
                <a:lnTo>
                  <a:pt x="167639" y="2224785"/>
                </a:lnTo>
                <a:lnTo>
                  <a:pt x="166369" y="2191766"/>
                </a:lnTo>
                <a:lnTo>
                  <a:pt x="165100" y="2124329"/>
                </a:lnTo>
                <a:lnTo>
                  <a:pt x="130810" y="917320"/>
                </a:lnTo>
                <a:lnTo>
                  <a:pt x="105410" y="0"/>
                </a:lnTo>
                <a:close/>
              </a:path>
            </a:pathLst>
          </a:custGeom>
          <a:solidFill>
            <a:srgbClr val="3B7B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1560576" y="2676144"/>
            <a:ext cx="2138680" cy="1222375"/>
          </a:xfrm>
          <a:custGeom>
            <a:avLst/>
            <a:gdLst/>
            <a:ahLst/>
            <a:cxnLst/>
            <a:rect l="l" t="t" r="r" b="b"/>
            <a:pathLst>
              <a:path w="2138679" h="1222375">
                <a:moveTo>
                  <a:pt x="1509649" y="0"/>
                </a:moveTo>
                <a:lnTo>
                  <a:pt x="125730" y="875410"/>
                </a:lnTo>
                <a:lnTo>
                  <a:pt x="116840" y="881760"/>
                </a:lnTo>
                <a:lnTo>
                  <a:pt x="0" y="955420"/>
                </a:lnTo>
                <a:lnTo>
                  <a:pt x="938276" y="1222247"/>
                </a:lnTo>
                <a:lnTo>
                  <a:pt x="1752219" y="673353"/>
                </a:lnTo>
                <a:lnTo>
                  <a:pt x="2133317" y="673353"/>
                </a:lnTo>
                <a:lnTo>
                  <a:pt x="1220216" y="435736"/>
                </a:lnTo>
                <a:lnTo>
                  <a:pt x="1218946" y="435736"/>
                </a:lnTo>
                <a:lnTo>
                  <a:pt x="1217676" y="434466"/>
                </a:lnTo>
                <a:lnTo>
                  <a:pt x="1217676" y="433196"/>
                </a:lnTo>
                <a:lnTo>
                  <a:pt x="1216406" y="433196"/>
                </a:lnTo>
                <a:lnTo>
                  <a:pt x="1216406" y="431926"/>
                </a:lnTo>
                <a:lnTo>
                  <a:pt x="1215136" y="431926"/>
                </a:lnTo>
                <a:lnTo>
                  <a:pt x="1215136" y="426846"/>
                </a:lnTo>
                <a:lnTo>
                  <a:pt x="1218946" y="423036"/>
                </a:lnTo>
                <a:lnTo>
                  <a:pt x="1773809" y="64769"/>
                </a:lnTo>
                <a:lnTo>
                  <a:pt x="1509649" y="0"/>
                </a:lnTo>
                <a:close/>
              </a:path>
              <a:path w="2138679" h="1222375">
                <a:moveTo>
                  <a:pt x="2133317" y="673353"/>
                </a:moveTo>
                <a:lnTo>
                  <a:pt x="1758569" y="673353"/>
                </a:lnTo>
                <a:lnTo>
                  <a:pt x="2034032" y="745743"/>
                </a:lnTo>
                <a:lnTo>
                  <a:pt x="2138172" y="674623"/>
                </a:lnTo>
                <a:lnTo>
                  <a:pt x="2133317" y="673353"/>
                </a:lnTo>
                <a:close/>
              </a:path>
            </a:pathLst>
          </a:custGeom>
          <a:solidFill>
            <a:srgbClr val="920A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1549908" y="3645408"/>
            <a:ext cx="1104900" cy="3209925"/>
          </a:xfrm>
          <a:custGeom>
            <a:avLst/>
            <a:gdLst/>
            <a:ahLst/>
            <a:cxnLst/>
            <a:rect l="l" t="t" r="r" b="b"/>
            <a:pathLst>
              <a:path w="1104900" h="3209925">
                <a:moveTo>
                  <a:pt x="0" y="0"/>
                </a:moveTo>
                <a:lnTo>
                  <a:pt x="46989" y="603504"/>
                </a:lnTo>
                <a:lnTo>
                  <a:pt x="96519" y="1251585"/>
                </a:lnTo>
                <a:lnTo>
                  <a:pt x="111759" y="1454785"/>
                </a:lnTo>
                <a:lnTo>
                  <a:pt x="121919" y="1580642"/>
                </a:lnTo>
                <a:lnTo>
                  <a:pt x="161290" y="2092680"/>
                </a:lnTo>
                <a:lnTo>
                  <a:pt x="213359" y="2762288"/>
                </a:lnTo>
                <a:lnTo>
                  <a:pt x="217169" y="2814383"/>
                </a:lnTo>
                <a:lnTo>
                  <a:pt x="867410" y="3051987"/>
                </a:lnTo>
                <a:lnTo>
                  <a:pt x="868679" y="3053257"/>
                </a:lnTo>
                <a:lnTo>
                  <a:pt x="869949" y="3053257"/>
                </a:lnTo>
                <a:lnTo>
                  <a:pt x="869949" y="3058337"/>
                </a:lnTo>
                <a:lnTo>
                  <a:pt x="878840" y="3209544"/>
                </a:lnTo>
                <a:lnTo>
                  <a:pt x="1104899" y="3209544"/>
                </a:lnTo>
                <a:lnTo>
                  <a:pt x="939799" y="268097"/>
                </a:lnTo>
                <a:lnTo>
                  <a:pt x="0" y="0"/>
                </a:lnTo>
                <a:close/>
              </a:path>
            </a:pathLst>
          </a:custGeom>
          <a:solidFill>
            <a:srgbClr val="F397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1132332" y="50292"/>
            <a:ext cx="1675130" cy="658495"/>
          </a:xfrm>
          <a:custGeom>
            <a:avLst/>
            <a:gdLst/>
            <a:ahLst/>
            <a:cxnLst/>
            <a:rect l="l" t="t" r="r" b="b"/>
            <a:pathLst>
              <a:path w="1675130" h="658495">
                <a:moveTo>
                  <a:pt x="1097153" y="0"/>
                </a:moveTo>
                <a:lnTo>
                  <a:pt x="231140" y="428370"/>
                </a:lnTo>
                <a:lnTo>
                  <a:pt x="229870" y="428370"/>
                </a:lnTo>
                <a:lnTo>
                  <a:pt x="0" y="542670"/>
                </a:lnTo>
                <a:lnTo>
                  <a:pt x="587882" y="658367"/>
                </a:lnTo>
                <a:lnTo>
                  <a:pt x="1674876" y="101726"/>
                </a:lnTo>
                <a:lnTo>
                  <a:pt x="1097153" y="0"/>
                </a:lnTo>
                <a:close/>
              </a:path>
            </a:pathLst>
          </a:custGeom>
          <a:solidFill>
            <a:srgbClr val="F8C8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1421892" y="4262628"/>
            <a:ext cx="207645" cy="624840"/>
          </a:xfrm>
          <a:custGeom>
            <a:avLst/>
            <a:gdLst/>
            <a:ahLst/>
            <a:cxnLst/>
            <a:rect l="l" t="t" r="r" b="b"/>
            <a:pathLst>
              <a:path w="207644" h="624839">
                <a:moveTo>
                  <a:pt x="159258" y="0"/>
                </a:moveTo>
                <a:lnTo>
                  <a:pt x="0" y="105664"/>
                </a:lnTo>
                <a:lnTo>
                  <a:pt x="37973" y="570103"/>
                </a:lnTo>
                <a:lnTo>
                  <a:pt x="207264" y="624840"/>
                </a:lnTo>
                <a:lnTo>
                  <a:pt x="159258" y="0"/>
                </a:lnTo>
                <a:close/>
              </a:path>
            </a:pathLst>
          </a:custGeom>
          <a:solidFill>
            <a:srgbClr val="9FD1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1275588" y="4846320"/>
            <a:ext cx="372110" cy="242570"/>
          </a:xfrm>
          <a:custGeom>
            <a:avLst/>
            <a:gdLst/>
            <a:ahLst/>
            <a:cxnLst/>
            <a:rect l="l" t="t" r="r" b="b"/>
            <a:pathLst>
              <a:path w="372110" h="242570">
                <a:moveTo>
                  <a:pt x="177673" y="0"/>
                </a:moveTo>
                <a:lnTo>
                  <a:pt x="177673" y="3809"/>
                </a:lnTo>
                <a:lnTo>
                  <a:pt x="173862" y="5079"/>
                </a:lnTo>
                <a:lnTo>
                  <a:pt x="171323" y="6349"/>
                </a:lnTo>
                <a:lnTo>
                  <a:pt x="170053" y="6349"/>
                </a:lnTo>
                <a:lnTo>
                  <a:pt x="0" y="121792"/>
                </a:lnTo>
                <a:lnTo>
                  <a:pt x="371856" y="242315"/>
                </a:lnTo>
                <a:lnTo>
                  <a:pt x="357886" y="55879"/>
                </a:lnTo>
                <a:lnTo>
                  <a:pt x="177673" y="0"/>
                </a:lnTo>
                <a:close/>
              </a:path>
            </a:pathLst>
          </a:custGeom>
          <a:solidFill>
            <a:srgbClr val="F4F5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5590032" y="6801610"/>
            <a:ext cx="56515" cy="53340"/>
          </a:xfrm>
          <a:custGeom>
            <a:avLst/>
            <a:gdLst/>
            <a:ahLst/>
            <a:cxnLst/>
            <a:rect l="l" t="t" r="r" b="b"/>
            <a:pathLst>
              <a:path w="56514" h="53340">
                <a:moveTo>
                  <a:pt x="56387" y="0"/>
                </a:moveTo>
                <a:lnTo>
                  <a:pt x="0" y="53340"/>
                </a:lnTo>
                <a:lnTo>
                  <a:pt x="56387" y="53340"/>
                </a:lnTo>
                <a:lnTo>
                  <a:pt x="56387" y="0"/>
                </a:lnTo>
                <a:close/>
              </a:path>
            </a:pathLst>
          </a:custGeom>
          <a:solidFill>
            <a:srgbClr val="9FD1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2506979" y="3371088"/>
            <a:ext cx="904240" cy="3482340"/>
          </a:xfrm>
          <a:custGeom>
            <a:avLst/>
            <a:gdLst/>
            <a:ahLst/>
            <a:cxnLst/>
            <a:rect l="l" t="t" r="r" b="b"/>
            <a:pathLst>
              <a:path w="904239" h="3482340">
                <a:moveTo>
                  <a:pt x="800734" y="0"/>
                </a:moveTo>
                <a:lnTo>
                  <a:pt x="0" y="540004"/>
                </a:lnTo>
                <a:lnTo>
                  <a:pt x="163956" y="3482340"/>
                </a:lnTo>
                <a:lnTo>
                  <a:pt x="416940" y="3482340"/>
                </a:lnTo>
                <a:lnTo>
                  <a:pt x="403032" y="3196488"/>
                </a:lnTo>
                <a:lnTo>
                  <a:pt x="402970" y="3192678"/>
                </a:lnTo>
                <a:lnTo>
                  <a:pt x="404240" y="3191408"/>
                </a:lnTo>
                <a:lnTo>
                  <a:pt x="404240" y="3190138"/>
                </a:lnTo>
                <a:lnTo>
                  <a:pt x="903732" y="2786126"/>
                </a:lnTo>
                <a:lnTo>
                  <a:pt x="800734" y="0"/>
                </a:lnTo>
                <a:close/>
              </a:path>
              <a:path w="904239" h="3482340">
                <a:moveTo>
                  <a:pt x="402970" y="3195218"/>
                </a:moveTo>
                <a:lnTo>
                  <a:pt x="402970" y="3196488"/>
                </a:lnTo>
                <a:lnTo>
                  <a:pt x="402970" y="3195218"/>
                </a:lnTo>
                <a:close/>
              </a:path>
            </a:pathLst>
          </a:custGeom>
          <a:solidFill>
            <a:srgbClr val="60B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2933699" y="6169152"/>
            <a:ext cx="733425" cy="483234"/>
          </a:xfrm>
          <a:custGeom>
            <a:avLst/>
            <a:gdLst/>
            <a:ahLst/>
            <a:cxnLst/>
            <a:rect l="l" t="t" r="r" b="b"/>
            <a:pathLst>
              <a:path w="733425" h="483234">
                <a:moveTo>
                  <a:pt x="488314" y="0"/>
                </a:moveTo>
                <a:lnTo>
                  <a:pt x="0" y="394347"/>
                </a:lnTo>
                <a:lnTo>
                  <a:pt x="248538" y="483108"/>
                </a:lnTo>
                <a:lnTo>
                  <a:pt x="733044" y="83693"/>
                </a:lnTo>
                <a:lnTo>
                  <a:pt x="488314" y="0"/>
                </a:lnTo>
                <a:close/>
              </a:path>
            </a:pathLst>
          </a:custGeom>
          <a:solidFill>
            <a:srgbClr val="920A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3323843" y="3368040"/>
            <a:ext cx="350520" cy="2871470"/>
          </a:xfrm>
          <a:custGeom>
            <a:avLst/>
            <a:gdLst/>
            <a:ahLst/>
            <a:cxnLst/>
            <a:rect l="l" t="t" r="r" b="b"/>
            <a:pathLst>
              <a:path w="350520" h="2871470">
                <a:moveTo>
                  <a:pt x="0" y="0"/>
                </a:moveTo>
                <a:lnTo>
                  <a:pt x="102869" y="2786138"/>
                </a:lnTo>
                <a:lnTo>
                  <a:pt x="350519" y="2871216"/>
                </a:lnTo>
                <a:lnTo>
                  <a:pt x="264159" y="69850"/>
                </a:lnTo>
                <a:lnTo>
                  <a:pt x="0" y="0"/>
                </a:lnTo>
                <a:close/>
              </a:path>
            </a:pathLst>
          </a:custGeom>
          <a:solidFill>
            <a:srgbClr val="E8E7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2799588" y="2752344"/>
            <a:ext cx="562610" cy="497205"/>
          </a:xfrm>
          <a:custGeom>
            <a:avLst/>
            <a:gdLst/>
            <a:ahLst/>
            <a:cxnLst/>
            <a:rect l="l" t="t" r="r" b="b"/>
            <a:pathLst>
              <a:path w="562610" h="497205">
                <a:moveTo>
                  <a:pt x="544576" y="0"/>
                </a:moveTo>
                <a:lnTo>
                  <a:pt x="0" y="350646"/>
                </a:lnTo>
                <a:lnTo>
                  <a:pt x="562356" y="496823"/>
                </a:lnTo>
                <a:lnTo>
                  <a:pt x="544576" y="0"/>
                </a:lnTo>
                <a:close/>
              </a:path>
            </a:pathLst>
          </a:custGeom>
          <a:solidFill>
            <a:srgbClr val="21AFA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9" name="bg object 8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67328" y="4879847"/>
            <a:ext cx="73151" cy="74675"/>
          </a:xfrm>
          <a:prstGeom prst="rect">
            <a:avLst/>
          </a:prstGeom>
        </p:spPr>
      </p:pic>
      <p:sp>
        <p:nvSpPr>
          <p:cNvPr id="90" name="bg object 90"/>
          <p:cNvSpPr/>
          <p:nvPr/>
        </p:nvSpPr>
        <p:spPr>
          <a:xfrm>
            <a:off x="1728216" y="6449580"/>
            <a:ext cx="30480" cy="26034"/>
          </a:xfrm>
          <a:custGeom>
            <a:avLst/>
            <a:gdLst/>
            <a:ahLst/>
            <a:cxnLst/>
            <a:rect l="l" t="t" r="r" b="b"/>
            <a:pathLst>
              <a:path w="30480" h="26035">
                <a:moveTo>
                  <a:pt x="30480" y="24371"/>
                </a:moveTo>
                <a:lnTo>
                  <a:pt x="28067" y="21831"/>
                </a:lnTo>
                <a:lnTo>
                  <a:pt x="27127" y="21450"/>
                </a:lnTo>
                <a:lnTo>
                  <a:pt x="26416" y="20713"/>
                </a:lnTo>
                <a:lnTo>
                  <a:pt x="25374" y="20713"/>
                </a:lnTo>
                <a:lnTo>
                  <a:pt x="25146" y="20624"/>
                </a:lnTo>
                <a:lnTo>
                  <a:pt x="25146" y="19418"/>
                </a:lnTo>
                <a:lnTo>
                  <a:pt x="23876" y="19418"/>
                </a:lnTo>
                <a:lnTo>
                  <a:pt x="23876" y="16827"/>
                </a:lnTo>
                <a:lnTo>
                  <a:pt x="22606" y="5168"/>
                </a:lnTo>
                <a:lnTo>
                  <a:pt x="8763" y="0"/>
                </a:lnTo>
                <a:lnTo>
                  <a:pt x="8763" y="10350"/>
                </a:lnTo>
                <a:lnTo>
                  <a:pt x="7493" y="10350"/>
                </a:lnTo>
                <a:lnTo>
                  <a:pt x="7493" y="11645"/>
                </a:lnTo>
                <a:lnTo>
                  <a:pt x="6350" y="12941"/>
                </a:lnTo>
                <a:lnTo>
                  <a:pt x="5080" y="14236"/>
                </a:lnTo>
                <a:lnTo>
                  <a:pt x="0" y="14236"/>
                </a:lnTo>
                <a:lnTo>
                  <a:pt x="13233" y="19481"/>
                </a:lnTo>
                <a:lnTo>
                  <a:pt x="12192" y="20561"/>
                </a:lnTo>
                <a:lnTo>
                  <a:pt x="13462" y="20561"/>
                </a:lnTo>
                <a:lnTo>
                  <a:pt x="14122" y="19824"/>
                </a:lnTo>
                <a:lnTo>
                  <a:pt x="16383" y="20713"/>
                </a:lnTo>
                <a:lnTo>
                  <a:pt x="28956" y="25895"/>
                </a:lnTo>
                <a:lnTo>
                  <a:pt x="28092" y="23266"/>
                </a:lnTo>
                <a:lnTo>
                  <a:pt x="30480" y="24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6062471" y="5146547"/>
            <a:ext cx="22860" cy="302260"/>
          </a:xfrm>
          <a:custGeom>
            <a:avLst/>
            <a:gdLst/>
            <a:ahLst/>
            <a:cxnLst/>
            <a:rect l="l" t="t" r="r" b="b"/>
            <a:pathLst>
              <a:path w="22860" h="302260">
                <a:moveTo>
                  <a:pt x="22860" y="0"/>
                </a:moveTo>
                <a:lnTo>
                  <a:pt x="20192" y="2539"/>
                </a:lnTo>
                <a:lnTo>
                  <a:pt x="18795" y="3809"/>
                </a:lnTo>
                <a:lnTo>
                  <a:pt x="8093" y="3809"/>
                </a:lnTo>
                <a:lnTo>
                  <a:pt x="0" y="297941"/>
                </a:lnTo>
                <a:lnTo>
                  <a:pt x="9398" y="300481"/>
                </a:lnTo>
                <a:lnTo>
                  <a:pt x="14731" y="301751"/>
                </a:lnTo>
                <a:lnTo>
                  <a:pt x="22757" y="3809"/>
                </a:lnTo>
                <a:lnTo>
                  <a:pt x="13462" y="3809"/>
                </a:lnTo>
                <a:lnTo>
                  <a:pt x="8127" y="2539"/>
                </a:lnTo>
                <a:lnTo>
                  <a:pt x="22791" y="2539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6076188" y="4849367"/>
            <a:ext cx="349250" cy="297815"/>
          </a:xfrm>
          <a:custGeom>
            <a:avLst/>
            <a:gdLst/>
            <a:ahLst/>
            <a:cxnLst/>
            <a:rect l="l" t="t" r="r" b="b"/>
            <a:pathLst>
              <a:path w="349250" h="297814">
                <a:moveTo>
                  <a:pt x="327406" y="0"/>
                </a:moveTo>
                <a:lnTo>
                  <a:pt x="0" y="286257"/>
                </a:lnTo>
                <a:lnTo>
                  <a:pt x="7620" y="288797"/>
                </a:lnTo>
                <a:lnTo>
                  <a:pt x="10160" y="292607"/>
                </a:lnTo>
                <a:lnTo>
                  <a:pt x="8889" y="296417"/>
                </a:lnTo>
                <a:lnTo>
                  <a:pt x="8889" y="297687"/>
                </a:lnTo>
                <a:lnTo>
                  <a:pt x="346069" y="5079"/>
                </a:lnTo>
                <a:lnTo>
                  <a:pt x="341375" y="5079"/>
                </a:lnTo>
                <a:lnTo>
                  <a:pt x="327406" y="0"/>
                </a:lnTo>
                <a:close/>
              </a:path>
              <a:path w="349250" h="297814">
                <a:moveTo>
                  <a:pt x="347411" y="3914"/>
                </a:moveTo>
                <a:lnTo>
                  <a:pt x="343915" y="5079"/>
                </a:lnTo>
                <a:lnTo>
                  <a:pt x="346069" y="5079"/>
                </a:lnTo>
                <a:lnTo>
                  <a:pt x="347411" y="3914"/>
                </a:lnTo>
                <a:close/>
              </a:path>
              <a:path w="349250" h="297814">
                <a:moveTo>
                  <a:pt x="348996" y="2539"/>
                </a:moveTo>
                <a:lnTo>
                  <a:pt x="347411" y="3914"/>
                </a:lnTo>
                <a:lnTo>
                  <a:pt x="347725" y="3809"/>
                </a:lnTo>
                <a:lnTo>
                  <a:pt x="348996" y="25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3" name="bg object 9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36920" y="5065775"/>
            <a:ext cx="247776" cy="85343"/>
          </a:xfrm>
          <a:prstGeom prst="rect">
            <a:avLst/>
          </a:prstGeom>
        </p:spPr>
      </p:pic>
      <p:sp>
        <p:nvSpPr>
          <p:cNvPr id="94" name="bg object 94"/>
          <p:cNvSpPr/>
          <p:nvPr/>
        </p:nvSpPr>
        <p:spPr>
          <a:xfrm>
            <a:off x="5149596" y="3986784"/>
            <a:ext cx="20320" cy="1190625"/>
          </a:xfrm>
          <a:custGeom>
            <a:avLst/>
            <a:gdLst/>
            <a:ahLst/>
            <a:cxnLst/>
            <a:rect l="l" t="t" r="r" b="b"/>
            <a:pathLst>
              <a:path w="20320" h="1190625">
                <a:moveTo>
                  <a:pt x="3937" y="0"/>
                </a:moveTo>
                <a:lnTo>
                  <a:pt x="0" y="1185164"/>
                </a:lnTo>
                <a:lnTo>
                  <a:pt x="9270" y="1187704"/>
                </a:lnTo>
                <a:lnTo>
                  <a:pt x="14477" y="1190244"/>
                </a:lnTo>
                <a:lnTo>
                  <a:pt x="19812" y="3810"/>
                </a:lnTo>
                <a:lnTo>
                  <a:pt x="10540" y="1270"/>
                </a:lnTo>
                <a:lnTo>
                  <a:pt x="39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4450079" y="5730240"/>
            <a:ext cx="50800" cy="45720"/>
          </a:xfrm>
          <a:custGeom>
            <a:avLst/>
            <a:gdLst/>
            <a:ahLst/>
            <a:cxnLst/>
            <a:rect l="l" t="t" r="r" b="b"/>
            <a:pathLst>
              <a:path w="50800" h="45720">
                <a:moveTo>
                  <a:pt x="42799" y="0"/>
                </a:moveTo>
                <a:lnTo>
                  <a:pt x="0" y="34290"/>
                </a:lnTo>
                <a:lnTo>
                  <a:pt x="7493" y="34290"/>
                </a:lnTo>
                <a:lnTo>
                  <a:pt x="10033" y="36830"/>
                </a:lnTo>
                <a:lnTo>
                  <a:pt x="10033" y="38100"/>
                </a:lnTo>
                <a:lnTo>
                  <a:pt x="11303" y="39370"/>
                </a:lnTo>
                <a:lnTo>
                  <a:pt x="11303" y="45720"/>
                </a:lnTo>
                <a:lnTo>
                  <a:pt x="50292" y="12700"/>
                </a:lnTo>
                <a:lnTo>
                  <a:pt x="50292" y="2540"/>
                </a:lnTo>
                <a:lnTo>
                  <a:pt x="427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5564124" y="5064251"/>
            <a:ext cx="279400" cy="312420"/>
          </a:xfrm>
          <a:custGeom>
            <a:avLst/>
            <a:gdLst/>
            <a:ahLst/>
            <a:cxnLst/>
            <a:rect l="l" t="t" r="r" b="b"/>
            <a:pathLst>
              <a:path w="279400" h="312420">
                <a:moveTo>
                  <a:pt x="278892" y="3810"/>
                </a:moveTo>
                <a:lnTo>
                  <a:pt x="277622" y="3810"/>
                </a:lnTo>
                <a:lnTo>
                  <a:pt x="277622" y="2540"/>
                </a:lnTo>
                <a:lnTo>
                  <a:pt x="275082" y="0"/>
                </a:lnTo>
                <a:lnTo>
                  <a:pt x="267462" y="0"/>
                </a:lnTo>
                <a:lnTo>
                  <a:pt x="267462" y="1270"/>
                </a:lnTo>
                <a:lnTo>
                  <a:pt x="266192" y="1270"/>
                </a:lnTo>
                <a:lnTo>
                  <a:pt x="0" y="229870"/>
                </a:lnTo>
                <a:lnTo>
                  <a:pt x="3810" y="231140"/>
                </a:lnTo>
                <a:lnTo>
                  <a:pt x="17780" y="236220"/>
                </a:lnTo>
                <a:lnTo>
                  <a:pt x="262686" y="25095"/>
                </a:lnTo>
                <a:lnTo>
                  <a:pt x="262509" y="25273"/>
                </a:lnTo>
                <a:lnTo>
                  <a:pt x="257556" y="308610"/>
                </a:lnTo>
                <a:lnTo>
                  <a:pt x="266192" y="311150"/>
                </a:lnTo>
                <a:lnTo>
                  <a:pt x="271145" y="312420"/>
                </a:lnTo>
                <a:lnTo>
                  <a:pt x="277368" y="17526"/>
                </a:lnTo>
                <a:lnTo>
                  <a:pt x="277368" y="12268"/>
                </a:lnTo>
                <a:lnTo>
                  <a:pt x="278892" y="11430"/>
                </a:lnTo>
                <a:lnTo>
                  <a:pt x="278892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3864864" y="5522976"/>
            <a:ext cx="637540" cy="208915"/>
          </a:xfrm>
          <a:custGeom>
            <a:avLst/>
            <a:gdLst/>
            <a:ahLst/>
            <a:cxnLst/>
            <a:rect l="l" t="t" r="r" b="b"/>
            <a:pathLst>
              <a:path w="637539" h="208914">
                <a:moveTo>
                  <a:pt x="3810" y="0"/>
                </a:moveTo>
                <a:lnTo>
                  <a:pt x="2539" y="1270"/>
                </a:lnTo>
                <a:lnTo>
                  <a:pt x="2539" y="2540"/>
                </a:lnTo>
                <a:lnTo>
                  <a:pt x="0" y="5080"/>
                </a:lnTo>
                <a:lnTo>
                  <a:pt x="629412" y="206248"/>
                </a:lnTo>
                <a:lnTo>
                  <a:pt x="637032" y="208787"/>
                </a:lnTo>
                <a:lnTo>
                  <a:pt x="637032" y="202425"/>
                </a:lnTo>
                <a:lnTo>
                  <a:pt x="38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4509516" y="3800855"/>
            <a:ext cx="680085" cy="193675"/>
          </a:xfrm>
          <a:custGeom>
            <a:avLst/>
            <a:gdLst/>
            <a:ahLst/>
            <a:cxnLst/>
            <a:rect l="l" t="t" r="r" b="b"/>
            <a:pathLst>
              <a:path w="680085" h="193675">
                <a:moveTo>
                  <a:pt x="1727" y="469"/>
                </a:moveTo>
                <a:lnTo>
                  <a:pt x="1270" y="0"/>
                </a:lnTo>
                <a:lnTo>
                  <a:pt x="0" y="0"/>
                </a:lnTo>
                <a:lnTo>
                  <a:pt x="1727" y="469"/>
                </a:lnTo>
                <a:close/>
              </a:path>
              <a:path w="680085" h="193675">
                <a:moveTo>
                  <a:pt x="649986" y="187452"/>
                </a:moveTo>
                <a:lnTo>
                  <a:pt x="646176" y="186182"/>
                </a:lnTo>
                <a:lnTo>
                  <a:pt x="643636" y="182372"/>
                </a:lnTo>
                <a:lnTo>
                  <a:pt x="646176" y="174752"/>
                </a:lnTo>
                <a:lnTo>
                  <a:pt x="649706" y="172402"/>
                </a:lnTo>
                <a:lnTo>
                  <a:pt x="1727" y="469"/>
                </a:lnTo>
                <a:lnTo>
                  <a:pt x="3810" y="2540"/>
                </a:lnTo>
                <a:lnTo>
                  <a:pt x="3810" y="17780"/>
                </a:lnTo>
                <a:lnTo>
                  <a:pt x="642366" y="187452"/>
                </a:lnTo>
                <a:lnTo>
                  <a:pt x="649986" y="187452"/>
                </a:lnTo>
                <a:close/>
              </a:path>
              <a:path w="680085" h="193675">
                <a:moveTo>
                  <a:pt x="679704" y="179705"/>
                </a:moveTo>
                <a:lnTo>
                  <a:pt x="652653" y="172212"/>
                </a:lnTo>
                <a:lnTo>
                  <a:pt x="651319" y="172656"/>
                </a:lnTo>
                <a:lnTo>
                  <a:pt x="649986" y="172212"/>
                </a:lnTo>
                <a:lnTo>
                  <a:pt x="649706" y="172402"/>
                </a:lnTo>
                <a:lnTo>
                  <a:pt x="651027" y="172758"/>
                </a:lnTo>
                <a:lnTo>
                  <a:pt x="648843" y="173482"/>
                </a:lnTo>
                <a:lnTo>
                  <a:pt x="646303" y="174752"/>
                </a:lnTo>
                <a:lnTo>
                  <a:pt x="645033" y="178435"/>
                </a:lnTo>
                <a:lnTo>
                  <a:pt x="643763" y="182245"/>
                </a:lnTo>
                <a:lnTo>
                  <a:pt x="646303" y="186055"/>
                </a:lnTo>
                <a:lnTo>
                  <a:pt x="650113" y="187325"/>
                </a:lnTo>
                <a:lnTo>
                  <a:pt x="659130" y="189738"/>
                </a:lnTo>
                <a:lnTo>
                  <a:pt x="674497" y="193548"/>
                </a:lnTo>
                <a:lnTo>
                  <a:pt x="674497" y="184785"/>
                </a:lnTo>
                <a:lnTo>
                  <a:pt x="675894" y="183515"/>
                </a:lnTo>
                <a:lnTo>
                  <a:pt x="679704" y="179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4157471" y="2700527"/>
            <a:ext cx="1679575" cy="414655"/>
          </a:xfrm>
          <a:custGeom>
            <a:avLst/>
            <a:gdLst/>
            <a:ahLst/>
            <a:cxnLst/>
            <a:rect l="l" t="t" r="r" b="b"/>
            <a:pathLst>
              <a:path w="1679575" h="414655">
                <a:moveTo>
                  <a:pt x="0" y="0"/>
                </a:moveTo>
                <a:lnTo>
                  <a:pt x="0" y="15239"/>
                </a:lnTo>
                <a:lnTo>
                  <a:pt x="1669288" y="414527"/>
                </a:lnTo>
                <a:lnTo>
                  <a:pt x="1669288" y="404368"/>
                </a:lnTo>
                <a:lnTo>
                  <a:pt x="1673098" y="400558"/>
                </a:lnTo>
                <a:lnTo>
                  <a:pt x="1679448" y="40055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g object 100"/>
          <p:cNvSpPr/>
          <p:nvPr/>
        </p:nvSpPr>
        <p:spPr>
          <a:xfrm>
            <a:off x="1517903" y="1370075"/>
            <a:ext cx="170815" cy="2170430"/>
          </a:xfrm>
          <a:custGeom>
            <a:avLst/>
            <a:gdLst/>
            <a:ahLst/>
            <a:cxnLst/>
            <a:rect l="l" t="t" r="r" b="b"/>
            <a:pathLst>
              <a:path w="170814" h="2170429">
                <a:moveTo>
                  <a:pt x="3809" y="0"/>
                </a:moveTo>
                <a:lnTo>
                  <a:pt x="0" y="1270"/>
                </a:lnTo>
                <a:lnTo>
                  <a:pt x="160528" y="2170176"/>
                </a:lnTo>
                <a:lnTo>
                  <a:pt x="170688" y="2163826"/>
                </a:lnTo>
                <a:lnTo>
                  <a:pt x="1015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g object 101"/>
          <p:cNvSpPr/>
          <p:nvPr/>
        </p:nvSpPr>
        <p:spPr>
          <a:xfrm>
            <a:off x="5178552" y="3989832"/>
            <a:ext cx="21590" cy="1191895"/>
          </a:xfrm>
          <a:custGeom>
            <a:avLst/>
            <a:gdLst/>
            <a:ahLst/>
            <a:cxnLst/>
            <a:rect l="l" t="t" r="r" b="b"/>
            <a:pathLst>
              <a:path w="21589" h="1191895">
                <a:moveTo>
                  <a:pt x="6603" y="0"/>
                </a:moveTo>
                <a:lnTo>
                  <a:pt x="5334" y="5080"/>
                </a:lnTo>
                <a:lnTo>
                  <a:pt x="0" y="1190498"/>
                </a:lnTo>
                <a:lnTo>
                  <a:pt x="6603" y="1191768"/>
                </a:lnTo>
                <a:lnTo>
                  <a:pt x="16001" y="1184148"/>
                </a:lnTo>
                <a:lnTo>
                  <a:pt x="21313" y="8890"/>
                </a:lnTo>
                <a:lnTo>
                  <a:pt x="10668" y="8890"/>
                </a:lnTo>
                <a:lnTo>
                  <a:pt x="8000" y="5080"/>
                </a:lnTo>
                <a:lnTo>
                  <a:pt x="6603" y="3810"/>
                </a:lnTo>
                <a:lnTo>
                  <a:pt x="6603" y="0"/>
                </a:lnTo>
                <a:close/>
              </a:path>
              <a:path w="21589" h="1191895">
                <a:moveTo>
                  <a:pt x="21336" y="3810"/>
                </a:moveTo>
                <a:lnTo>
                  <a:pt x="18669" y="6350"/>
                </a:lnTo>
                <a:lnTo>
                  <a:pt x="14732" y="8890"/>
                </a:lnTo>
                <a:lnTo>
                  <a:pt x="21313" y="8890"/>
                </a:lnTo>
                <a:lnTo>
                  <a:pt x="21336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g object 102"/>
          <p:cNvSpPr/>
          <p:nvPr/>
        </p:nvSpPr>
        <p:spPr>
          <a:xfrm>
            <a:off x="1086612" y="4296155"/>
            <a:ext cx="64135" cy="544830"/>
          </a:xfrm>
          <a:custGeom>
            <a:avLst/>
            <a:gdLst/>
            <a:ahLst/>
            <a:cxnLst/>
            <a:rect l="l" t="t" r="r" b="b"/>
            <a:pathLst>
              <a:path w="64134" h="544829">
                <a:moveTo>
                  <a:pt x="63756" y="541532"/>
                </a:moveTo>
                <a:lnTo>
                  <a:pt x="64007" y="544322"/>
                </a:lnTo>
                <a:lnTo>
                  <a:pt x="64007" y="541782"/>
                </a:lnTo>
                <a:lnTo>
                  <a:pt x="63756" y="541532"/>
                </a:lnTo>
                <a:close/>
              </a:path>
              <a:path w="64134" h="544829">
                <a:moveTo>
                  <a:pt x="63320" y="536702"/>
                </a:moveTo>
                <a:lnTo>
                  <a:pt x="60172" y="536702"/>
                </a:lnTo>
                <a:lnTo>
                  <a:pt x="62725" y="540512"/>
                </a:lnTo>
                <a:lnTo>
                  <a:pt x="63756" y="541532"/>
                </a:lnTo>
                <a:lnTo>
                  <a:pt x="63320" y="536702"/>
                </a:lnTo>
                <a:close/>
              </a:path>
              <a:path w="64134" h="544829">
                <a:moveTo>
                  <a:pt x="0" y="0"/>
                </a:moveTo>
                <a:lnTo>
                  <a:pt x="48640" y="540512"/>
                </a:lnTo>
                <a:lnTo>
                  <a:pt x="52489" y="537972"/>
                </a:lnTo>
                <a:lnTo>
                  <a:pt x="55041" y="536702"/>
                </a:lnTo>
                <a:lnTo>
                  <a:pt x="63320" y="536702"/>
                </a:lnTo>
                <a:lnTo>
                  <a:pt x="15366" y="5080"/>
                </a:lnTo>
                <a:lnTo>
                  <a:pt x="5118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3" name="bg object 10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0036" y="4832095"/>
            <a:ext cx="100583" cy="69087"/>
          </a:xfrm>
          <a:prstGeom prst="rect">
            <a:avLst/>
          </a:prstGeom>
        </p:spPr>
      </p:pic>
      <p:sp>
        <p:nvSpPr>
          <p:cNvPr id="104" name="bg object 104"/>
          <p:cNvSpPr/>
          <p:nvPr/>
        </p:nvSpPr>
        <p:spPr>
          <a:xfrm>
            <a:off x="1720596" y="6403847"/>
            <a:ext cx="27940" cy="46355"/>
          </a:xfrm>
          <a:custGeom>
            <a:avLst/>
            <a:gdLst/>
            <a:ahLst/>
            <a:cxnLst/>
            <a:rect l="l" t="t" r="r" b="b"/>
            <a:pathLst>
              <a:path w="27939" h="46354">
                <a:moveTo>
                  <a:pt x="16764" y="43891"/>
                </a:moveTo>
                <a:lnTo>
                  <a:pt x="15621" y="35356"/>
                </a:lnTo>
                <a:lnTo>
                  <a:pt x="4826" y="31699"/>
                </a:lnTo>
                <a:lnTo>
                  <a:pt x="0" y="30480"/>
                </a:lnTo>
                <a:lnTo>
                  <a:pt x="1143" y="39014"/>
                </a:lnTo>
                <a:lnTo>
                  <a:pt x="11938" y="42672"/>
                </a:lnTo>
                <a:lnTo>
                  <a:pt x="14351" y="43891"/>
                </a:lnTo>
                <a:lnTo>
                  <a:pt x="16764" y="46329"/>
                </a:lnTo>
                <a:lnTo>
                  <a:pt x="16764" y="43891"/>
                </a:lnTo>
                <a:close/>
              </a:path>
              <a:path w="27939" h="46354">
                <a:moveTo>
                  <a:pt x="27432" y="17780"/>
                </a:moveTo>
                <a:lnTo>
                  <a:pt x="26162" y="5080"/>
                </a:lnTo>
                <a:lnTo>
                  <a:pt x="26162" y="0"/>
                </a:lnTo>
                <a:lnTo>
                  <a:pt x="6096" y="16510"/>
                </a:lnTo>
                <a:lnTo>
                  <a:pt x="9906" y="17780"/>
                </a:lnTo>
                <a:lnTo>
                  <a:pt x="22352" y="22860"/>
                </a:lnTo>
                <a:lnTo>
                  <a:pt x="27432" y="177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g object 105"/>
          <p:cNvSpPr/>
          <p:nvPr/>
        </p:nvSpPr>
        <p:spPr>
          <a:xfrm>
            <a:off x="4500371" y="5724144"/>
            <a:ext cx="22860" cy="647700"/>
          </a:xfrm>
          <a:custGeom>
            <a:avLst/>
            <a:gdLst/>
            <a:ahLst/>
            <a:cxnLst/>
            <a:rect l="l" t="t" r="r" b="b"/>
            <a:pathLst>
              <a:path w="22860" h="647700">
                <a:moveTo>
                  <a:pt x="0" y="0"/>
                </a:moveTo>
                <a:lnTo>
                  <a:pt x="1269" y="1269"/>
                </a:lnTo>
                <a:lnTo>
                  <a:pt x="1269" y="17779"/>
                </a:lnTo>
                <a:lnTo>
                  <a:pt x="7619" y="642619"/>
                </a:lnTo>
                <a:lnTo>
                  <a:pt x="17779" y="646429"/>
                </a:lnTo>
                <a:lnTo>
                  <a:pt x="22860" y="647699"/>
                </a:lnTo>
                <a:lnTo>
                  <a:pt x="15239" y="50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g object 106"/>
          <p:cNvSpPr/>
          <p:nvPr/>
        </p:nvSpPr>
        <p:spPr>
          <a:xfrm>
            <a:off x="3749040" y="4273296"/>
            <a:ext cx="74930" cy="36830"/>
          </a:xfrm>
          <a:custGeom>
            <a:avLst/>
            <a:gdLst/>
            <a:ahLst/>
            <a:cxnLst/>
            <a:rect l="l" t="t" r="r" b="b"/>
            <a:pathLst>
              <a:path w="74929" h="36829">
                <a:moveTo>
                  <a:pt x="0" y="0"/>
                </a:moveTo>
                <a:lnTo>
                  <a:pt x="1270" y="5079"/>
                </a:lnTo>
                <a:lnTo>
                  <a:pt x="1270" y="15112"/>
                </a:lnTo>
                <a:lnTo>
                  <a:pt x="74675" y="36575"/>
                </a:lnTo>
                <a:lnTo>
                  <a:pt x="74675" y="214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g object 107"/>
          <p:cNvSpPr/>
          <p:nvPr/>
        </p:nvSpPr>
        <p:spPr>
          <a:xfrm>
            <a:off x="4178808" y="3800855"/>
            <a:ext cx="337185" cy="256540"/>
          </a:xfrm>
          <a:custGeom>
            <a:avLst/>
            <a:gdLst/>
            <a:ahLst/>
            <a:cxnLst/>
            <a:rect l="l" t="t" r="r" b="b"/>
            <a:pathLst>
              <a:path w="337185" h="256539">
                <a:moveTo>
                  <a:pt x="324612" y="0"/>
                </a:moveTo>
                <a:lnTo>
                  <a:pt x="3810" y="235712"/>
                </a:lnTo>
                <a:lnTo>
                  <a:pt x="3810" y="252222"/>
                </a:lnTo>
                <a:lnTo>
                  <a:pt x="2540" y="254762"/>
                </a:lnTo>
                <a:lnTo>
                  <a:pt x="0" y="256032"/>
                </a:lnTo>
                <a:lnTo>
                  <a:pt x="1270" y="256032"/>
                </a:lnTo>
                <a:lnTo>
                  <a:pt x="322072" y="21590"/>
                </a:lnTo>
                <a:lnTo>
                  <a:pt x="322072" y="3810"/>
                </a:lnTo>
                <a:lnTo>
                  <a:pt x="323342" y="1270"/>
                </a:lnTo>
                <a:lnTo>
                  <a:pt x="324612" y="0"/>
                </a:lnTo>
                <a:close/>
              </a:path>
              <a:path w="337185" h="256539">
                <a:moveTo>
                  <a:pt x="336804" y="3048"/>
                </a:moveTo>
                <a:lnTo>
                  <a:pt x="335280" y="1524"/>
                </a:lnTo>
                <a:lnTo>
                  <a:pt x="335280" y="3048"/>
                </a:lnTo>
                <a:lnTo>
                  <a:pt x="336804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g object 108"/>
          <p:cNvSpPr/>
          <p:nvPr/>
        </p:nvSpPr>
        <p:spPr>
          <a:xfrm>
            <a:off x="486156" y="5855208"/>
            <a:ext cx="457200" cy="955675"/>
          </a:xfrm>
          <a:custGeom>
            <a:avLst/>
            <a:gdLst/>
            <a:ahLst/>
            <a:cxnLst/>
            <a:rect l="l" t="t" r="r" b="b"/>
            <a:pathLst>
              <a:path w="457200" h="955675">
                <a:moveTo>
                  <a:pt x="301028" y="1270"/>
                </a:moveTo>
                <a:lnTo>
                  <a:pt x="300901" y="0"/>
                </a:lnTo>
                <a:lnTo>
                  <a:pt x="298970" y="1270"/>
                </a:lnTo>
                <a:lnTo>
                  <a:pt x="301028" y="1270"/>
                </a:lnTo>
                <a:close/>
              </a:path>
              <a:path w="457200" h="955675">
                <a:moveTo>
                  <a:pt x="345935" y="431292"/>
                </a:moveTo>
                <a:lnTo>
                  <a:pt x="301155" y="2540"/>
                </a:lnTo>
                <a:lnTo>
                  <a:pt x="297040" y="2540"/>
                </a:lnTo>
                <a:lnTo>
                  <a:pt x="291896" y="2540"/>
                </a:lnTo>
                <a:lnTo>
                  <a:pt x="288150" y="2540"/>
                </a:lnTo>
                <a:lnTo>
                  <a:pt x="330504" y="426224"/>
                </a:lnTo>
                <a:lnTo>
                  <a:pt x="345935" y="431292"/>
                </a:lnTo>
                <a:close/>
              </a:path>
              <a:path w="457200" h="955675">
                <a:moveTo>
                  <a:pt x="396240" y="476262"/>
                </a:moveTo>
                <a:lnTo>
                  <a:pt x="394970" y="468630"/>
                </a:lnTo>
                <a:lnTo>
                  <a:pt x="386080" y="464820"/>
                </a:lnTo>
                <a:lnTo>
                  <a:pt x="0" y="747001"/>
                </a:lnTo>
                <a:lnTo>
                  <a:pt x="1270" y="759714"/>
                </a:lnTo>
                <a:lnTo>
                  <a:pt x="1270" y="763524"/>
                </a:lnTo>
                <a:lnTo>
                  <a:pt x="396240" y="476262"/>
                </a:lnTo>
                <a:close/>
              </a:path>
              <a:path w="457200" h="955675">
                <a:moveTo>
                  <a:pt x="410210" y="461518"/>
                </a:moveTo>
                <a:lnTo>
                  <a:pt x="408940" y="460248"/>
                </a:lnTo>
                <a:lnTo>
                  <a:pt x="409155" y="462572"/>
                </a:lnTo>
                <a:lnTo>
                  <a:pt x="410210" y="461518"/>
                </a:lnTo>
                <a:close/>
              </a:path>
              <a:path w="457200" h="955675">
                <a:moveTo>
                  <a:pt x="457200" y="955560"/>
                </a:moveTo>
                <a:lnTo>
                  <a:pt x="409930" y="470433"/>
                </a:lnTo>
                <a:lnTo>
                  <a:pt x="409155" y="462572"/>
                </a:lnTo>
                <a:lnTo>
                  <a:pt x="408940" y="462788"/>
                </a:lnTo>
                <a:lnTo>
                  <a:pt x="408940" y="464070"/>
                </a:lnTo>
                <a:lnTo>
                  <a:pt x="407670" y="467893"/>
                </a:lnTo>
                <a:lnTo>
                  <a:pt x="403860" y="470433"/>
                </a:lnTo>
                <a:lnTo>
                  <a:pt x="400050" y="467893"/>
                </a:lnTo>
                <a:lnTo>
                  <a:pt x="396240" y="466610"/>
                </a:lnTo>
                <a:lnTo>
                  <a:pt x="397510" y="475526"/>
                </a:lnTo>
                <a:lnTo>
                  <a:pt x="443230" y="950455"/>
                </a:lnTo>
                <a:lnTo>
                  <a:pt x="453390" y="954278"/>
                </a:lnTo>
                <a:lnTo>
                  <a:pt x="457200" y="955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g object 109"/>
          <p:cNvSpPr/>
          <p:nvPr/>
        </p:nvSpPr>
        <p:spPr>
          <a:xfrm>
            <a:off x="220979" y="0"/>
            <a:ext cx="149860" cy="1356360"/>
          </a:xfrm>
          <a:custGeom>
            <a:avLst/>
            <a:gdLst/>
            <a:ahLst/>
            <a:cxnLst/>
            <a:rect l="l" t="t" r="r" b="b"/>
            <a:pathLst>
              <a:path w="149860" h="1356360">
                <a:moveTo>
                  <a:pt x="15316" y="0"/>
                </a:moveTo>
                <a:lnTo>
                  <a:pt x="0" y="0"/>
                </a:lnTo>
                <a:lnTo>
                  <a:pt x="134035" y="1352550"/>
                </a:lnTo>
                <a:lnTo>
                  <a:pt x="149352" y="1356360"/>
                </a:lnTo>
                <a:lnTo>
                  <a:pt x="153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g object 110"/>
          <p:cNvSpPr/>
          <p:nvPr/>
        </p:nvSpPr>
        <p:spPr>
          <a:xfrm>
            <a:off x="778763" y="5222747"/>
            <a:ext cx="878205" cy="634365"/>
          </a:xfrm>
          <a:custGeom>
            <a:avLst/>
            <a:gdLst/>
            <a:ahLst/>
            <a:cxnLst/>
            <a:rect l="l" t="t" r="r" b="b"/>
            <a:pathLst>
              <a:path w="878205" h="634364">
                <a:moveTo>
                  <a:pt x="7620" y="632290"/>
                </a:moveTo>
                <a:lnTo>
                  <a:pt x="5079" y="633983"/>
                </a:lnTo>
                <a:lnTo>
                  <a:pt x="7620" y="632713"/>
                </a:lnTo>
                <a:lnTo>
                  <a:pt x="7620" y="632290"/>
                </a:lnTo>
                <a:close/>
              </a:path>
              <a:path w="878205" h="634364">
                <a:moveTo>
                  <a:pt x="876554" y="0"/>
                </a:moveTo>
                <a:lnTo>
                  <a:pt x="0" y="620013"/>
                </a:lnTo>
                <a:lnTo>
                  <a:pt x="7620" y="622554"/>
                </a:lnTo>
                <a:lnTo>
                  <a:pt x="10159" y="626363"/>
                </a:lnTo>
                <a:lnTo>
                  <a:pt x="8890" y="630173"/>
                </a:lnTo>
                <a:lnTo>
                  <a:pt x="7620" y="631443"/>
                </a:lnTo>
                <a:lnTo>
                  <a:pt x="7620" y="632290"/>
                </a:lnTo>
                <a:lnTo>
                  <a:pt x="8890" y="631443"/>
                </a:lnTo>
                <a:lnTo>
                  <a:pt x="877824" y="17779"/>
                </a:lnTo>
                <a:lnTo>
                  <a:pt x="876554" y="5079"/>
                </a:lnTo>
                <a:lnTo>
                  <a:pt x="8765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1" name="bg object 1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53896" y="4832603"/>
            <a:ext cx="178308" cy="70103"/>
          </a:xfrm>
          <a:prstGeom prst="rect">
            <a:avLst/>
          </a:prstGeom>
        </p:spPr>
      </p:pic>
      <p:sp>
        <p:nvSpPr>
          <p:cNvPr id="112" name="bg object 112"/>
          <p:cNvSpPr/>
          <p:nvPr/>
        </p:nvSpPr>
        <p:spPr>
          <a:xfrm>
            <a:off x="1342644" y="4372355"/>
            <a:ext cx="50800" cy="441959"/>
          </a:xfrm>
          <a:custGeom>
            <a:avLst/>
            <a:gdLst/>
            <a:ahLst/>
            <a:cxnLst/>
            <a:rect l="l" t="t" r="r" b="b"/>
            <a:pathLst>
              <a:path w="50800" h="441960">
                <a:moveTo>
                  <a:pt x="0" y="0"/>
                </a:moveTo>
                <a:lnTo>
                  <a:pt x="36449" y="441452"/>
                </a:lnTo>
                <a:lnTo>
                  <a:pt x="36449" y="440182"/>
                </a:lnTo>
                <a:lnTo>
                  <a:pt x="37718" y="440182"/>
                </a:lnTo>
                <a:lnTo>
                  <a:pt x="37718" y="438912"/>
                </a:lnTo>
                <a:lnTo>
                  <a:pt x="40259" y="436372"/>
                </a:lnTo>
                <a:lnTo>
                  <a:pt x="41528" y="436372"/>
                </a:lnTo>
                <a:lnTo>
                  <a:pt x="41528" y="435102"/>
                </a:lnTo>
                <a:lnTo>
                  <a:pt x="50188" y="435102"/>
                </a:lnTo>
                <a:lnTo>
                  <a:pt x="15112" y="5080"/>
                </a:lnTo>
                <a:lnTo>
                  <a:pt x="5080" y="1270"/>
                </a:lnTo>
                <a:lnTo>
                  <a:pt x="0" y="0"/>
                </a:lnTo>
                <a:close/>
              </a:path>
              <a:path w="50800" h="441960">
                <a:moveTo>
                  <a:pt x="50188" y="435102"/>
                </a:moveTo>
                <a:lnTo>
                  <a:pt x="45212" y="435102"/>
                </a:lnTo>
                <a:lnTo>
                  <a:pt x="50292" y="436372"/>
                </a:lnTo>
                <a:lnTo>
                  <a:pt x="50188" y="4351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3" name="bg object 1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79220" y="4809743"/>
            <a:ext cx="81153" cy="65531"/>
          </a:xfrm>
          <a:prstGeom prst="rect">
            <a:avLst/>
          </a:prstGeom>
        </p:spPr>
      </p:pic>
      <p:sp>
        <p:nvSpPr>
          <p:cNvPr id="114" name="bg object 114"/>
          <p:cNvSpPr/>
          <p:nvPr/>
        </p:nvSpPr>
        <p:spPr>
          <a:xfrm>
            <a:off x="6233160" y="5693664"/>
            <a:ext cx="650875" cy="1163320"/>
          </a:xfrm>
          <a:custGeom>
            <a:avLst/>
            <a:gdLst/>
            <a:ahLst/>
            <a:cxnLst/>
            <a:rect l="l" t="t" r="r" b="b"/>
            <a:pathLst>
              <a:path w="650875" h="1163320">
                <a:moveTo>
                  <a:pt x="33528" y="585978"/>
                </a:moveTo>
                <a:lnTo>
                  <a:pt x="32258" y="582168"/>
                </a:lnTo>
                <a:lnTo>
                  <a:pt x="32258" y="584708"/>
                </a:lnTo>
                <a:lnTo>
                  <a:pt x="30988" y="588518"/>
                </a:lnTo>
                <a:lnTo>
                  <a:pt x="27051" y="591058"/>
                </a:lnTo>
                <a:lnTo>
                  <a:pt x="23241" y="589788"/>
                </a:lnTo>
                <a:lnTo>
                  <a:pt x="18034" y="588518"/>
                </a:lnTo>
                <a:lnTo>
                  <a:pt x="0" y="1162824"/>
                </a:lnTo>
                <a:lnTo>
                  <a:pt x="15494" y="1162824"/>
                </a:lnTo>
                <a:lnTo>
                  <a:pt x="33528" y="585978"/>
                </a:lnTo>
                <a:close/>
              </a:path>
              <a:path w="650875" h="1163320">
                <a:moveTo>
                  <a:pt x="644906" y="6845"/>
                </a:moveTo>
                <a:lnTo>
                  <a:pt x="640080" y="6845"/>
                </a:lnTo>
                <a:lnTo>
                  <a:pt x="627380" y="3048"/>
                </a:lnTo>
                <a:lnTo>
                  <a:pt x="21336" y="570763"/>
                </a:lnTo>
                <a:lnTo>
                  <a:pt x="26416" y="573290"/>
                </a:lnTo>
                <a:lnTo>
                  <a:pt x="27686" y="574560"/>
                </a:lnTo>
                <a:lnTo>
                  <a:pt x="28956" y="574560"/>
                </a:lnTo>
                <a:lnTo>
                  <a:pt x="28956" y="577100"/>
                </a:lnTo>
                <a:lnTo>
                  <a:pt x="30226" y="577100"/>
                </a:lnTo>
                <a:lnTo>
                  <a:pt x="30226" y="582168"/>
                </a:lnTo>
                <a:lnTo>
                  <a:pt x="633730" y="16992"/>
                </a:lnTo>
                <a:lnTo>
                  <a:pt x="644906" y="6845"/>
                </a:lnTo>
                <a:close/>
              </a:path>
              <a:path w="650875" h="1163320">
                <a:moveTo>
                  <a:pt x="647700" y="4318"/>
                </a:moveTo>
                <a:lnTo>
                  <a:pt x="644906" y="6845"/>
                </a:lnTo>
                <a:lnTo>
                  <a:pt x="646430" y="6845"/>
                </a:lnTo>
                <a:lnTo>
                  <a:pt x="647700" y="4318"/>
                </a:lnTo>
                <a:close/>
              </a:path>
              <a:path w="650875" h="1163320">
                <a:moveTo>
                  <a:pt x="650519" y="5092"/>
                </a:moveTo>
                <a:lnTo>
                  <a:pt x="649478" y="5092"/>
                </a:lnTo>
                <a:lnTo>
                  <a:pt x="635635" y="17780"/>
                </a:lnTo>
                <a:lnTo>
                  <a:pt x="585216" y="1159764"/>
                </a:lnTo>
                <a:lnTo>
                  <a:pt x="600329" y="1159764"/>
                </a:lnTo>
                <a:lnTo>
                  <a:pt x="650519" y="5092"/>
                </a:lnTo>
                <a:close/>
              </a:path>
              <a:path w="650875" h="1163320">
                <a:moveTo>
                  <a:pt x="650748" y="0"/>
                </a:moveTo>
                <a:lnTo>
                  <a:pt x="650519" y="5092"/>
                </a:lnTo>
                <a:lnTo>
                  <a:pt x="650748" y="5092"/>
                </a:lnTo>
                <a:lnTo>
                  <a:pt x="6507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g object 115"/>
          <p:cNvSpPr/>
          <p:nvPr/>
        </p:nvSpPr>
        <p:spPr>
          <a:xfrm>
            <a:off x="3782567" y="5481828"/>
            <a:ext cx="73660" cy="36830"/>
          </a:xfrm>
          <a:custGeom>
            <a:avLst/>
            <a:gdLst/>
            <a:ahLst/>
            <a:cxnLst/>
            <a:rect l="l" t="t" r="r" b="b"/>
            <a:pathLst>
              <a:path w="73660" h="36829">
                <a:moveTo>
                  <a:pt x="0" y="0"/>
                </a:moveTo>
                <a:lnTo>
                  <a:pt x="0" y="13843"/>
                </a:lnTo>
                <a:lnTo>
                  <a:pt x="70612" y="36576"/>
                </a:lnTo>
                <a:lnTo>
                  <a:pt x="73152" y="34036"/>
                </a:lnTo>
                <a:lnTo>
                  <a:pt x="73152" y="2273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g object 116"/>
          <p:cNvSpPr/>
          <p:nvPr/>
        </p:nvSpPr>
        <p:spPr>
          <a:xfrm>
            <a:off x="4500371" y="3799332"/>
            <a:ext cx="27940" cy="1190625"/>
          </a:xfrm>
          <a:custGeom>
            <a:avLst/>
            <a:gdLst/>
            <a:ahLst/>
            <a:cxnLst/>
            <a:rect l="l" t="t" r="r" b="b"/>
            <a:pathLst>
              <a:path w="27939" h="1190625">
                <a:moveTo>
                  <a:pt x="10413" y="0"/>
                </a:moveTo>
                <a:lnTo>
                  <a:pt x="3937" y="0"/>
                </a:lnTo>
                <a:lnTo>
                  <a:pt x="1269" y="1270"/>
                </a:lnTo>
                <a:lnTo>
                  <a:pt x="0" y="3810"/>
                </a:lnTo>
                <a:lnTo>
                  <a:pt x="0" y="21590"/>
                </a:lnTo>
                <a:lnTo>
                  <a:pt x="13080" y="1190244"/>
                </a:lnTo>
                <a:lnTo>
                  <a:pt x="13080" y="1187704"/>
                </a:lnTo>
                <a:lnTo>
                  <a:pt x="14350" y="1185164"/>
                </a:lnTo>
                <a:lnTo>
                  <a:pt x="18287" y="1183894"/>
                </a:lnTo>
                <a:lnTo>
                  <a:pt x="27403" y="1183894"/>
                </a:lnTo>
                <a:lnTo>
                  <a:pt x="14393" y="21590"/>
                </a:lnTo>
                <a:lnTo>
                  <a:pt x="14350" y="3810"/>
                </a:lnTo>
                <a:lnTo>
                  <a:pt x="11811" y="1270"/>
                </a:lnTo>
                <a:lnTo>
                  <a:pt x="10413" y="0"/>
                </a:lnTo>
                <a:close/>
              </a:path>
              <a:path w="27939" h="1190625">
                <a:moveTo>
                  <a:pt x="27403" y="1183894"/>
                </a:moveTo>
                <a:lnTo>
                  <a:pt x="18287" y="1183894"/>
                </a:lnTo>
                <a:lnTo>
                  <a:pt x="22225" y="1185164"/>
                </a:lnTo>
                <a:lnTo>
                  <a:pt x="27431" y="1186434"/>
                </a:lnTo>
                <a:lnTo>
                  <a:pt x="27403" y="1183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g object 117"/>
          <p:cNvSpPr/>
          <p:nvPr/>
        </p:nvSpPr>
        <p:spPr>
          <a:xfrm>
            <a:off x="4511040" y="4984115"/>
            <a:ext cx="646430" cy="203835"/>
          </a:xfrm>
          <a:custGeom>
            <a:avLst/>
            <a:gdLst/>
            <a:ahLst/>
            <a:cxnLst/>
            <a:rect l="l" t="t" r="r" b="b"/>
            <a:pathLst>
              <a:path w="646429" h="203835">
                <a:moveTo>
                  <a:pt x="5080" y="0"/>
                </a:moveTo>
                <a:lnTo>
                  <a:pt x="1270" y="2540"/>
                </a:lnTo>
                <a:lnTo>
                  <a:pt x="0" y="6223"/>
                </a:lnTo>
                <a:lnTo>
                  <a:pt x="0" y="12573"/>
                </a:lnTo>
                <a:lnTo>
                  <a:pt x="1270" y="12573"/>
                </a:lnTo>
                <a:lnTo>
                  <a:pt x="2539" y="13843"/>
                </a:lnTo>
                <a:lnTo>
                  <a:pt x="6350" y="13843"/>
                </a:lnTo>
                <a:lnTo>
                  <a:pt x="642365" y="203581"/>
                </a:lnTo>
                <a:lnTo>
                  <a:pt x="638556" y="202311"/>
                </a:lnTo>
                <a:lnTo>
                  <a:pt x="636015" y="198501"/>
                </a:lnTo>
                <a:lnTo>
                  <a:pt x="638556" y="190881"/>
                </a:lnTo>
                <a:lnTo>
                  <a:pt x="641962" y="188610"/>
                </a:lnTo>
                <a:lnTo>
                  <a:pt x="636015" y="187198"/>
                </a:lnTo>
                <a:lnTo>
                  <a:pt x="13970" y="2540"/>
                </a:lnTo>
                <a:lnTo>
                  <a:pt x="8889" y="1270"/>
                </a:lnTo>
                <a:lnTo>
                  <a:pt x="5080" y="0"/>
                </a:lnTo>
                <a:close/>
              </a:path>
              <a:path w="646429" h="203835">
                <a:moveTo>
                  <a:pt x="642365" y="188341"/>
                </a:moveTo>
                <a:lnTo>
                  <a:pt x="641962" y="188610"/>
                </a:lnTo>
                <a:lnTo>
                  <a:pt x="646176" y="189611"/>
                </a:lnTo>
                <a:lnTo>
                  <a:pt x="642365" y="188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g object 118"/>
          <p:cNvSpPr/>
          <p:nvPr/>
        </p:nvSpPr>
        <p:spPr>
          <a:xfrm>
            <a:off x="3870959" y="5507735"/>
            <a:ext cx="1971039" cy="641985"/>
          </a:xfrm>
          <a:custGeom>
            <a:avLst/>
            <a:gdLst/>
            <a:ahLst/>
            <a:cxnLst/>
            <a:rect l="l" t="t" r="r" b="b"/>
            <a:pathLst>
              <a:path w="1971039" h="641985">
                <a:moveTo>
                  <a:pt x="1965452" y="639989"/>
                </a:moveTo>
                <a:lnTo>
                  <a:pt x="1965452" y="640333"/>
                </a:lnTo>
                <a:lnTo>
                  <a:pt x="1966722" y="641604"/>
                </a:lnTo>
                <a:lnTo>
                  <a:pt x="1970531" y="641604"/>
                </a:lnTo>
                <a:lnTo>
                  <a:pt x="1965452" y="639989"/>
                </a:lnTo>
                <a:close/>
              </a:path>
              <a:path w="1971039" h="641985">
                <a:moveTo>
                  <a:pt x="1269" y="0"/>
                </a:moveTo>
                <a:lnTo>
                  <a:pt x="1269" y="7619"/>
                </a:lnTo>
                <a:lnTo>
                  <a:pt x="0" y="8889"/>
                </a:lnTo>
                <a:lnTo>
                  <a:pt x="1269" y="11429"/>
                </a:lnTo>
                <a:lnTo>
                  <a:pt x="1269" y="13969"/>
                </a:lnTo>
                <a:lnTo>
                  <a:pt x="0" y="15239"/>
                </a:lnTo>
                <a:lnTo>
                  <a:pt x="632332" y="215988"/>
                </a:lnTo>
                <a:lnTo>
                  <a:pt x="647573" y="221068"/>
                </a:lnTo>
                <a:lnTo>
                  <a:pt x="1965452" y="639989"/>
                </a:lnTo>
                <a:lnTo>
                  <a:pt x="1965452" y="637793"/>
                </a:lnTo>
                <a:lnTo>
                  <a:pt x="1964181" y="637793"/>
                </a:lnTo>
                <a:lnTo>
                  <a:pt x="1964181" y="631443"/>
                </a:lnTo>
                <a:lnTo>
                  <a:pt x="1965452" y="631443"/>
                </a:lnTo>
                <a:lnTo>
                  <a:pt x="1966722" y="630173"/>
                </a:lnTo>
                <a:lnTo>
                  <a:pt x="1970531" y="627633"/>
                </a:lnTo>
                <a:lnTo>
                  <a:pt x="12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g object 119"/>
          <p:cNvSpPr/>
          <p:nvPr/>
        </p:nvSpPr>
        <p:spPr>
          <a:xfrm>
            <a:off x="4469891" y="6353555"/>
            <a:ext cx="48895" cy="30480"/>
          </a:xfrm>
          <a:custGeom>
            <a:avLst/>
            <a:gdLst/>
            <a:ahLst/>
            <a:cxnLst/>
            <a:rect l="l" t="t" r="r" b="b"/>
            <a:pathLst>
              <a:path w="48895" h="30479">
                <a:moveTo>
                  <a:pt x="0" y="0"/>
                </a:moveTo>
                <a:lnTo>
                  <a:pt x="0" y="16510"/>
                </a:lnTo>
                <a:lnTo>
                  <a:pt x="39750" y="29210"/>
                </a:lnTo>
                <a:lnTo>
                  <a:pt x="44958" y="30480"/>
                </a:lnTo>
                <a:lnTo>
                  <a:pt x="41021" y="29210"/>
                </a:lnTo>
                <a:lnTo>
                  <a:pt x="38481" y="25400"/>
                </a:lnTo>
                <a:lnTo>
                  <a:pt x="38481" y="21590"/>
                </a:lnTo>
                <a:lnTo>
                  <a:pt x="39750" y="17780"/>
                </a:lnTo>
                <a:lnTo>
                  <a:pt x="43687" y="15240"/>
                </a:lnTo>
                <a:lnTo>
                  <a:pt x="48768" y="15240"/>
                </a:lnTo>
                <a:lnTo>
                  <a:pt x="38481" y="1143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g object 120"/>
          <p:cNvSpPr/>
          <p:nvPr/>
        </p:nvSpPr>
        <p:spPr>
          <a:xfrm>
            <a:off x="5147183" y="5176139"/>
            <a:ext cx="36195" cy="24130"/>
          </a:xfrm>
          <a:custGeom>
            <a:avLst/>
            <a:gdLst/>
            <a:ahLst/>
            <a:cxnLst/>
            <a:rect l="l" t="t" r="r" b="b"/>
            <a:pathLst>
              <a:path w="36195" h="24129">
                <a:moveTo>
                  <a:pt x="6350" y="0"/>
                </a:moveTo>
                <a:lnTo>
                  <a:pt x="2539" y="2412"/>
                </a:lnTo>
                <a:lnTo>
                  <a:pt x="0" y="10033"/>
                </a:lnTo>
                <a:lnTo>
                  <a:pt x="2539" y="13716"/>
                </a:lnTo>
                <a:lnTo>
                  <a:pt x="6350" y="14986"/>
                </a:lnTo>
                <a:lnTo>
                  <a:pt x="35940" y="23749"/>
                </a:lnTo>
                <a:lnTo>
                  <a:pt x="34670" y="19938"/>
                </a:lnTo>
                <a:lnTo>
                  <a:pt x="33400" y="18796"/>
                </a:lnTo>
                <a:lnTo>
                  <a:pt x="32130" y="17525"/>
                </a:lnTo>
                <a:lnTo>
                  <a:pt x="32130" y="11175"/>
                </a:lnTo>
                <a:lnTo>
                  <a:pt x="33400" y="10033"/>
                </a:lnTo>
                <a:lnTo>
                  <a:pt x="35940" y="7493"/>
                </a:lnTo>
                <a:lnTo>
                  <a:pt x="29463" y="6223"/>
                </a:lnTo>
                <a:lnTo>
                  <a:pt x="15366" y="2412"/>
                </a:lnTo>
                <a:lnTo>
                  <a:pt x="10287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g object 121"/>
          <p:cNvSpPr/>
          <p:nvPr/>
        </p:nvSpPr>
        <p:spPr>
          <a:xfrm>
            <a:off x="4508753" y="6367995"/>
            <a:ext cx="1454785" cy="487045"/>
          </a:xfrm>
          <a:custGeom>
            <a:avLst/>
            <a:gdLst/>
            <a:ahLst/>
            <a:cxnLst/>
            <a:rect l="l" t="t" r="r" b="b"/>
            <a:pathLst>
              <a:path w="1454785" h="487045">
                <a:moveTo>
                  <a:pt x="7620" y="0"/>
                </a:moveTo>
                <a:lnTo>
                  <a:pt x="3810" y="1269"/>
                </a:lnTo>
                <a:lnTo>
                  <a:pt x="1270" y="5092"/>
                </a:lnTo>
                <a:lnTo>
                  <a:pt x="0" y="8902"/>
                </a:lnTo>
                <a:lnTo>
                  <a:pt x="1270" y="12725"/>
                </a:lnTo>
                <a:lnTo>
                  <a:pt x="5080" y="15265"/>
                </a:lnTo>
                <a:lnTo>
                  <a:pt x="6350" y="15265"/>
                </a:lnTo>
                <a:lnTo>
                  <a:pt x="16510" y="19075"/>
                </a:lnTo>
                <a:lnTo>
                  <a:pt x="1407668" y="486956"/>
                </a:lnTo>
                <a:lnTo>
                  <a:pt x="1454658" y="486956"/>
                </a:lnTo>
                <a:lnTo>
                  <a:pt x="7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g object 122"/>
          <p:cNvSpPr/>
          <p:nvPr/>
        </p:nvSpPr>
        <p:spPr>
          <a:xfrm>
            <a:off x="5183123" y="5186171"/>
            <a:ext cx="380365" cy="125095"/>
          </a:xfrm>
          <a:custGeom>
            <a:avLst/>
            <a:gdLst/>
            <a:ahLst/>
            <a:cxnLst/>
            <a:rect l="l" t="t" r="r" b="b"/>
            <a:pathLst>
              <a:path w="380364" h="125095">
                <a:moveTo>
                  <a:pt x="19050" y="0"/>
                </a:moveTo>
                <a:lnTo>
                  <a:pt x="7620" y="8889"/>
                </a:lnTo>
                <a:lnTo>
                  <a:pt x="3163" y="11118"/>
                </a:lnTo>
                <a:lnTo>
                  <a:pt x="378967" y="124967"/>
                </a:lnTo>
                <a:lnTo>
                  <a:pt x="376427" y="123697"/>
                </a:lnTo>
                <a:lnTo>
                  <a:pt x="373888" y="119887"/>
                </a:lnTo>
                <a:lnTo>
                  <a:pt x="375158" y="114807"/>
                </a:lnTo>
                <a:lnTo>
                  <a:pt x="376427" y="110997"/>
                </a:lnTo>
                <a:lnTo>
                  <a:pt x="380238" y="108330"/>
                </a:lnTo>
                <a:lnTo>
                  <a:pt x="19050" y="0"/>
                </a:lnTo>
                <a:close/>
              </a:path>
              <a:path w="380364" h="125095">
                <a:moveTo>
                  <a:pt x="0" y="10159"/>
                </a:moveTo>
                <a:lnTo>
                  <a:pt x="2539" y="11429"/>
                </a:lnTo>
                <a:lnTo>
                  <a:pt x="3163" y="11118"/>
                </a:lnTo>
                <a:lnTo>
                  <a:pt x="0" y="1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3" name="bg object 1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179064" y="6658356"/>
            <a:ext cx="158496" cy="196596"/>
          </a:xfrm>
          <a:prstGeom prst="rect">
            <a:avLst/>
          </a:prstGeom>
        </p:spPr>
      </p:pic>
      <p:sp>
        <p:nvSpPr>
          <p:cNvPr id="124" name="bg object 124"/>
          <p:cNvSpPr/>
          <p:nvPr/>
        </p:nvSpPr>
        <p:spPr>
          <a:xfrm>
            <a:off x="3931920" y="5765291"/>
            <a:ext cx="530860" cy="441959"/>
          </a:xfrm>
          <a:custGeom>
            <a:avLst/>
            <a:gdLst/>
            <a:ahLst/>
            <a:cxnLst/>
            <a:rect l="l" t="t" r="r" b="b"/>
            <a:pathLst>
              <a:path w="530860" h="441960">
                <a:moveTo>
                  <a:pt x="6350" y="440905"/>
                </a:moveTo>
                <a:lnTo>
                  <a:pt x="5080" y="441960"/>
                </a:lnTo>
                <a:lnTo>
                  <a:pt x="6350" y="441960"/>
                </a:lnTo>
                <a:lnTo>
                  <a:pt x="6350" y="440905"/>
                </a:lnTo>
                <a:close/>
              </a:path>
              <a:path w="530860" h="441960">
                <a:moveTo>
                  <a:pt x="6604" y="440690"/>
                </a:moveTo>
                <a:lnTo>
                  <a:pt x="6350" y="440690"/>
                </a:lnTo>
                <a:lnTo>
                  <a:pt x="6350" y="440905"/>
                </a:lnTo>
                <a:lnTo>
                  <a:pt x="6604" y="440690"/>
                </a:lnTo>
                <a:close/>
              </a:path>
              <a:path w="530860" h="441960">
                <a:moveTo>
                  <a:pt x="7620" y="439851"/>
                </a:moveTo>
                <a:lnTo>
                  <a:pt x="6604" y="440690"/>
                </a:lnTo>
                <a:lnTo>
                  <a:pt x="7620" y="440690"/>
                </a:lnTo>
                <a:lnTo>
                  <a:pt x="7620" y="439851"/>
                </a:lnTo>
                <a:close/>
              </a:path>
              <a:path w="530860" h="441960">
                <a:moveTo>
                  <a:pt x="514604" y="4216"/>
                </a:moveTo>
                <a:lnTo>
                  <a:pt x="0" y="430530"/>
                </a:lnTo>
                <a:lnTo>
                  <a:pt x="3810" y="431800"/>
                </a:lnTo>
                <a:lnTo>
                  <a:pt x="5080" y="431800"/>
                </a:lnTo>
                <a:lnTo>
                  <a:pt x="7620" y="434340"/>
                </a:lnTo>
                <a:lnTo>
                  <a:pt x="7620" y="439851"/>
                </a:lnTo>
                <a:lnTo>
                  <a:pt x="514604" y="19050"/>
                </a:lnTo>
                <a:lnTo>
                  <a:pt x="514604" y="4216"/>
                </a:lnTo>
                <a:close/>
              </a:path>
              <a:path w="530860" h="441960">
                <a:moveTo>
                  <a:pt x="519684" y="0"/>
                </a:moveTo>
                <a:lnTo>
                  <a:pt x="518414" y="0"/>
                </a:lnTo>
                <a:lnTo>
                  <a:pt x="514604" y="3810"/>
                </a:lnTo>
                <a:lnTo>
                  <a:pt x="514604" y="4216"/>
                </a:lnTo>
                <a:lnTo>
                  <a:pt x="519684" y="0"/>
                </a:lnTo>
                <a:close/>
              </a:path>
              <a:path w="530860" h="441960">
                <a:moveTo>
                  <a:pt x="530860" y="0"/>
                </a:moveTo>
                <a:lnTo>
                  <a:pt x="528828" y="0"/>
                </a:lnTo>
                <a:lnTo>
                  <a:pt x="530860" y="3429"/>
                </a:lnTo>
                <a:lnTo>
                  <a:pt x="530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g object 125"/>
          <p:cNvSpPr/>
          <p:nvPr/>
        </p:nvSpPr>
        <p:spPr>
          <a:xfrm>
            <a:off x="487680" y="6760462"/>
            <a:ext cx="26034" cy="94615"/>
          </a:xfrm>
          <a:custGeom>
            <a:avLst/>
            <a:gdLst/>
            <a:ahLst/>
            <a:cxnLst/>
            <a:rect l="l" t="t" r="r" b="b"/>
            <a:pathLst>
              <a:path w="26034" h="94615">
                <a:moveTo>
                  <a:pt x="314" y="2864"/>
                </a:moveTo>
                <a:lnTo>
                  <a:pt x="10363" y="94488"/>
                </a:lnTo>
                <a:lnTo>
                  <a:pt x="25907" y="94488"/>
                </a:lnTo>
                <a:lnTo>
                  <a:pt x="16840" y="11490"/>
                </a:lnTo>
                <a:lnTo>
                  <a:pt x="5181" y="6385"/>
                </a:lnTo>
                <a:lnTo>
                  <a:pt x="3886" y="6385"/>
                </a:lnTo>
                <a:lnTo>
                  <a:pt x="2590" y="5107"/>
                </a:lnTo>
                <a:lnTo>
                  <a:pt x="1295" y="5107"/>
                </a:lnTo>
                <a:lnTo>
                  <a:pt x="1295" y="3831"/>
                </a:lnTo>
                <a:lnTo>
                  <a:pt x="314" y="2864"/>
                </a:lnTo>
                <a:close/>
              </a:path>
              <a:path w="26034" h="94615">
                <a:moveTo>
                  <a:pt x="0" y="0"/>
                </a:moveTo>
                <a:lnTo>
                  <a:pt x="0" y="2555"/>
                </a:lnTo>
                <a:lnTo>
                  <a:pt x="314" y="286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g object 126"/>
          <p:cNvSpPr/>
          <p:nvPr/>
        </p:nvSpPr>
        <p:spPr>
          <a:xfrm>
            <a:off x="388620" y="5704332"/>
            <a:ext cx="398780" cy="152400"/>
          </a:xfrm>
          <a:custGeom>
            <a:avLst/>
            <a:gdLst/>
            <a:ahLst/>
            <a:cxnLst/>
            <a:rect l="l" t="t" r="r" b="b"/>
            <a:pathLst>
              <a:path w="398780" h="152400">
                <a:moveTo>
                  <a:pt x="0" y="0"/>
                </a:moveTo>
                <a:lnTo>
                  <a:pt x="0" y="5041"/>
                </a:lnTo>
                <a:lnTo>
                  <a:pt x="1269" y="16370"/>
                </a:lnTo>
                <a:lnTo>
                  <a:pt x="383324" y="151142"/>
                </a:lnTo>
                <a:lnTo>
                  <a:pt x="388404" y="152400"/>
                </a:lnTo>
                <a:lnTo>
                  <a:pt x="393484" y="152400"/>
                </a:lnTo>
                <a:lnTo>
                  <a:pt x="397294" y="148628"/>
                </a:lnTo>
                <a:lnTo>
                  <a:pt x="398551" y="144843"/>
                </a:lnTo>
                <a:lnTo>
                  <a:pt x="397294" y="141058"/>
                </a:lnTo>
                <a:lnTo>
                  <a:pt x="389674" y="1385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g object 127"/>
          <p:cNvSpPr/>
          <p:nvPr/>
        </p:nvSpPr>
        <p:spPr>
          <a:xfrm>
            <a:off x="3314700" y="6207252"/>
            <a:ext cx="620395" cy="513715"/>
          </a:xfrm>
          <a:custGeom>
            <a:avLst/>
            <a:gdLst/>
            <a:ahLst/>
            <a:cxnLst/>
            <a:rect l="l" t="t" r="r" b="b"/>
            <a:pathLst>
              <a:path w="620395" h="513715">
                <a:moveTo>
                  <a:pt x="602488" y="0"/>
                </a:moveTo>
                <a:lnTo>
                  <a:pt x="6350" y="496671"/>
                </a:lnTo>
                <a:lnTo>
                  <a:pt x="2539" y="499211"/>
                </a:lnTo>
                <a:lnTo>
                  <a:pt x="0" y="501764"/>
                </a:lnTo>
                <a:lnTo>
                  <a:pt x="0" y="508127"/>
                </a:lnTo>
                <a:lnTo>
                  <a:pt x="3810" y="511949"/>
                </a:lnTo>
                <a:lnTo>
                  <a:pt x="8889" y="513219"/>
                </a:lnTo>
                <a:lnTo>
                  <a:pt x="13970" y="508127"/>
                </a:lnTo>
                <a:lnTo>
                  <a:pt x="617402" y="4929"/>
                </a:lnTo>
                <a:lnTo>
                  <a:pt x="615188" y="3822"/>
                </a:lnTo>
                <a:lnTo>
                  <a:pt x="602488" y="0"/>
                </a:lnTo>
                <a:close/>
              </a:path>
              <a:path w="620395" h="513715">
                <a:moveTo>
                  <a:pt x="620267" y="2540"/>
                </a:moveTo>
                <a:lnTo>
                  <a:pt x="617402" y="4929"/>
                </a:lnTo>
                <a:lnTo>
                  <a:pt x="617727" y="5092"/>
                </a:lnTo>
                <a:lnTo>
                  <a:pt x="620267" y="3822"/>
                </a:lnTo>
                <a:lnTo>
                  <a:pt x="620267" y="2540"/>
                </a:lnTo>
                <a:close/>
              </a:path>
            </a:pathLst>
          </a:custGeom>
          <a:solidFill>
            <a:srgbClr val="F8AA1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8" name="bg object 12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1324355"/>
            <a:ext cx="224028" cy="128016"/>
          </a:xfrm>
          <a:prstGeom prst="rect">
            <a:avLst/>
          </a:prstGeom>
        </p:spPr>
      </p:pic>
      <p:sp>
        <p:nvSpPr>
          <p:cNvPr id="129" name="bg object 129"/>
          <p:cNvSpPr/>
          <p:nvPr/>
        </p:nvSpPr>
        <p:spPr>
          <a:xfrm>
            <a:off x="0" y="1507997"/>
            <a:ext cx="769620" cy="229870"/>
          </a:xfrm>
          <a:custGeom>
            <a:avLst/>
            <a:gdLst/>
            <a:ahLst/>
            <a:cxnLst/>
            <a:rect l="l" t="t" r="r" b="b"/>
            <a:pathLst>
              <a:path w="769620" h="229869">
                <a:moveTo>
                  <a:pt x="348996" y="218059"/>
                </a:moveTo>
                <a:lnTo>
                  <a:pt x="346456" y="216789"/>
                </a:lnTo>
                <a:lnTo>
                  <a:pt x="0" y="134874"/>
                </a:lnTo>
                <a:lnTo>
                  <a:pt x="0" y="149987"/>
                </a:lnTo>
                <a:lnTo>
                  <a:pt x="340118" y="229362"/>
                </a:lnTo>
                <a:lnTo>
                  <a:pt x="340118" y="221742"/>
                </a:lnTo>
                <a:lnTo>
                  <a:pt x="342646" y="218059"/>
                </a:lnTo>
                <a:lnTo>
                  <a:pt x="348996" y="218059"/>
                </a:lnTo>
                <a:close/>
              </a:path>
              <a:path w="769620" h="229869">
                <a:moveTo>
                  <a:pt x="769315" y="8890"/>
                </a:moveTo>
                <a:lnTo>
                  <a:pt x="766775" y="5080"/>
                </a:lnTo>
                <a:lnTo>
                  <a:pt x="765517" y="1270"/>
                </a:lnTo>
                <a:lnTo>
                  <a:pt x="760450" y="0"/>
                </a:lnTo>
                <a:lnTo>
                  <a:pt x="756640" y="1270"/>
                </a:lnTo>
                <a:lnTo>
                  <a:pt x="749046" y="5080"/>
                </a:lnTo>
                <a:lnTo>
                  <a:pt x="347472" y="215138"/>
                </a:lnTo>
                <a:lnTo>
                  <a:pt x="350012" y="216408"/>
                </a:lnTo>
                <a:lnTo>
                  <a:pt x="351269" y="216408"/>
                </a:lnTo>
                <a:lnTo>
                  <a:pt x="355066" y="220218"/>
                </a:lnTo>
                <a:lnTo>
                  <a:pt x="355066" y="227838"/>
                </a:lnTo>
                <a:lnTo>
                  <a:pt x="761707" y="16383"/>
                </a:lnTo>
                <a:lnTo>
                  <a:pt x="764247" y="15113"/>
                </a:lnTo>
                <a:lnTo>
                  <a:pt x="768045" y="12573"/>
                </a:lnTo>
                <a:lnTo>
                  <a:pt x="769315" y="88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g object 130"/>
          <p:cNvSpPr/>
          <p:nvPr/>
        </p:nvSpPr>
        <p:spPr>
          <a:xfrm>
            <a:off x="5835396" y="5576315"/>
            <a:ext cx="635635" cy="708660"/>
          </a:xfrm>
          <a:custGeom>
            <a:avLst/>
            <a:gdLst/>
            <a:ahLst/>
            <a:cxnLst/>
            <a:rect l="l" t="t" r="r" b="b"/>
            <a:pathLst>
              <a:path w="635635" h="708660">
                <a:moveTo>
                  <a:pt x="430149" y="697877"/>
                </a:moveTo>
                <a:lnTo>
                  <a:pt x="428879" y="696595"/>
                </a:lnTo>
                <a:lnTo>
                  <a:pt x="428879" y="695325"/>
                </a:lnTo>
                <a:lnTo>
                  <a:pt x="427482" y="695325"/>
                </a:lnTo>
                <a:lnTo>
                  <a:pt x="427482" y="694042"/>
                </a:lnTo>
                <a:lnTo>
                  <a:pt x="426212" y="694042"/>
                </a:lnTo>
                <a:lnTo>
                  <a:pt x="424942" y="692772"/>
                </a:lnTo>
                <a:lnTo>
                  <a:pt x="421132" y="691489"/>
                </a:lnTo>
                <a:lnTo>
                  <a:pt x="22352" y="563880"/>
                </a:lnTo>
                <a:lnTo>
                  <a:pt x="12192" y="572808"/>
                </a:lnTo>
                <a:lnTo>
                  <a:pt x="9652" y="575360"/>
                </a:lnTo>
                <a:lnTo>
                  <a:pt x="8534" y="575360"/>
                </a:lnTo>
                <a:lnTo>
                  <a:pt x="414782" y="705523"/>
                </a:lnTo>
                <a:lnTo>
                  <a:pt x="419862" y="706805"/>
                </a:lnTo>
                <a:lnTo>
                  <a:pt x="423672" y="708075"/>
                </a:lnTo>
                <a:lnTo>
                  <a:pt x="427482" y="705523"/>
                </a:lnTo>
                <a:lnTo>
                  <a:pt x="428879" y="701700"/>
                </a:lnTo>
                <a:lnTo>
                  <a:pt x="428879" y="699147"/>
                </a:lnTo>
                <a:lnTo>
                  <a:pt x="430149" y="697877"/>
                </a:lnTo>
                <a:close/>
              </a:path>
              <a:path w="635635" h="708660">
                <a:moveTo>
                  <a:pt x="635508" y="5080"/>
                </a:moveTo>
                <a:lnTo>
                  <a:pt x="631698" y="3810"/>
                </a:lnTo>
                <a:lnTo>
                  <a:pt x="618998" y="0"/>
                </a:lnTo>
                <a:lnTo>
                  <a:pt x="6350" y="558787"/>
                </a:lnTo>
                <a:lnTo>
                  <a:pt x="1270" y="561327"/>
                </a:lnTo>
                <a:lnTo>
                  <a:pt x="0" y="562597"/>
                </a:lnTo>
                <a:lnTo>
                  <a:pt x="0" y="570217"/>
                </a:lnTo>
                <a:lnTo>
                  <a:pt x="1270" y="570217"/>
                </a:lnTo>
                <a:lnTo>
                  <a:pt x="1270" y="571487"/>
                </a:lnTo>
                <a:lnTo>
                  <a:pt x="2540" y="572757"/>
                </a:lnTo>
                <a:lnTo>
                  <a:pt x="3810" y="572757"/>
                </a:lnTo>
                <a:lnTo>
                  <a:pt x="3810" y="574027"/>
                </a:lnTo>
                <a:lnTo>
                  <a:pt x="6350" y="575297"/>
                </a:lnTo>
                <a:lnTo>
                  <a:pt x="6667" y="575144"/>
                </a:lnTo>
                <a:lnTo>
                  <a:pt x="7112" y="575360"/>
                </a:lnTo>
                <a:lnTo>
                  <a:pt x="8534" y="575360"/>
                </a:lnTo>
                <a:lnTo>
                  <a:pt x="7124" y="574916"/>
                </a:lnTo>
                <a:lnTo>
                  <a:pt x="11430" y="572757"/>
                </a:lnTo>
                <a:lnTo>
                  <a:pt x="21590" y="563867"/>
                </a:lnTo>
                <a:lnTo>
                  <a:pt x="635508" y="50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g object 131"/>
          <p:cNvSpPr/>
          <p:nvPr/>
        </p:nvSpPr>
        <p:spPr>
          <a:xfrm>
            <a:off x="5180076" y="4668011"/>
            <a:ext cx="1247140" cy="528320"/>
          </a:xfrm>
          <a:custGeom>
            <a:avLst/>
            <a:gdLst/>
            <a:ahLst/>
            <a:cxnLst/>
            <a:rect l="l" t="t" r="r" b="b"/>
            <a:pathLst>
              <a:path w="1247139" h="528320">
                <a:moveTo>
                  <a:pt x="1246632" y="175260"/>
                </a:moveTo>
                <a:lnTo>
                  <a:pt x="1241552" y="170180"/>
                </a:lnTo>
                <a:lnTo>
                  <a:pt x="633476" y="0"/>
                </a:lnTo>
                <a:lnTo>
                  <a:pt x="633476" y="10160"/>
                </a:lnTo>
                <a:lnTo>
                  <a:pt x="629666" y="13970"/>
                </a:lnTo>
                <a:lnTo>
                  <a:pt x="626960" y="13970"/>
                </a:lnTo>
                <a:lnTo>
                  <a:pt x="629412" y="11938"/>
                </a:lnTo>
                <a:lnTo>
                  <a:pt x="625602" y="10668"/>
                </a:lnTo>
                <a:lnTo>
                  <a:pt x="624332" y="10668"/>
                </a:lnTo>
                <a:lnTo>
                  <a:pt x="624332" y="9398"/>
                </a:lnTo>
                <a:lnTo>
                  <a:pt x="621792" y="6858"/>
                </a:lnTo>
                <a:lnTo>
                  <a:pt x="620522" y="5588"/>
                </a:lnTo>
                <a:lnTo>
                  <a:pt x="620522" y="3048"/>
                </a:lnTo>
                <a:lnTo>
                  <a:pt x="15240" y="506095"/>
                </a:lnTo>
                <a:lnTo>
                  <a:pt x="3810" y="513715"/>
                </a:lnTo>
                <a:lnTo>
                  <a:pt x="0" y="517525"/>
                </a:lnTo>
                <a:lnTo>
                  <a:pt x="0" y="525145"/>
                </a:lnTo>
                <a:lnTo>
                  <a:pt x="1270" y="525145"/>
                </a:lnTo>
                <a:lnTo>
                  <a:pt x="2540" y="526415"/>
                </a:lnTo>
                <a:lnTo>
                  <a:pt x="3810" y="526415"/>
                </a:lnTo>
                <a:lnTo>
                  <a:pt x="6350" y="527697"/>
                </a:lnTo>
                <a:lnTo>
                  <a:pt x="8890" y="527697"/>
                </a:lnTo>
                <a:lnTo>
                  <a:pt x="11430" y="525145"/>
                </a:lnTo>
                <a:lnTo>
                  <a:pt x="22860" y="516255"/>
                </a:lnTo>
                <a:lnTo>
                  <a:pt x="625919" y="14846"/>
                </a:lnTo>
                <a:lnTo>
                  <a:pt x="627126" y="15240"/>
                </a:lnTo>
                <a:lnTo>
                  <a:pt x="1237742" y="185420"/>
                </a:lnTo>
                <a:lnTo>
                  <a:pt x="1240282" y="186690"/>
                </a:lnTo>
                <a:lnTo>
                  <a:pt x="1242822" y="185420"/>
                </a:lnTo>
                <a:lnTo>
                  <a:pt x="1246632" y="181610"/>
                </a:lnTo>
                <a:lnTo>
                  <a:pt x="1246632" y="1752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g object 132"/>
          <p:cNvSpPr/>
          <p:nvPr/>
        </p:nvSpPr>
        <p:spPr>
          <a:xfrm>
            <a:off x="0" y="1725167"/>
            <a:ext cx="417830" cy="882650"/>
          </a:xfrm>
          <a:custGeom>
            <a:avLst/>
            <a:gdLst/>
            <a:ahLst/>
            <a:cxnLst/>
            <a:rect l="l" t="t" r="r" b="b"/>
            <a:pathLst>
              <a:path w="417830" h="882650">
                <a:moveTo>
                  <a:pt x="417576" y="643128"/>
                </a:moveTo>
                <a:lnTo>
                  <a:pt x="405917" y="526694"/>
                </a:lnTo>
                <a:lnTo>
                  <a:pt x="405917" y="653059"/>
                </a:lnTo>
                <a:lnTo>
                  <a:pt x="404355" y="652018"/>
                </a:lnTo>
                <a:lnTo>
                  <a:pt x="404355" y="651497"/>
                </a:lnTo>
                <a:lnTo>
                  <a:pt x="405917" y="653059"/>
                </a:lnTo>
                <a:lnTo>
                  <a:pt x="405917" y="526694"/>
                </a:lnTo>
                <a:lnTo>
                  <a:pt x="354076" y="8890"/>
                </a:lnTo>
                <a:lnTo>
                  <a:pt x="354076" y="3810"/>
                </a:lnTo>
                <a:lnTo>
                  <a:pt x="352806" y="2540"/>
                </a:lnTo>
                <a:lnTo>
                  <a:pt x="352806" y="1270"/>
                </a:lnTo>
                <a:lnTo>
                  <a:pt x="351536" y="1270"/>
                </a:lnTo>
                <a:lnTo>
                  <a:pt x="350266" y="0"/>
                </a:lnTo>
                <a:lnTo>
                  <a:pt x="342646" y="0"/>
                </a:lnTo>
                <a:lnTo>
                  <a:pt x="338836" y="3810"/>
                </a:lnTo>
                <a:lnTo>
                  <a:pt x="340106" y="7620"/>
                </a:lnTo>
                <a:lnTo>
                  <a:pt x="340106" y="12700"/>
                </a:lnTo>
                <a:lnTo>
                  <a:pt x="402336" y="635508"/>
                </a:lnTo>
                <a:lnTo>
                  <a:pt x="402336" y="636524"/>
                </a:lnTo>
                <a:lnTo>
                  <a:pt x="0" y="533400"/>
                </a:lnTo>
                <a:lnTo>
                  <a:pt x="0" y="548640"/>
                </a:lnTo>
                <a:lnTo>
                  <a:pt x="390918" y="649224"/>
                </a:lnTo>
                <a:lnTo>
                  <a:pt x="402336" y="642874"/>
                </a:lnTo>
                <a:lnTo>
                  <a:pt x="402336" y="644144"/>
                </a:lnTo>
                <a:lnTo>
                  <a:pt x="391642" y="649478"/>
                </a:lnTo>
                <a:lnTo>
                  <a:pt x="0" y="864616"/>
                </a:lnTo>
                <a:lnTo>
                  <a:pt x="0" y="882396"/>
                </a:lnTo>
                <a:lnTo>
                  <a:pt x="414528" y="654558"/>
                </a:lnTo>
                <a:lnTo>
                  <a:pt x="408165" y="654558"/>
                </a:lnTo>
                <a:lnTo>
                  <a:pt x="406222" y="653275"/>
                </a:lnTo>
                <a:lnTo>
                  <a:pt x="411226" y="652018"/>
                </a:lnTo>
                <a:lnTo>
                  <a:pt x="413766" y="652018"/>
                </a:lnTo>
                <a:lnTo>
                  <a:pt x="413766" y="650748"/>
                </a:lnTo>
                <a:lnTo>
                  <a:pt x="415036" y="650748"/>
                </a:lnTo>
                <a:lnTo>
                  <a:pt x="415036" y="649478"/>
                </a:lnTo>
                <a:lnTo>
                  <a:pt x="416306" y="649478"/>
                </a:lnTo>
                <a:lnTo>
                  <a:pt x="416306" y="648208"/>
                </a:lnTo>
                <a:lnTo>
                  <a:pt x="417576" y="646938"/>
                </a:lnTo>
                <a:lnTo>
                  <a:pt x="417576" y="6431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g object 133"/>
          <p:cNvSpPr/>
          <p:nvPr/>
        </p:nvSpPr>
        <p:spPr>
          <a:xfrm>
            <a:off x="1150619" y="1560575"/>
            <a:ext cx="243840" cy="2811780"/>
          </a:xfrm>
          <a:custGeom>
            <a:avLst/>
            <a:gdLst/>
            <a:ahLst/>
            <a:cxnLst/>
            <a:rect l="l" t="t" r="r" b="b"/>
            <a:pathLst>
              <a:path w="243840" h="2811779">
                <a:moveTo>
                  <a:pt x="13970" y="0"/>
                </a:moveTo>
                <a:lnTo>
                  <a:pt x="10160" y="2539"/>
                </a:lnTo>
                <a:lnTo>
                  <a:pt x="5080" y="2539"/>
                </a:lnTo>
                <a:lnTo>
                  <a:pt x="0" y="1270"/>
                </a:lnTo>
                <a:lnTo>
                  <a:pt x="229870" y="2809240"/>
                </a:lnTo>
                <a:lnTo>
                  <a:pt x="237490" y="2811780"/>
                </a:lnTo>
                <a:lnTo>
                  <a:pt x="243840" y="2807970"/>
                </a:lnTo>
                <a:lnTo>
                  <a:pt x="139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g object 134"/>
          <p:cNvSpPr/>
          <p:nvPr/>
        </p:nvSpPr>
        <p:spPr>
          <a:xfrm>
            <a:off x="720851" y="1461516"/>
            <a:ext cx="20320" cy="55880"/>
          </a:xfrm>
          <a:custGeom>
            <a:avLst/>
            <a:gdLst/>
            <a:ahLst/>
            <a:cxnLst/>
            <a:rect l="l" t="t" r="r" b="b"/>
            <a:pathLst>
              <a:path w="20320" h="55880">
                <a:moveTo>
                  <a:pt x="306" y="2805"/>
                </a:moveTo>
                <a:lnTo>
                  <a:pt x="5283" y="48387"/>
                </a:lnTo>
                <a:lnTo>
                  <a:pt x="5283" y="52197"/>
                </a:lnTo>
                <a:lnTo>
                  <a:pt x="9245" y="55880"/>
                </a:lnTo>
                <a:lnTo>
                  <a:pt x="13207" y="54610"/>
                </a:lnTo>
                <a:lnTo>
                  <a:pt x="17170" y="54610"/>
                </a:lnTo>
                <a:lnTo>
                  <a:pt x="19812" y="52197"/>
                </a:lnTo>
                <a:lnTo>
                  <a:pt x="19812" y="45974"/>
                </a:lnTo>
                <a:lnTo>
                  <a:pt x="15849" y="8636"/>
                </a:lnTo>
                <a:lnTo>
                  <a:pt x="5283" y="6223"/>
                </a:lnTo>
                <a:lnTo>
                  <a:pt x="2641" y="6223"/>
                </a:lnTo>
                <a:lnTo>
                  <a:pt x="2641" y="4953"/>
                </a:lnTo>
                <a:lnTo>
                  <a:pt x="1320" y="3683"/>
                </a:lnTo>
                <a:lnTo>
                  <a:pt x="306" y="2805"/>
                </a:lnTo>
                <a:close/>
              </a:path>
              <a:path w="20320" h="55880">
                <a:moveTo>
                  <a:pt x="0" y="0"/>
                </a:moveTo>
                <a:lnTo>
                  <a:pt x="0" y="2539"/>
                </a:lnTo>
                <a:lnTo>
                  <a:pt x="306" y="280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5" name="bg object 13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22222" y="1354836"/>
            <a:ext cx="239522" cy="68579"/>
          </a:xfrm>
          <a:prstGeom prst="rect">
            <a:avLst/>
          </a:prstGeom>
        </p:spPr>
      </p:pic>
      <p:sp>
        <p:nvSpPr>
          <p:cNvPr id="136" name="bg object 136"/>
          <p:cNvSpPr/>
          <p:nvPr/>
        </p:nvSpPr>
        <p:spPr>
          <a:xfrm>
            <a:off x="2331720" y="1100327"/>
            <a:ext cx="762000" cy="441959"/>
          </a:xfrm>
          <a:custGeom>
            <a:avLst/>
            <a:gdLst/>
            <a:ahLst/>
            <a:cxnLst/>
            <a:rect l="l" t="t" r="r" b="b"/>
            <a:pathLst>
              <a:path w="762000" h="441959">
                <a:moveTo>
                  <a:pt x="762000" y="0"/>
                </a:moveTo>
                <a:lnTo>
                  <a:pt x="0" y="429260"/>
                </a:lnTo>
                <a:lnTo>
                  <a:pt x="2540" y="429260"/>
                </a:lnTo>
                <a:lnTo>
                  <a:pt x="3810" y="431800"/>
                </a:lnTo>
                <a:lnTo>
                  <a:pt x="6350" y="431800"/>
                </a:lnTo>
                <a:lnTo>
                  <a:pt x="7619" y="433070"/>
                </a:lnTo>
                <a:lnTo>
                  <a:pt x="7619" y="434339"/>
                </a:lnTo>
                <a:lnTo>
                  <a:pt x="8890" y="434339"/>
                </a:lnTo>
                <a:lnTo>
                  <a:pt x="8890" y="441960"/>
                </a:lnTo>
                <a:lnTo>
                  <a:pt x="762000" y="17780"/>
                </a:lnTo>
                <a:lnTo>
                  <a:pt x="76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g object 137"/>
          <p:cNvSpPr/>
          <p:nvPr/>
        </p:nvSpPr>
        <p:spPr>
          <a:xfrm>
            <a:off x="2866644" y="778763"/>
            <a:ext cx="218440" cy="58419"/>
          </a:xfrm>
          <a:custGeom>
            <a:avLst/>
            <a:gdLst/>
            <a:ahLst/>
            <a:cxnLst/>
            <a:rect l="l" t="t" r="r" b="b"/>
            <a:pathLst>
              <a:path w="218439" h="58419">
                <a:moveTo>
                  <a:pt x="0" y="0"/>
                </a:moveTo>
                <a:lnTo>
                  <a:pt x="0" y="16383"/>
                </a:lnTo>
                <a:lnTo>
                  <a:pt x="217931" y="57912"/>
                </a:lnTo>
                <a:lnTo>
                  <a:pt x="217931" y="4152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g object 138"/>
          <p:cNvSpPr/>
          <p:nvPr/>
        </p:nvSpPr>
        <p:spPr>
          <a:xfrm>
            <a:off x="1095755" y="1231391"/>
            <a:ext cx="58419" cy="45720"/>
          </a:xfrm>
          <a:custGeom>
            <a:avLst/>
            <a:gdLst/>
            <a:ahLst/>
            <a:cxnLst/>
            <a:rect l="l" t="t" r="r" b="b"/>
            <a:pathLst>
              <a:path w="58419" h="45719">
                <a:moveTo>
                  <a:pt x="56629" y="0"/>
                </a:moveTo>
                <a:lnTo>
                  <a:pt x="3860" y="26670"/>
                </a:lnTo>
                <a:lnTo>
                  <a:pt x="5143" y="38100"/>
                </a:lnTo>
                <a:lnTo>
                  <a:pt x="5143" y="41910"/>
                </a:lnTo>
                <a:lnTo>
                  <a:pt x="2578" y="43180"/>
                </a:lnTo>
                <a:lnTo>
                  <a:pt x="0" y="45720"/>
                </a:lnTo>
                <a:lnTo>
                  <a:pt x="57912" y="16510"/>
                </a:lnTo>
                <a:lnTo>
                  <a:pt x="56629" y="5080"/>
                </a:lnTo>
                <a:lnTo>
                  <a:pt x="566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g object 139"/>
          <p:cNvSpPr/>
          <p:nvPr/>
        </p:nvSpPr>
        <p:spPr>
          <a:xfrm>
            <a:off x="726948" y="1354835"/>
            <a:ext cx="801370" cy="208915"/>
          </a:xfrm>
          <a:custGeom>
            <a:avLst/>
            <a:gdLst/>
            <a:ahLst/>
            <a:cxnLst/>
            <a:rect l="l" t="t" r="r" b="b"/>
            <a:pathLst>
              <a:path w="801369" h="208915">
                <a:moveTo>
                  <a:pt x="4051" y="113284"/>
                </a:moveTo>
                <a:lnTo>
                  <a:pt x="0" y="112268"/>
                </a:lnTo>
                <a:lnTo>
                  <a:pt x="1270" y="113538"/>
                </a:lnTo>
                <a:lnTo>
                  <a:pt x="3797" y="113538"/>
                </a:lnTo>
                <a:lnTo>
                  <a:pt x="4051" y="113284"/>
                </a:lnTo>
                <a:close/>
              </a:path>
              <a:path w="801369" h="208915">
                <a:moveTo>
                  <a:pt x="777748" y="7454"/>
                </a:moveTo>
                <a:lnTo>
                  <a:pt x="430504" y="192024"/>
                </a:lnTo>
                <a:lnTo>
                  <a:pt x="427964" y="193294"/>
                </a:lnTo>
                <a:lnTo>
                  <a:pt x="427723" y="193382"/>
                </a:lnTo>
                <a:lnTo>
                  <a:pt x="22821" y="102108"/>
                </a:lnTo>
                <a:lnTo>
                  <a:pt x="5067" y="112268"/>
                </a:lnTo>
                <a:lnTo>
                  <a:pt x="4051" y="113284"/>
                </a:lnTo>
                <a:lnTo>
                  <a:pt x="10147" y="114808"/>
                </a:lnTo>
                <a:lnTo>
                  <a:pt x="423430" y="208788"/>
                </a:lnTo>
                <a:lnTo>
                  <a:pt x="427228" y="208788"/>
                </a:lnTo>
                <a:lnTo>
                  <a:pt x="424700" y="207518"/>
                </a:lnTo>
                <a:lnTo>
                  <a:pt x="423430" y="204978"/>
                </a:lnTo>
                <a:lnTo>
                  <a:pt x="420890" y="201168"/>
                </a:lnTo>
                <a:lnTo>
                  <a:pt x="422160" y="197358"/>
                </a:lnTo>
                <a:lnTo>
                  <a:pt x="423697" y="196329"/>
                </a:lnTo>
                <a:lnTo>
                  <a:pt x="422871" y="199644"/>
                </a:lnTo>
                <a:lnTo>
                  <a:pt x="424154" y="203454"/>
                </a:lnTo>
                <a:lnTo>
                  <a:pt x="425424" y="205994"/>
                </a:lnTo>
                <a:lnTo>
                  <a:pt x="427964" y="207264"/>
                </a:lnTo>
                <a:lnTo>
                  <a:pt x="434327" y="207264"/>
                </a:lnTo>
                <a:lnTo>
                  <a:pt x="438137" y="204724"/>
                </a:lnTo>
                <a:lnTo>
                  <a:pt x="776478" y="25019"/>
                </a:lnTo>
                <a:lnTo>
                  <a:pt x="776478" y="8636"/>
                </a:lnTo>
                <a:lnTo>
                  <a:pt x="777748" y="8636"/>
                </a:lnTo>
                <a:lnTo>
                  <a:pt x="777748" y="7454"/>
                </a:lnTo>
                <a:close/>
              </a:path>
              <a:path w="801369" h="208915">
                <a:moveTo>
                  <a:pt x="777887" y="7366"/>
                </a:moveTo>
                <a:lnTo>
                  <a:pt x="777748" y="7366"/>
                </a:lnTo>
                <a:lnTo>
                  <a:pt x="777887" y="7366"/>
                </a:lnTo>
                <a:close/>
              </a:path>
              <a:path w="801369" h="208915">
                <a:moveTo>
                  <a:pt x="779780" y="5207"/>
                </a:moveTo>
                <a:lnTo>
                  <a:pt x="777240" y="5207"/>
                </a:lnTo>
                <a:lnTo>
                  <a:pt x="777240" y="6477"/>
                </a:lnTo>
                <a:lnTo>
                  <a:pt x="779780" y="5207"/>
                </a:lnTo>
                <a:close/>
              </a:path>
              <a:path w="801369" h="208915">
                <a:moveTo>
                  <a:pt x="780288" y="6096"/>
                </a:moveTo>
                <a:lnTo>
                  <a:pt x="777887" y="7366"/>
                </a:lnTo>
                <a:lnTo>
                  <a:pt x="780288" y="7366"/>
                </a:lnTo>
                <a:lnTo>
                  <a:pt x="780288" y="6096"/>
                </a:lnTo>
                <a:close/>
              </a:path>
              <a:path w="801369" h="208915">
                <a:moveTo>
                  <a:pt x="801370" y="7747"/>
                </a:moveTo>
                <a:lnTo>
                  <a:pt x="798830" y="3810"/>
                </a:lnTo>
                <a:lnTo>
                  <a:pt x="797560" y="1270"/>
                </a:lnTo>
                <a:lnTo>
                  <a:pt x="795020" y="0"/>
                </a:lnTo>
                <a:lnTo>
                  <a:pt x="788670" y="0"/>
                </a:lnTo>
                <a:lnTo>
                  <a:pt x="782320" y="5207"/>
                </a:lnTo>
                <a:lnTo>
                  <a:pt x="786130" y="5207"/>
                </a:lnTo>
                <a:lnTo>
                  <a:pt x="789940" y="7747"/>
                </a:lnTo>
                <a:lnTo>
                  <a:pt x="789940" y="16764"/>
                </a:lnTo>
                <a:lnTo>
                  <a:pt x="793750" y="15494"/>
                </a:lnTo>
                <a:lnTo>
                  <a:pt x="796290" y="14224"/>
                </a:lnTo>
                <a:lnTo>
                  <a:pt x="800100" y="11557"/>
                </a:lnTo>
                <a:lnTo>
                  <a:pt x="801370" y="77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g object 140"/>
          <p:cNvSpPr/>
          <p:nvPr/>
        </p:nvSpPr>
        <p:spPr>
          <a:xfrm>
            <a:off x="2327148" y="1540255"/>
            <a:ext cx="100965" cy="1534160"/>
          </a:xfrm>
          <a:custGeom>
            <a:avLst/>
            <a:gdLst/>
            <a:ahLst/>
            <a:cxnLst/>
            <a:rect l="l" t="t" r="r" b="b"/>
            <a:pathLst>
              <a:path w="100964" h="1534160">
                <a:moveTo>
                  <a:pt x="13969" y="0"/>
                </a:moveTo>
                <a:lnTo>
                  <a:pt x="12700" y="3810"/>
                </a:lnTo>
                <a:lnTo>
                  <a:pt x="8889" y="6350"/>
                </a:lnTo>
                <a:lnTo>
                  <a:pt x="71" y="6350"/>
                </a:lnTo>
                <a:lnTo>
                  <a:pt x="86613" y="1533652"/>
                </a:lnTo>
                <a:lnTo>
                  <a:pt x="89153" y="1531112"/>
                </a:lnTo>
                <a:lnTo>
                  <a:pt x="100583" y="1524762"/>
                </a:lnTo>
                <a:lnTo>
                  <a:pt x="14186" y="6350"/>
                </a:lnTo>
                <a:lnTo>
                  <a:pt x="5079" y="6350"/>
                </a:lnTo>
                <a:lnTo>
                  <a:pt x="0" y="5080"/>
                </a:lnTo>
                <a:lnTo>
                  <a:pt x="14114" y="5080"/>
                </a:lnTo>
                <a:lnTo>
                  <a:pt x="14042" y="3810"/>
                </a:lnTo>
                <a:lnTo>
                  <a:pt x="139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g object 141"/>
          <p:cNvSpPr/>
          <p:nvPr/>
        </p:nvSpPr>
        <p:spPr>
          <a:xfrm>
            <a:off x="979932" y="0"/>
            <a:ext cx="121920" cy="1275715"/>
          </a:xfrm>
          <a:custGeom>
            <a:avLst/>
            <a:gdLst/>
            <a:ahLst/>
            <a:cxnLst/>
            <a:rect l="l" t="t" r="r" b="b"/>
            <a:pathLst>
              <a:path w="121919" h="1275715">
                <a:moveTo>
                  <a:pt x="118872" y="1274064"/>
                </a:moveTo>
                <a:lnTo>
                  <a:pt x="117348" y="1275588"/>
                </a:lnTo>
                <a:lnTo>
                  <a:pt x="118872" y="1275588"/>
                </a:lnTo>
                <a:lnTo>
                  <a:pt x="118872" y="1274064"/>
                </a:lnTo>
                <a:close/>
              </a:path>
              <a:path w="121919" h="1275715">
                <a:moveTo>
                  <a:pt x="121920" y="1269492"/>
                </a:moveTo>
                <a:lnTo>
                  <a:pt x="121056" y="1261872"/>
                </a:lnTo>
                <a:lnTo>
                  <a:pt x="120637" y="1258062"/>
                </a:lnTo>
                <a:lnTo>
                  <a:pt x="15405" y="0"/>
                </a:lnTo>
                <a:lnTo>
                  <a:pt x="0" y="0"/>
                </a:lnTo>
                <a:lnTo>
                  <a:pt x="105232" y="1265682"/>
                </a:lnTo>
                <a:lnTo>
                  <a:pt x="110375" y="1263142"/>
                </a:lnTo>
                <a:lnTo>
                  <a:pt x="114223" y="1261872"/>
                </a:lnTo>
                <a:lnTo>
                  <a:pt x="118071" y="1263142"/>
                </a:lnTo>
                <a:lnTo>
                  <a:pt x="120637" y="1266952"/>
                </a:lnTo>
                <a:lnTo>
                  <a:pt x="120637" y="1268222"/>
                </a:lnTo>
                <a:lnTo>
                  <a:pt x="121920" y="12694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g object 142"/>
          <p:cNvSpPr/>
          <p:nvPr/>
        </p:nvSpPr>
        <p:spPr>
          <a:xfrm>
            <a:off x="1316736" y="0"/>
            <a:ext cx="48895" cy="467995"/>
          </a:xfrm>
          <a:custGeom>
            <a:avLst/>
            <a:gdLst/>
            <a:ahLst/>
            <a:cxnLst/>
            <a:rect l="l" t="t" r="r" b="b"/>
            <a:pathLst>
              <a:path w="48894" h="467995">
                <a:moveTo>
                  <a:pt x="14985" y="0"/>
                </a:moveTo>
                <a:lnTo>
                  <a:pt x="0" y="0"/>
                </a:lnTo>
                <a:lnTo>
                  <a:pt x="35051" y="467867"/>
                </a:lnTo>
                <a:lnTo>
                  <a:pt x="38734" y="466598"/>
                </a:lnTo>
                <a:lnTo>
                  <a:pt x="48767" y="461517"/>
                </a:lnTo>
                <a:lnTo>
                  <a:pt x="149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g object 143"/>
          <p:cNvSpPr/>
          <p:nvPr/>
        </p:nvSpPr>
        <p:spPr>
          <a:xfrm>
            <a:off x="3710940" y="0"/>
            <a:ext cx="128270" cy="4305300"/>
          </a:xfrm>
          <a:custGeom>
            <a:avLst/>
            <a:gdLst/>
            <a:ahLst/>
            <a:cxnLst/>
            <a:rect l="l" t="t" r="r" b="b"/>
            <a:pathLst>
              <a:path w="128270" h="4305300">
                <a:moveTo>
                  <a:pt x="15239" y="0"/>
                </a:moveTo>
                <a:lnTo>
                  <a:pt x="0" y="0"/>
                </a:lnTo>
                <a:lnTo>
                  <a:pt x="111506" y="4295140"/>
                </a:lnTo>
                <a:lnTo>
                  <a:pt x="111506" y="4305300"/>
                </a:lnTo>
                <a:lnTo>
                  <a:pt x="112775" y="4305300"/>
                </a:lnTo>
                <a:lnTo>
                  <a:pt x="112878" y="4301387"/>
                </a:lnTo>
                <a:lnTo>
                  <a:pt x="116586" y="4297680"/>
                </a:lnTo>
                <a:lnTo>
                  <a:pt x="127816" y="4297680"/>
                </a:lnTo>
                <a:lnTo>
                  <a:pt x="15239" y="0"/>
                </a:lnTo>
                <a:close/>
              </a:path>
              <a:path w="128270" h="4305300">
                <a:moveTo>
                  <a:pt x="127816" y="4297680"/>
                </a:moveTo>
                <a:lnTo>
                  <a:pt x="124206" y="4297680"/>
                </a:lnTo>
                <a:lnTo>
                  <a:pt x="127913" y="4301387"/>
                </a:lnTo>
                <a:lnTo>
                  <a:pt x="127816" y="4297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g object 144"/>
          <p:cNvSpPr/>
          <p:nvPr/>
        </p:nvSpPr>
        <p:spPr>
          <a:xfrm>
            <a:off x="5184648" y="3493007"/>
            <a:ext cx="651510" cy="1188720"/>
          </a:xfrm>
          <a:custGeom>
            <a:avLst/>
            <a:gdLst/>
            <a:ahLst/>
            <a:cxnLst/>
            <a:rect l="l" t="t" r="r" b="b"/>
            <a:pathLst>
              <a:path w="651510" h="1188720">
                <a:moveTo>
                  <a:pt x="646290" y="12509"/>
                </a:moveTo>
                <a:lnTo>
                  <a:pt x="644144" y="11430"/>
                </a:lnTo>
                <a:lnTo>
                  <a:pt x="640334" y="11430"/>
                </a:lnTo>
                <a:lnTo>
                  <a:pt x="636524" y="7620"/>
                </a:lnTo>
                <a:lnTo>
                  <a:pt x="636524" y="0"/>
                </a:lnTo>
                <a:lnTo>
                  <a:pt x="5080" y="486156"/>
                </a:lnTo>
                <a:lnTo>
                  <a:pt x="1270" y="491236"/>
                </a:lnTo>
                <a:lnTo>
                  <a:pt x="0" y="493776"/>
                </a:lnTo>
                <a:lnTo>
                  <a:pt x="0" y="500126"/>
                </a:lnTo>
                <a:lnTo>
                  <a:pt x="1270" y="501396"/>
                </a:lnTo>
                <a:lnTo>
                  <a:pt x="3810" y="505206"/>
                </a:lnTo>
                <a:lnTo>
                  <a:pt x="8890" y="505206"/>
                </a:lnTo>
                <a:lnTo>
                  <a:pt x="13970" y="500126"/>
                </a:lnTo>
                <a:lnTo>
                  <a:pt x="636524" y="20320"/>
                </a:lnTo>
                <a:lnTo>
                  <a:pt x="646290" y="12509"/>
                </a:lnTo>
                <a:close/>
              </a:path>
              <a:path w="651510" h="1188720">
                <a:moveTo>
                  <a:pt x="649224" y="10160"/>
                </a:moveTo>
                <a:lnTo>
                  <a:pt x="646290" y="12509"/>
                </a:lnTo>
                <a:lnTo>
                  <a:pt x="646684" y="12700"/>
                </a:lnTo>
                <a:lnTo>
                  <a:pt x="649224" y="10160"/>
                </a:lnTo>
                <a:close/>
              </a:path>
              <a:path w="651510" h="1188720">
                <a:moveTo>
                  <a:pt x="649655" y="9982"/>
                </a:moveTo>
                <a:lnTo>
                  <a:pt x="648462" y="11176"/>
                </a:lnTo>
                <a:lnTo>
                  <a:pt x="648462" y="12446"/>
                </a:lnTo>
                <a:lnTo>
                  <a:pt x="647192" y="12446"/>
                </a:lnTo>
                <a:lnTo>
                  <a:pt x="634365" y="22606"/>
                </a:lnTo>
                <a:lnTo>
                  <a:pt x="612686" y="1174750"/>
                </a:lnTo>
                <a:lnTo>
                  <a:pt x="612648" y="1183640"/>
                </a:lnTo>
                <a:lnTo>
                  <a:pt x="616458" y="1187450"/>
                </a:lnTo>
                <a:lnTo>
                  <a:pt x="617728" y="1187450"/>
                </a:lnTo>
                <a:lnTo>
                  <a:pt x="617728" y="1188720"/>
                </a:lnTo>
                <a:lnTo>
                  <a:pt x="624205" y="1188720"/>
                </a:lnTo>
                <a:lnTo>
                  <a:pt x="628015" y="1184910"/>
                </a:lnTo>
                <a:lnTo>
                  <a:pt x="628015" y="1174750"/>
                </a:lnTo>
                <a:lnTo>
                  <a:pt x="649655" y="9982"/>
                </a:lnTo>
                <a:close/>
              </a:path>
              <a:path w="651510" h="1188720">
                <a:moveTo>
                  <a:pt x="651129" y="7366"/>
                </a:moveTo>
                <a:lnTo>
                  <a:pt x="649732" y="6096"/>
                </a:lnTo>
                <a:lnTo>
                  <a:pt x="649655" y="9982"/>
                </a:lnTo>
                <a:lnTo>
                  <a:pt x="649732" y="8636"/>
                </a:lnTo>
                <a:lnTo>
                  <a:pt x="651129" y="8636"/>
                </a:lnTo>
                <a:lnTo>
                  <a:pt x="651129" y="73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g object 145"/>
          <p:cNvSpPr/>
          <p:nvPr/>
        </p:nvSpPr>
        <p:spPr>
          <a:xfrm>
            <a:off x="492251" y="6752843"/>
            <a:ext cx="268605" cy="100965"/>
          </a:xfrm>
          <a:custGeom>
            <a:avLst/>
            <a:gdLst/>
            <a:ahLst/>
            <a:cxnLst/>
            <a:rect l="l" t="t" r="r" b="b"/>
            <a:pathLst>
              <a:path w="268605" h="100965">
                <a:moveTo>
                  <a:pt x="11442" y="0"/>
                </a:moveTo>
                <a:lnTo>
                  <a:pt x="10172" y="6366"/>
                </a:lnTo>
                <a:lnTo>
                  <a:pt x="10172" y="10185"/>
                </a:lnTo>
                <a:lnTo>
                  <a:pt x="7632" y="14005"/>
                </a:lnTo>
                <a:lnTo>
                  <a:pt x="4131" y="14005"/>
                </a:lnTo>
                <a:lnTo>
                  <a:pt x="12712" y="17825"/>
                </a:lnTo>
                <a:lnTo>
                  <a:pt x="226275" y="100583"/>
                </a:lnTo>
                <a:lnTo>
                  <a:pt x="268224" y="100583"/>
                </a:lnTo>
                <a:lnTo>
                  <a:pt x="11442" y="0"/>
                </a:lnTo>
                <a:close/>
              </a:path>
              <a:path w="268605" h="100965">
                <a:moveTo>
                  <a:pt x="1270" y="12731"/>
                </a:moveTo>
                <a:lnTo>
                  <a:pt x="0" y="12731"/>
                </a:lnTo>
                <a:lnTo>
                  <a:pt x="1270" y="14005"/>
                </a:lnTo>
                <a:lnTo>
                  <a:pt x="4131" y="14005"/>
                </a:lnTo>
                <a:lnTo>
                  <a:pt x="1270" y="127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g object 146"/>
          <p:cNvSpPr/>
          <p:nvPr/>
        </p:nvSpPr>
        <p:spPr>
          <a:xfrm>
            <a:off x="0" y="4087367"/>
            <a:ext cx="201295" cy="135890"/>
          </a:xfrm>
          <a:custGeom>
            <a:avLst/>
            <a:gdLst/>
            <a:ahLst/>
            <a:cxnLst/>
            <a:rect l="l" t="t" r="r" b="b"/>
            <a:pathLst>
              <a:path w="201295" h="135889">
                <a:moveTo>
                  <a:pt x="189712" y="0"/>
                </a:moveTo>
                <a:lnTo>
                  <a:pt x="0" y="117728"/>
                </a:lnTo>
                <a:lnTo>
                  <a:pt x="0" y="135635"/>
                </a:lnTo>
                <a:lnTo>
                  <a:pt x="201168" y="10286"/>
                </a:lnTo>
                <a:lnTo>
                  <a:pt x="201168" y="3809"/>
                </a:lnTo>
                <a:lnTo>
                  <a:pt x="1897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g object 147"/>
          <p:cNvSpPr/>
          <p:nvPr/>
        </p:nvSpPr>
        <p:spPr>
          <a:xfrm>
            <a:off x="1235964" y="6467855"/>
            <a:ext cx="1179830" cy="389255"/>
          </a:xfrm>
          <a:custGeom>
            <a:avLst/>
            <a:gdLst/>
            <a:ahLst/>
            <a:cxnLst/>
            <a:rect l="l" t="t" r="r" b="b"/>
            <a:pathLst>
              <a:path w="1179830" h="389254">
                <a:moveTo>
                  <a:pt x="1159764" y="238467"/>
                </a:moveTo>
                <a:lnTo>
                  <a:pt x="522732" y="5105"/>
                </a:lnTo>
                <a:lnTo>
                  <a:pt x="510032" y="0"/>
                </a:lnTo>
                <a:lnTo>
                  <a:pt x="512572" y="2552"/>
                </a:lnTo>
                <a:lnTo>
                  <a:pt x="514070" y="4813"/>
                </a:lnTo>
                <a:lnTo>
                  <a:pt x="510794" y="1524"/>
                </a:lnTo>
                <a:lnTo>
                  <a:pt x="505714" y="1524"/>
                </a:lnTo>
                <a:lnTo>
                  <a:pt x="504444" y="2794"/>
                </a:lnTo>
                <a:lnTo>
                  <a:pt x="503174" y="2794"/>
                </a:lnTo>
                <a:lnTo>
                  <a:pt x="0" y="388632"/>
                </a:lnTo>
                <a:lnTo>
                  <a:pt x="25412" y="388632"/>
                </a:lnTo>
                <a:lnTo>
                  <a:pt x="510794" y="18072"/>
                </a:lnTo>
                <a:lnTo>
                  <a:pt x="511251" y="16687"/>
                </a:lnTo>
                <a:lnTo>
                  <a:pt x="1145794" y="249936"/>
                </a:lnTo>
                <a:lnTo>
                  <a:pt x="1155954" y="241007"/>
                </a:lnTo>
                <a:lnTo>
                  <a:pt x="1159764" y="238467"/>
                </a:lnTo>
                <a:close/>
              </a:path>
              <a:path w="1179830" h="389254">
                <a:moveTo>
                  <a:pt x="1179576" y="387096"/>
                </a:moveTo>
                <a:lnTo>
                  <a:pt x="1170686" y="251460"/>
                </a:lnTo>
                <a:lnTo>
                  <a:pt x="1168146" y="254012"/>
                </a:lnTo>
                <a:lnTo>
                  <a:pt x="1156716" y="262978"/>
                </a:lnTo>
                <a:lnTo>
                  <a:pt x="1164336" y="387096"/>
                </a:lnTo>
                <a:lnTo>
                  <a:pt x="1179576" y="387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g object 148"/>
          <p:cNvSpPr/>
          <p:nvPr/>
        </p:nvSpPr>
        <p:spPr>
          <a:xfrm>
            <a:off x="3785615" y="5568696"/>
            <a:ext cx="35560" cy="33655"/>
          </a:xfrm>
          <a:custGeom>
            <a:avLst/>
            <a:gdLst/>
            <a:ahLst/>
            <a:cxnLst/>
            <a:rect l="l" t="t" r="r" b="b"/>
            <a:pathLst>
              <a:path w="35560" h="33654">
                <a:moveTo>
                  <a:pt x="16256" y="0"/>
                </a:moveTo>
                <a:lnTo>
                  <a:pt x="0" y="12953"/>
                </a:lnTo>
                <a:lnTo>
                  <a:pt x="0" y="33527"/>
                </a:lnTo>
                <a:lnTo>
                  <a:pt x="32138" y="6280"/>
                </a:lnTo>
                <a:lnTo>
                  <a:pt x="30099" y="5206"/>
                </a:lnTo>
                <a:lnTo>
                  <a:pt x="20066" y="1269"/>
                </a:lnTo>
                <a:lnTo>
                  <a:pt x="16256" y="0"/>
                </a:lnTo>
                <a:close/>
              </a:path>
              <a:path w="35560" h="33654">
                <a:moveTo>
                  <a:pt x="35051" y="3809"/>
                </a:moveTo>
                <a:lnTo>
                  <a:pt x="32138" y="6280"/>
                </a:lnTo>
                <a:lnTo>
                  <a:pt x="32512" y="6476"/>
                </a:lnTo>
                <a:lnTo>
                  <a:pt x="33782" y="5206"/>
                </a:lnTo>
                <a:lnTo>
                  <a:pt x="35051" y="38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9" name="bg object 14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211323" y="6696456"/>
            <a:ext cx="205739" cy="160019"/>
          </a:xfrm>
          <a:prstGeom prst="rect">
            <a:avLst/>
          </a:prstGeom>
        </p:spPr>
      </p:pic>
      <p:sp>
        <p:nvSpPr>
          <p:cNvPr id="150" name="bg object 150"/>
          <p:cNvSpPr/>
          <p:nvPr/>
        </p:nvSpPr>
        <p:spPr>
          <a:xfrm>
            <a:off x="1072896" y="5734811"/>
            <a:ext cx="662940" cy="725805"/>
          </a:xfrm>
          <a:custGeom>
            <a:avLst/>
            <a:gdLst/>
            <a:ahLst/>
            <a:cxnLst/>
            <a:rect l="l" t="t" r="r" b="b"/>
            <a:pathLst>
              <a:path w="662939" h="725804">
                <a:moveTo>
                  <a:pt x="662940" y="714006"/>
                </a:moveTo>
                <a:lnTo>
                  <a:pt x="660400" y="711479"/>
                </a:lnTo>
                <a:lnTo>
                  <a:pt x="657860" y="710196"/>
                </a:lnTo>
                <a:lnTo>
                  <a:pt x="646430" y="706399"/>
                </a:lnTo>
                <a:lnTo>
                  <a:pt x="17526" y="476758"/>
                </a:lnTo>
                <a:lnTo>
                  <a:pt x="16725" y="476504"/>
                </a:lnTo>
                <a:lnTo>
                  <a:pt x="15671" y="469138"/>
                </a:lnTo>
                <a:lnTo>
                  <a:pt x="646430" y="699770"/>
                </a:lnTo>
                <a:lnTo>
                  <a:pt x="651510" y="701040"/>
                </a:lnTo>
                <a:lnTo>
                  <a:pt x="647700" y="699770"/>
                </a:lnTo>
                <a:lnTo>
                  <a:pt x="645160" y="694664"/>
                </a:lnTo>
                <a:lnTo>
                  <a:pt x="647700" y="687019"/>
                </a:lnTo>
                <a:lnTo>
                  <a:pt x="651510" y="684466"/>
                </a:lnTo>
                <a:lnTo>
                  <a:pt x="25031" y="454469"/>
                </a:lnTo>
                <a:lnTo>
                  <a:pt x="30327" y="450583"/>
                </a:lnTo>
                <a:lnTo>
                  <a:pt x="623316" y="16548"/>
                </a:lnTo>
                <a:lnTo>
                  <a:pt x="622046" y="3822"/>
                </a:lnTo>
                <a:lnTo>
                  <a:pt x="622046" y="0"/>
                </a:lnTo>
                <a:lnTo>
                  <a:pt x="8597" y="447802"/>
                </a:lnTo>
                <a:lnTo>
                  <a:pt x="7632" y="447306"/>
                </a:lnTo>
                <a:lnTo>
                  <a:pt x="2540" y="449859"/>
                </a:lnTo>
                <a:lnTo>
                  <a:pt x="1270" y="451129"/>
                </a:lnTo>
                <a:lnTo>
                  <a:pt x="1270" y="452412"/>
                </a:lnTo>
                <a:lnTo>
                  <a:pt x="0" y="452412"/>
                </a:lnTo>
                <a:lnTo>
                  <a:pt x="0" y="454964"/>
                </a:lnTo>
                <a:lnTo>
                  <a:pt x="1270" y="457504"/>
                </a:lnTo>
                <a:lnTo>
                  <a:pt x="0" y="458787"/>
                </a:lnTo>
                <a:lnTo>
                  <a:pt x="0" y="460006"/>
                </a:lnTo>
                <a:lnTo>
                  <a:pt x="0" y="461327"/>
                </a:lnTo>
                <a:lnTo>
                  <a:pt x="266" y="461327"/>
                </a:lnTo>
                <a:lnTo>
                  <a:pt x="2578" y="483108"/>
                </a:lnTo>
                <a:lnTo>
                  <a:pt x="2578" y="479259"/>
                </a:lnTo>
                <a:lnTo>
                  <a:pt x="3873" y="479259"/>
                </a:lnTo>
                <a:lnTo>
                  <a:pt x="3873" y="477977"/>
                </a:lnTo>
                <a:lnTo>
                  <a:pt x="5156" y="476694"/>
                </a:lnTo>
                <a:lnTo>
                  <a:pt x="16129" y="476694"/>
                </a:lnTo>
                <a:lnTo>
                  <a:pt x="16256" y="476758"/>
                </a:lnTo>
                <a:lnTo>
                  <a:pt x="18783" y="479298"/>
                </a:lnTo>
                <a:lnTo>
                  <a:pt x="18783" y="481838"/>
                </a:lnTo>
                <a:lnTo>
                  <a:pt x="20053" y="493255"/>
                </a:lnTo>
                <a:lnTo>
                  <a:pt x="654050" y="725424"/>
                </a:lnTo>
                <a:lnTo>
                  <a:pt x="660400" y="725424"/>
                </a:lnTo>
                <a:lnTo>
                  <a:pt x="660400" y="724154"/>
                </a:lnTo>
                <a:lnTo>
                  <a:pt x="661670" y="724154"/>
                </a:lnTo>
                <a:lnTo>
                  <a:pt x="661670" y="722884"/>
                </a:lnTo>
                <a:lnTo>
                  <a:pt x="662940" y="721614"/>
                </a:lnTo>
                <a:lnTo>
                  <a:pt x="662940" y="714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bg object 151"/>
          <p:cNvSpPr/>
          <p:nvPr/>
        </p:nvSpPr>
        <p:spPr>
          <a:xfrm>
            <a:off x="3805428" y="5515355"/>
            <a:ext cx="66040" cy="62230"/>
          </a:xfrm>
          <a:custGeom>
            <a:avLst/>
            <a:gdLst/>
            <a:ahLst/>
            <a:cxnLst/>
            <a:rect l="l" t="t" r="r" b="b"/>
            <a:pathLst>
              <a:path w="66039" h="62229">
                <a:moveTo>
                  <a:pt x="9994" y="46393"/>
                </a:moveTo>
                <a:lnTo>
                  <a:pt x="9271" y="44196"/>
                </a:lnTo>
                <a:lnTo>
                  <a:pt x="3937" y="44196"/>
                </a:lnTo>
                <a:lnTo>
                  <a:pt x="9994" y="46393"/>
                </a:lnTo>
                <a:close/>
              </a:path>
              <a:path w="66039" h="62229">
                <a:moveTo>
                  <a:pt x="19812" y="50419"/>
                </a:moveTo>
                <a:lnTo>
                  <a:pt x="18542" y="50419"/>
                </a:lnTo>
                <a:lnTo>
                  <a:pt x="15875" y="48006"/>
                </a:lnTo>
                <a:lnTo>
                  <a:pt x="14478" y="48006"/>
                </a:lnTo>
                <a:lnTo>
                  <a:pt x="9994" y="46393"/>
                </a:lnTo>
                <a:lnTo>
                  <a:pt x="10541" y="48006"/>
                </a:lnTo>
                <a:lnTo>
                  <a:pt x="10541" y="51689"/>
                </a:lnTo>
                <a:lnTo>
                  <a:pt x="9271" y="55499"/>
                </a:lnTo>
                <a:lnTo>
                  <a:pt x="5334" y="57912"/>
                </a:lnTo>
                <a:lnTo>
                  <a:pt x="0" y="56642"/>
                </a:lnTo>
                <a:lnTo>
                  <a:pt x="10541" y="60452"/>
                </a:lnTo>
                <a:lnTo>
                  <a:pt x="13208" y="61722"/>
                </a:lnTo>
                <a:lnTo>
                  <a:pt x="18542" y="59182"/>
                </a:lnTo>
                <a:lnTo>
                  <a:pt x="19812" y="57912"/>
                </a:lnTo>
                <a:lnTo>
                  <a:pt x="19812" y="50419"/>
                </a:lnTo>
                <a:close/>
              </a:path>
              <a:path w="66039" h="62229">
                <a:moveTo>
                  <a:pt x="65786" y="2540"/>
                </a:moveTo>
                <a:lnTo>
                  <a:pt x="64643" y="1270"/>
                </a:lnTo>
                <a:lnTo>
                  <a:pt x="63373" y="3810"/>
                </a:lnTo>
                <a:lnTo>
                  <a:pt x="60833" y="5080"/>
                </a:lnTo>
                <a:lnTo>
                  <a:pt x="55753" y="5080"/>
                </a:lnTo>
                <a:lnTo>
                  <a:pt x="51943" y="3810"/>
                </a:lnTo>
                <a:lnTo>
                  <a:pt x="50673" y="0"/>
                </a:lnTo>
                <a:lnTo>
                  <a:pt x="48133" y="2540"/>
                </a:lnTo>
                <a:lnTo>
                  <a:pt x="1524" y="39370"/>
                </a:lnTo>
                <a:lnTo>
                  <a:pt x="5334" y="40640"/>
                </a:lnTo>
                <a:lnTo>
                  <a:pt x="15367" y="44450"/>
                </a:lnTo>
                <a:lnTo>
                  <a:pt x="16637" y="44450"/>
                </a:lnTo>
                <a:lnTo>
                  <a:pt x="17907" y="45720"/>
                </a:lnTo>
                <a:lnTo>
                  <a:pt x="59563" y="12700"/>
                </a:lnTo>
                <a:lnTo>
                  <a:pt x="64643" y="7620"/>
                </a:lnTo>
                <a:lnTo>
                  <a:pt x="65786" y="5080"/>
                </a:lnTo>
                <a:lnTo>
                  <a:pt x="65786" y="25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bg object 152"/>
          <p:cNvSpPr/>
          <p:nvPr/>
        </p:nvSpPr>
        <p:spPr>
          <a:xfrm>
            <a:off x="1548383" y="3633215"/>
            <a:ext cx="949960" cy="280670"/>
          </a:xfrm>
          <a:custGeom>
            <a:avLst/>
            <a:gdLst/>
            <a:ahLst/>
            <a:cxnLst/>
            <a:rect l="l" t="t" r="r" b="b"/>
            <a:pathLst>
              <a:path w="949960" h="280670">
                <a:moveTo>
                  <a:pt x="10159" y="0"/>
                </a:moveTo>
                <a:lnTo>
                  <a:pt x="0" y="6349"/>
                </a:lnTo>
                <a:lnTo>
                  <a:pt x="0" y="12699"/>
                </a:lnTo>
                <a:lnTo>
                  <a:pt x="943102" y="280415"/>
                </a:lnTo>
                <a:lnTo>
                  <a:pt x="943102" y="270255"/>
                </a:lnTo>
                <a:lnTo>
                  <a:pt x="944372" y="270255"/>
                </a:lnTo>
                <a:lnTo>
                  <a:pt x="945641" y="268985"/>
                </a:lnTo>
                <a:lnTo>
                  <a:pt x="946911" y="268985"/>
                </a:lnTo>
                <a:lnTo>
                  <a:pt x="949452" y="266445"/>
                </a:lnTo>
                <a:lnTo>
                  <a:pt x="10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bg object 153"/>
          <p:cNvSpPr/>
          <p:nvPr/>
        </p:nvSpPr>
        <p:spPr>
          <a:xfrm>
            <a:off x="3689603" y="6153911"/>
            <a:ext cx="109855" cy="100965"/>
          </a:xfrm>
          <a:custGeom>
            <a:avLst/>
            <a:gdLst/>
            <a:ahLst/>
            <a:cxnLst/>
            <a:rect l="l" t="t" r="r" b="b"/>
            <a:pathLst>
              <a:path w="109854" h="100964">
                <a:moveTo>
                  <a:pt x="100837" y="0"/>
                </a:moveTo>
                <a:lnTo>
                  <a:pt x="2540" y="79209"/>
                </a:lnTo>
                <a:lnTo>
                  <a:pt x="2540" y="94297"/>
                </a:lnTo>
                <a:lnTo>
                  <a:pt x="0" y="95554"/>
                </a:lnTo>
                <a:lnTo>
                  <a:pt x="0" y="100583"/>
                </a:lnTo>
                <a:lnTo>
                  <a:pt x="109728" y="11315"/>
                </a:lnTo>
                <a:lnTo>
                  <a:pt x="105918" y="10058"/>
                </a:lnTo>
                <a:lnTo>
                  <a:pt x="104648" y="8801"/>
                </a:lnTo>
                <a:lnTo>
                  <a:pt x="103378" y="8801"/>
                </a:lnTo>
                <a:lnTo>
                  <a:pt x="100837" y="6286"/>
                </a:lnTo>
                <a:lnTo>
                  <a:pt x="1008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4" name="bg object 15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596640" y="3351276"/>
            <a:ext cx="111251" cy="82296"/>
          </a:xfrm>
          <a:prstGeom prst="rect">
            <a:avLst/>
          </a:prstGeom>
        </p:spPr>
      </p:pic>
      <p:sp>
        <p:nvSpPr>
          <p:cNvPr id="155" name="bg object 155"/>
          <p:cNvSpPr/>
          <p:nvPr/>
        </p:nvSpPr>
        <p:spPr>
          <a:xfrm>
            <a:off x="3791711" y="6153911"/>
            <a:ext cx="149860" cy="57150"/>
          </a:xfrm>
          <a:custGeom>
            <a:avLst/>
            <a:gdLst/>
            <a:ahLst/>
            <a:cxnLst/>
            <a:rect l="l" t="t" r="r" b="b"/>
            <a:pathLst>
              <a:path w="149860" h="57150">
                <a:moveTo>
                  <a:pt x="10160" y="0"/>
                </a:moveTo>
                <a:lnTo>
                  <a:pt x="10160" y="7454"/>
                </a:lnTo>
                <a:lnTo>
                  <a:pt x="7620" y="11175"/>
                </a:lnTo>
                <a:lnTo>
                  <a:pt x="0" y="11175"/>
                </a:lnTo>
                <a:lnTo>
                  <a:pt x="126364" y="52146"/>
                </a:lnTo>
                <a:lnTo>
                  <a:pt x="139191" y="55879"/>
                </a:lnTo>
                <a:lnTo>
                  <a:pt x="141732" y="57111"/>
                </a:lnTo>
                <a:lnTo>
                  <a:pt x="146812" y="54635"/>
                </a:lnTo>
                <a:lnTo>
                  <a:pt x="148082" y="53390"/>
                </a:lnTo>
                <a:lnTo>
                  <a:pt x="148082" y="52146"/>
                </a:lnTo>
                <a:lnTo>
                  <a:pt x="149351" y="52146"/>
                </a:lnTo>
                <a:lnTo>
                  <a:pt x="149351" y="47180"/>
                </a:lnTo>
                <a:lnTo>
                  <a:pt x="145541" y="43459"/>
                </a:lnTo>
                <a:lnTo>
                  <a:pt x="144272" y="43459"/>
                </a:lnTo>
                <a:lnTo>
                  <a:pt x="101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bg object 156"/>
          <p:cNvSpPr/>
          <p:nvPr/>
        </p:nvSpPr>
        <p:spPr>
          <a:xfrm>
            <a:off x="2226564" y="35051"/>
            <a:ext cx="611505" cy="117475"/>
          </a:xfrm>
          <a:custGeom>
            <a:avLst/>
            <a:gdLst/>
            <a:ahLst/>
            <a:cxnLst/>
            <a:rect l="l" t="t" r="r" b="b"/>
            <a:pathLst>
              <a:path w="611505" h="117475">
                <a:moveTo>
                  <a:pt x="605028" y="107188"/>
                </a:moveTo>
                <a:lnTo>
                  <a:pt x="1270" y="0"/>
                </a:lnTo>
                <a:lnTo>
                  <a:pt x="0" y="0"/>
                </a:lnTo>
                <a:lnTo>
                  <a:pt x="5080" y="1270"/>
                </a:lnTo>
                <a:lnTo>
                  <a:pt x="6350" y="2540"/>
                </a:lnTo>
                <a:lnTo>
                  <a:pt x="7620" y="5080"/>
                </a:lnTo>
                <a:lnTo>
                  <a:pt x="8890" y="8890"/>
                </a:lnTo>
                <a:lnTo>
                  <a:pt x="7620" y="12700"/>
                </a:lnTo>
                <a:lnTo>
                  <a:pt x="3810" y="15367"/>
                </a:lnTo>
                <a:lnTo>
                  <a:pt x="1270" y="15367"/>
                </a:lnTo>
                <a:lnTo>
                  <a:pt x="579628" y="117348"/>
                </a:lnTo>
                <a:lnTo>
                  <a:pt x="599948" y="107188"/>
                </a:lnTo>
                <a:lnTo>
                  <a:pt x="605028" y="107188"/>
                </a:lnTo>
                <a:close/>
              </a:path>
              <a:path w="611505" h="117475">
                <a:moveTo>
                  <a:pt x="611124" y="111252"/>
                </a:moveTo>
                <a:lnTo>
                  <a:pt x="609092" y="107823"/>
                </a:lnTo>
                <a:lnTo>
                  <a:pt x="609092" y="111252"/>
                </a:lnTo>
                <a:lnTo>
                  <a:pt x="611124" y="111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bg object 157"/>
          <p:cNvSpPr/>
          <p:nvPr/>
        </p:nvSpPr>
        <p:spPr>
          <a:xfrm>
            <a:off x="1117092" y="141731"/>
            <a:ext cx="1710055" cy="581025"/>
          </a:xfrm>
          <a:custGeom>
            <a:avLst/>
            <a:gdLst/>
            <a:ahLst/>
            <a:cxnLst/>
            <a:rect l="l" t="t" r="r" b="b"/>
            <a:pathLst>
              <a:path w="1710055" h="581025">
                <a:moveTo>
                  <a:pt x="601980" y="566674"/>
                </a:moveTo>
                <a:lnTo>
                  <a:pt x="15240" y="449580"/>
                </a:lnTo>
                <a:lnTo>
                  <a:pt x="0" y="457200"/>
                </a:lnTo>
                <a:lnTo>
                  <a:pt x="0" y="462280"/>
                </a:lnTo>
                <a:lnTo>
                  <a:pt x="596900" y="580644"/>
                </a:lnTo>
                <a:lnTo>
                  <a:pt x="596900" y="575564"/>
                </a:lnTo>
                <a:lnTo>
                  <a:pt x="596900" y="570484"/>
                </a:lnTo>
                <a:lnTo>
                  <a:pt x="598170" y="570484"/>
                </a:lnTo>
                <a:lnTo>
                  <a:pt x="598170" y="569214"/>
                </a:lnTo>
                <a:lnTo>
                  <a:pt x="599440" y="567944"/>
                </a:lnTo>
                <a:lnTo>
                  <a:pt x="601980" y="566674"/>
                </a:lnTo>
                <a:close/>
              </a:path>
              <a:path w="1710055" h="581025">
                <a:moveTo>
                  <a:pt x="602996" y="567690"/>
                </a:moveTo>
                <a:lnTo>
                  <a:pt x="601726" y="567690"/>
                </a:lnTo>
                <a:lnTo>
                  <a:pt x="600456" y="568960"/>
                </a:lnTo>
                <a:lnTo>
                  <a:pt x="602996" y="567690"/>
                </a:lnTo>
                <a:close/>
              </a:path>
              <a:path w="1710055" h="581025">
                <a:moveTo>
                  <a:pt x="1709928" y="0"/>
                </a:moveTo>
                <a:lnTo>
                  <a:pt x="1689608" y="11430"/>
                </a:lnTo>
                <a:lnTo>
                  <a:pt x="602996" y="567690"/>
                </a:lnTo>
                <a:lnTo>
                  <a:pt x="606806" y="567690"/>
                </a:lnTo>
                <a:lnTo>
                  <a:pt x="610616" y="570230"/>
                </a:lnTo>
                <a:lnTo>
                  <a:pt x="610616" y="579120"/>
                </a:lnTo>
                <a:lnTo>
                  <a:pt x="1706118" y="19050"/>
                </a:lnTo>
                <a:lnTo>
                  <a:pt x="1706118" y="5080"/>
                </a:lnTo>
                <a:lnTo>
                  <a:pt x="1707388" y="2540"/>
                </a:lnTo>
                <a:lnTo>
                  <a:pt x="17099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bg object 158"/>
          <p:cNvSpPr/>
          <p:nvPr/>
        </p:nvSpPr>
        <p:spPr>
          <a:xfrm>
            <a:off x="1414272" y="4369308"/>
            <a:ext cx="45720" cy="467359"/>
          </a:xfrm>
          <a:custGeom>
            <a:avLst/>
            <a:gdLst/>
            <a:ahLst/>
            <a:cxnLst/>
            <a:rect l="l" t="t" r="r" b="b"/>
            <a:pathLst>
              <a:path w="45719" h="467360">
                <a:moveTo>
                  <a:pt x="7619" y="0"/>
                </a:moveTo>
                <a:lnTo>
                  <a:pt x="0" y="5080"/>
                </a:lnTo>
                <a:lnTo>
                  <a:pt x="38100" y="462026"/>
                </a:lnTo>
                <a:lnTo>
                  <a:pt x="40640" y="462026"/>
                </a:lnTo>
                <a:lnTo>
                  <a:pt x="43180" y="463296"/>
                </a:lnTo>
                <a:lnTo>
                  <a:pt x="44450" y="465836"/>
                </a:lnTo>
                <a:lnTo>
                  <a:pt x="45719" y="467106"/>
                </a:lnTo>
                <a:lnTo>
                  <a:pt x="45615" y="463296"/>
                </a:lnTo>
                <a:lnTo>
                  <a:pt x="7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bg object 159"/>
          <p:cNvSpPr/>
          <p:nvPr/>
        </p:nvSpPr>
        <p:spPr>
          <a:xfrm>
            <a:off x="1712976" y="709167"/>
            <a:ext cx="628015" cy="2692400"/>
          </a:xfrm>
          <a:custGeom>
            <a:avLst/>
            <a:gdLst/>
            <a:ahLst/>
            <a:cxnLst/>
            <a:rect l="l" t="t" r="r" b="b"/>
            <a:pathLst>
              <a:path w="628014" h="2692400">
                <a:moveTo>
                  <a:pt x="627888" y="824738"/>
                </a:moveTo>
                <a:lnTo>
                  <a:pt x="626618" y="824738"/>
                </a:lnTo>
                <a:lnTo>
                  <a:pt x="625348" y="823468"/>
                </a:lnTo>
                <a:lnTo>
                  <a:pt x="620268" y="823468"/>
                </a:lnTo>
                <a:lnTo>
                  <a:pt x="65024" y="702056"/>
                </a:lnTo>
                <a:lnTo>
                  <a:pt x="64008" y="702056"/>
                </a:lnTo>
                <a:lnTo>
                  <a:pt x="64008" y="700532"/>
                </a:lnTo>
                <a:lnTo>
                  <a:pt x="16637" y="12700"/>
                </a:lnTo>
                <a:lnTo>
                  <a:pt x="16637" y="3810"/>
                </a:lnTo>
                <a:lnTo>
                  <a:pt x="12827" y="0"/>
                </a:lnTo>
                <a:lnTo>
                  <a:pt x="9017" y="1270"/>
                </a:lnTo>
                <a:lnTo>
                  <a:pt x="6350" y="1270"/>
                </a:lnTo>
                <a:lnTo>
                  <a:pt x="3810" y="3810"/>
                </a:lnTo>
                <a:lnTo>
                  <a:pt x="1270" y="3810"/>
                </a:lnTo>
                <a:lnTo>
                  <a:pt x="0" y="5080"/>
                </a:lnTo>
                <a:lnTo>
                  <a:pt x="0" y="15240"/>
                </a:lnTo>
                <a:lnTo>
                  <a:pt x="47371" y="697992"/>
                </a:lnTo>
                <a:lnTo>
                  <a:pt x="48641" y="708152"/>
                </a:lnTo>
                <a:lnTo>
                  <a:pt x="48641" y="711962"/>
                </a:lnTo>
                <a:lnTo>
                  <a:pt x="50927" y="714248"/>
                </a:lnTo>
                <a:lnTo>
                  <a:pt x="49530" y="714248"/>
                </a:lnTo>
                <a:lnTo>
                  <a:pt x="45720" y="711708"/>
                </a:lnTo>
                <a:lnTo>
                  <a:pt x="45796" y="714248"/>
                </a:lnTo>
                <a:lnTo>
                  <a:pt x="184023" y="2692400"/>
                </a:lnTo>
                <a:lnTo>
                  <a:pt x="187833" y="2689860"/>
                </a:lnTo>
                <a:lnTo>
                  <a:pt x="198120" y="2683510"/>
                </a:lnTo>
                <a:lnTo>
                  <a:pt x="62357" y="716788"/>
                </a:lnTo>
                <a:lnTo>
                  <a:pt x="62039" y="714248"/>
                </a:lnTo>
                <a:lnTo>
                  <a:pt x="62001" y="713968"/>
                </a:lnTo>
                <a:lnTo>
                  <a:pt x="63195" y="712774"/>
                </a:lnTo>
                <a:lnTo>
                  <a:pt x="63754" y="717169"/>
                </a:lnTo>
                <a:lnTo>
                  <a:pt x="618998" y="837311"/>
                </a:lnTo>
                <a:lnTo>
                  <a:pt x="622808" y="838581"/>
                </a:lnTo>
                <a:lnTo>
                  <a:pt x="626618" y="836168"/>
                </a:lnTo>
                <a:lnTo>
                  <a:pt x="627888" y="831088"/>
                </a:lnTo>
                <a:lnTo>
                  <a:pt x="627888" y="8247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bg object 160"/>
          <p:cNvSpPr/>
          <p:nvPr/>
        </p:nvSpPr>
        <p:spPr>
          <a:xfrm>
            <a:off x="3902964" y="6379464"/>
            <a:ext cx="559435" cy="477520"/>
          </a:xfrm>
          <a:custGeom>
            <a:avLst/>
            <a:gdLst/>
            <a:ahLst/>
            <a:cxnLst/>
            <a:rect l="l" t="t" r="r" b="b"/>
            <a:pathLst>
              <a:path w="559435" h="477520">
                <a:moveTo>
                  <a:pt x="551688" y="0"/>
                </a:moveTo>
                <a:lnTo>
                  <a:pt x="0" y="477012"/>
                </a:lnTo>
                <a:lnTo>
                  <a:pt x="21589" y="477012"/>
                </a:lnTo>
                <a:lnTo>
                  <a:pt x="559308" y="12725"/>
                </a:lnTo>
                <a:lnTo>
                  <a:pt x="555498" y="8902"/>
                </a:lnTo>
                <a:lnTo>
                  <a:pt x="554227" y="8902"/>
                </a:lnTo>
                <a:lnTo>
                  <a:pt x="552958" y="7632"/>
                </a:lnTo>
                <a:lnTo>
                  <a:pt x="552958" y="6362"/>
                </a:lnTo>
                <a:lnTo>
                  <a:pt x="551688" y="6362"/>
                </a:lnTo>
                <a:lnTo>
                  <a:pt x="5516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bg object 161"/>
          <p:cNvSpPr/>
          <p:nvPr/>
        </p:nvSpPr>
        <p:spPr>
          <a:xfrm>
            <a:off x="5567171" y="6787895"/>
            <a:ext cx="81280" cy="67310"/>
          </a:xfrm>
          <a:custGeom>
            <a:avLst/>
            <a:gdLst/>
            <a:ahLst/>
            <a:cxnLst/>
            <a:rect l="l" t="t" r="r" b="b"/>
            <a:pathLst>
              <a:path w="81279" h="67309">
                <a:moveTo>
                  <a:pt x="73025" y="0"/>
                </a:moveTo>
                <a:lnTo>
                  <a:pt x="0" y="67056"/>
                </a:lnTo>
                <a:lnTo>
                  <a:pt x="21843" y="67056"/>
                </a:lnTo>
                <a:lnTo>
                  <a:pt x="79501" y="13917"/>
                </a:lnTo>
                <a:lnTo>
                  <a:pt x="80772" y="2531"/>
                </a:lnTo>
                <a:lnTo>
                  <a:pt x="730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bg object 162"/>
          <p:cNvSpPr/>
          <p:nvPr/>
        </p:nvSpPr>
        <p:spPr>
          <a:xfrm>
            <a:off x="2913888" y="6156959"/>
            <a:ext cx="509270" cy="407034"/>
          </a:xfrm>
          <a:custGeom>
            <a:avLst/>
            <a:gdLst/>
            <a:ahLst/>
            <a:cxnLst/>
            <a:rect l="l" t="t" r="r" b="b"/>
            <a:pathLst>
              <a:path w="509270" h="407034">
                <a:moveTo>
                  <a:pt x="25343" y="401827"/>
                </a:moveTo>
                <a:lnTo>
                  <a:pt x="8889" y="401827"/>
                </a:lnTo>
                <a:lnTo>
                  <a:pt x="19050" y="406907"/>
                </a:lnTo>
                <a:lnTo>
                  <a:pt x="25343" y="401827"/>
                </a:lnTo>
                <a:close/>
              </a:path>
              <a:path w="509270" h="407034">
                <a:moveTo>
                  <a:pt x="500125" y="0"/>
                </a:moveTo>
                <a:lnTo>
                  <a:pt x="0" y="404367"/>
                </a:lnTo>
                <a:lnTo>
                  <a:pt x="1269" y="404367"/>
                </a:lnTo>
                <a:lnTo>
                  <a:pt x="2539" y="403097"/>
                </a:lnTo>
                <a:lnTo>
                  <a:pt x="3810" y="403097"/>
                </a:lnTo>
                <a:lnTo>
                  <a:pt x="3810" y="401827"/>
                </a:lnTo>
                <a:lnTo>
                  <a:pt x="25343" y="401827"/>
                </a:lnTo>
                <a:lnTo>
                  <a:pt x="509015" y="11442"/>
                </a:lnTo>
                <a:lnTo>
                  <a:pt x="505206" y="10172"/>
                </a:lnTo>
                <a:lnTo>
                  <a:pt x="503936" y="8902"/>
                </a:lnTo>
                <a:lnTo>
                  <a:pt x="502665" y="8902"/>
                </a:lnTo>
                <a:lnTo>
                  <a:pt x="500125" y="6362"/>
                </a:lnTo>
                <a:lnTo>
                  <a:pt x="5001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bg object 163"/>
          <p:cNvSpPr/>
          <p:nvPr/>
        </p:nvSpPr>
        <p:spPr>
          <a:xfrm>
            <a:off x="2491740" y="3349751"/>
            <a:ext cx="1198880" cy="3505835"/>
          </a:xfrm>
          <a:custGeom>
            <a:avLst/>
            <a:gdLst/>
            <a:ahLst/>
            <a:cxnLst/>
            <a:rect l="l" t="t" r="r" b="b"/>
            <a:pathLst>
              <a:path w="1198879" h="3505834">
                <a:moveTo>
                  <a:pt x="4051" y="550672"/>
                </a:moveTo>
                <a:lnTo>
                  <a:pt x="2794" y="550672"/>
                </a:lnTo>
                <a:lnTo>
                  <a:pt x="1524" y="551942"/>
                </a:lnTo>
                <a:lnTo>
                  <a:pt x="2794" y="551942"/>
                </a:lnTo>
                <a:lnTo>
                  <a:pt x="4051" y="550672"/>
                </a:lnTo>
                <a:close/>
              </a:path>
              <a:path w="1198879" h="3505834">
                <a:moveTo>
                  <a:pt x="830351" y="825"/>
                </a:moveTo>
                <a:lnTo>
                  <a:pt x="829818" y="0"/>
                </a:lnTo>
                <a:lnTo>
                  <a:pt x="827265" y="0"/>
                </a:lnTo>
                <a:lnTo>
                  <a:pt x="830351" y="825"/>
                </a:lnTo>
                <a:close/>
              </a:path>
              <a:path w="1198879" h="3505834">
                <a:moveTo>
                  <a:pt x="935736" y="2805430"/>
                </a:moveTo>
                <a:lnTo>
                  <a:pt x="935634" y="2802890"/>
                </a:lnTo>
                <a:lnTo>
                  <a:pt x="832231" y="18034"/>
                </a:lnTo>
                <a:lnTo>
                  <a:pt x="832231" y="4064"/>
                </a:lnTo>
                <a:lnTo>
                  <a:pt x="829678" y="1524"/>
                </a:lnTo>
                <a:lnTo>
                  <a:pt x="820674" y="1524"/>
                </a:lnTo>
                <a:lnTo>
                  <a:pt x="818134" y="4064"/>
                </a:lnTo>
                <a:lnTo>
                  <a:pt x="818134" y="4241"/>
                </a:lnTo>
                <a:lnTo>
                  <a:pt x="14224" y="543445"/>
                </a:lnTo>
                <a:lnTo>
                  <a:pt x="14224" y="553212"/>
                </a:lnTo>
                <a:lnTo>
                  <a:pt x="14224" y="553466"/>
                </a:lnTo>
                <a:lnTo>
                  <a:pt x="13462" y="552704"/>
                </a:lnTo>
                <a:lnTo>
                  <a:pt x="14224" y="553212"/>
                </a:lnTo>
                <a:lnTo>
                  <a:pt x="14224" y="543445"/>
                </a:lnTo>
                <a:lnTo>
                  <a:pt x="5334" y="549402"/>
                </a:lnTo>
                <a:lnTo>
                  <a:pt x="4051" y="550672"/>
                </a:lnTo>
                <a:lnTo>
                  <a:pt x="10414" y="550672"/>
                </a:lnTo>
                <a:lnTo>
                  <a:pt x="10744" y="550900"/>
                </a:lnTo>
                <a:lnTo>
                  <a:pt x="7620" y="551942"/>
                </a:lnTo>
                <a:lnTo>
                  <a:pt x="6350" y="551942"/>
                </a:lnTo>
                <a:lnTo>
                  <a:pt x="3810" y="553212"/>
                </a:lnTo>
                <a:lnTo>
                  <a:pt x="2540" y="553212"/>
                </a:lnTo>
                <a:lnTo>
                  <a:pt x="1270" y="554482"/>
                </a:lnTo>
                <a:lnTo>
                  <a:pt x="1270" y="555752"/>
                </a:lnTo>
                <a:lnTo>
                  <a:pt x="0" y="555752"/>
                </a:lnTo>
                <a:lnTo>
                  <a:pt x="0" y="564642"/>
                </a:lnTo>
                <a:lnTo>
                  <a:pt x="164592" y="3505212"/>
                </a:lnTo>
                <a:lnTo>
                  <a:pt x="179832" y="3505212"/>
                </a:lnTo>
                <a:lnTo>
                  <a:pt x="15303" y="564642"/>
                </a:lnTo>
                <a:lnTo>
                  <a:pt x="15265" y="560133"/>
                </a:lnTo>
                <a:lnTo>
                  <a:pt x="816851" y="22453"/>
                </a:lnTo>
                <a:lnTo>
                  <a:pt x="816851" y="23114"/>
                </a:lnTo>
                <a:lnTo>
                  <a:pt x="920369" y="2809240"/>
                </a:lnTo>
                <a:lnTo>
                  <a:pt x="921639" y="2811780"/>
                </a:lnTo>
                <a:lnTo>
                  <a:pt x="921639" y="2809240"/>
                </a:lnTo>
                <a:lnTo>
                  <a:pt x="922909" y="2805430"/>
                </a:lnTo>
                <a:lnTo>
                  <a:pt x="926846" y="2802890"/>
                </a:lnTo>
                <a:lnTo>
                  <a:pt x="930656" y="2804160"/>
                </a:lnTo>
                <a:lnTo>
                  <a:pt x="935736" y="2805430"/>
                </a:lnTo>
                <a:close/>
              </a:path>
              <a:path w="1198879" h="3505834">
                <a:moveTo>
                  <a:pt x="1106424" y="74041"/>
                </a:moveTo>
                <a:lnTo>
                  <a:pt x="1102614" y="72771"/>
                </a:lnTo>
                <a:lnTo>
                  <a:pt x="830351" y="825"/>
                </a:lnTo>
                <a:lnTo>
                  <a:pt x="832358" y="3810"/>
                </a:lnTo>
                <a:lnTo>
                  <a:pt x="832358" y="16637"/>
                </a:lnTo>
                <a:lnTo>
                  <a:pt x="1096264" y="86868"/>
                </a:lnTo>
                <a:lnTo>
                  <a:pt x="1096264" y="77978"/>
                </a:lnTo>
                <a:lnTo>
                  <a:pt x="1098804" y="74041"/>
                </a:lnTo>
                <a:lnTo>
                  <a:pt x="1106424" y="74041"/>
                </a:lnTo>
                <a:close/>
              </a:path>
              <a:path w="1198879" h="3505834">
                <a:moveTo>
                  <a:pt x="1196340" y="2905760"/>
                </a:moveTo>
                <a:lnTo>
                  <a:pt x="1191260" y="2908287"/>
                </a:lnTo>
                <a:lnTo>
                  <a:pt x="1188720" y="2907017"/>
                </a:lnTo>
                <a:lnTo>
                  <a:pt x="1176020" y="2903220"/>
                </a:lnTo>
                <a:lnTo>
                  <a:pt x="688848" y="3302533"/>
                </a:lnTo>
                <a:lnTo>
                  <a:pt x="696468" y="3305073"/>
                </a:lnTo>
                <a:lnTo>
                  <a:pt x="699008" y="3308870"/>
                </a:lnTo>
                <a:lnTo>
                  <a:pt x="697738" y="3313950"/>
                </a:lnTo>
                <a:lnTo>
                  <a:pt x="697738" y="3315208"/>
                </a:lnTo>
                <a:lnTo>
                  <a:pt x="695198" y="3317748"/>
                </a:lnTo>
                <a:lnTo>
                  <a:pt x="696468" y="3317748"/>
                </a:lnTo>
                <a:lnTo>
                  <a:pt x="706628" y="3308870"/>
                </a:lnTo>
                <a:lnTo>
                  <a:pt x="1193266" y="2908287"/>
                </a:lnTo>
                <a:lnTo>
                  <a:pt x="1196340" y="2905760"/>
                </a:lnTo>
                <a:close/>
              </a:path>
              <a:path w="1198879" h="3505834">
                <a:moveTo>
                  <a:pt x="1196340" y="2884932"/>
                </a:moveTo>
                <a:lnTo>
                  <a:pt x="1110018" y="86106"/>
                </a:lnTo>
                <a:lnTo>
                  <a:pt x="1109980" y="78486"/>
                </a:lnTo>
                <a:lnTo>
                  <a:pt x="1108710" y="77216"/>
                </a:lnTo>
                <a:lnTo>
                  <a:pt x="1108710" y="75946"/>
                </a:lnTo>
                <a:lnTo>
                  <a:pt x="1106170" y="75946"/>
                </a:lnTo>
                <a:lnTo>
                  <a:pt x="1106170" y="74676"/>
                </a:lnTo>
                <a:lnTo>
                  <a:pt x="1099820" y="74676"/>
                </a:lnTo>
                <a:lnTo>
                  <a:pt x="1097280" y="78486"/>
                </a:lnTo>
                <a:lnTo>
                  <a:pt x="1097280" y="86106"/>
                </a:lnTo>
                <a:lnTo>
                  <a:pt x="1183640" y="2888742"/>
                </a:lnTo>
                <a:lnTo>
                  <a:pt x="1193800" y="2892552"/>
                </a:lnTo>
                <a:lnTo>
                  <a:pt x="1195070" y="2892552"/>
                </a:lnTo>
                <a:lnTo>
                  <a:pt x="1195070" y="2893822"/>
                </a:lnTo>
                <a:lnTo>
                  <a:pt x="1196340" y="2895092"/>
                </a:lnTo>
                <a:lnTo>
                  <a:pt x="1196340" y="2884932"/>
                </a:lnTo>
                <a:close/>
              </a:path>
              <a:path w="1198879" h="3505834">
                <a:moveTo>
                  <a:pt x="1198372" y="2895600"/>
                </a:moveTo>
                <a:lnTo>
                  <a:pt x="1196340" y="2895600"/>
                </a:lnTo>
                <a:lnTo>
                  <a:pt x="1198372" y="2899029"/>
                </a:lnTo>
                <a:lnTo>
                  <a:pt x="1198372" y="2895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bg object 164"/>
          <p:cNvSpPr/>
          <p:nvPr/>
        </p:nvSpPr>
        <p:spPr>
          <a:xfrm>
            <a:off x="2776728" y="2738627"/>
            <a:ext cx="600710" cy="515620"/>
          </a:xfrm>
          <a:custGeom>
            <a:avLst/>
            <a:gdLst/>
            <a:ahLst/>
            <a:cxnLst/>
            <a:rect l="l" t="t" r="r" b="b"/>
            <a:pathLst>
              <a:path w="600710" h="515620">
                <a:moveTo>
                  <a:pt x="3873" y="359194"/>
                </a:moveTo>
                <a:lnTo>
                  <a:pt x="1270" y="360426"/>
                </a:lnTo>
                <a:lnTo>
                  <a:pt x="0" y="361696"/>
                </a:lnTo>
                <a:lnTo>
                  <a:pt x="3873" y="359194"/>
                </a:lnTo>
                <a:close/>
              </a:path>
              <a:path w="600710" h="515620">
                <a:moveTo>
                  <a:pt x="582422" y="0"/>
                </a:moveTo>
                <a:lnTo>
                  <a:pt x="581152" y="0"/>
                </a:lnTo>
                <a:lnTo>
                  <a:pt x="581291" y="3810"/>
                </a:lnTo>
                <a:lnTo>
                  <a:pt x="582422" y="3810"/>
                </a:lnTo>
                <a:lnTo>
                  <a:pt x="582422" y="0"/>
                </a:lnTo>
                <a:close/>
              </a:path>
              <a:path w="600710" h="515620">
                <a:moveTo>
                  <a:pt x="600456" y="515112"/>
                </a:moveTo>
                <a:lnTo>
                  <a:pt x="581291" y="3810"/>
                </a:lnTo>
                <a:lnTo>
                  <a:pt x="581152" y="3810"/>
                </a:lnTo>
                <a:lnTo>
                  <a:pt x="581152" y="5080"/>
                </a:lnTo>
                <a:lnTo>
                  <a:pt x="579882" y="5080"/>
                </a:lnTo>
                <a:lnTo>
                  <a:pt x="578485" y="6350"/>
                </a:lnTo>
                <a:lnTo>
                  <a:pt x="577278" y="7150"/>
                </a:lnTo>
                <a:lnTo>
                  <a:pt x="575310" y="8128"/>
                </a:lnTo>
                <a:lnTo>
                  <a:pt x="572770" y="6858"/>
                </a:lnTo>
                <a:lnTo>
                  <a:pt x="556260" y="3048"/>
                </a:lnTo>
                <a:lnTo>
                  <a:pt x="3873" y="359194"/>
                </a:lnTo>
                <a:lnTo>
                  <a:pt x="6350" y="360426"/>
                </a:lnTo>
                <a:lnTo>
                  <a:pt x="22860" y="364236"/>
                </a:lnTo>
                <a:lnTo>
                  <a:pt x="566420" y="14478"/>
                </a:lnTo>
                <a:lnTo>
                  <a:pt x="566928" y="14147"/>
                </a:lnTo>
                <a:lnTo>
                  <a:pt x="584962" y="511302"/>
                </a:lnTo>
                <a:lnTo>
                  <a:pt x="600456" y="515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bg object 165"/>
          <p:cNvSpPr/>
          <p:nvPr/>
        </p:nvSpPr>
        <p:spPr>
          <a:xfrm>
            <a:off x="3785615" y="5550408"/>
            <a:ext cx="31750" cy="22225"/>
          </a:xfrm>
          <a:custGeom>
            <a:avLst/>
            <a:gdLst/>
            <a:ahLst/>
            <a:cxnLst/>
            <a:rect l="l" t="t" r="r" b="b"/>
            <a:pathLst>
              <a:path w="31750" h="22225">
                <a:moveTo>
                  <a:pt x="0" y="0"/>
                </a:moveTo>
                <a:lnTo>
                  <a:pt x="0" y="13461"/>
                </a:lnTo>
                <a:lnTo>
                  <a:pt x="6223" y="16001"/>
                </a:lnTo>
                <a:lnTo>
                  <a:pt x="16256" y="19684"/>
                </a:lnTo>
                <a:lnTo>
                  <a:pt x="20066" y="20827"/>
                </a:lnTo>
                <a:lnTo>
                  <a:pt x="23749" y="22097"/>
                </a:lnTo>
                <a:lnTo>
                  <a:pt x="27559" y="20827"/>
                </a:lnTo>
                <a:lnTo>
                  <a:pt x="29972" y="17144"/>
                </a:lnTo>
                <a:lnTo>
                  <a:pt x="31242" y="13461"/>
                </a:lnTo>
                <a:lnTo>
                  <a:pt x="29972" y="9778"/>
                </a:lnTo>
                <a:lnTo>
                  <a:pt x="26288" y="7365"/>
                </a:lnTo>
                <a:lnTo>
                  <a:pt x="25019" y="7365"/>
                </a:lnTo>
                <a:lnTo>
                  <a:pt x="21209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bg object 166"/>
          <p:cNvSpPr/>
          <p:nvPr/>
        </p:nvSpPr>
        <p:spPr>
          <a:xfrm>
            <a:off x="3413759" y="6152972"/>
            <a:ext cx="276225" cy="105410"/>
          </a:xfrm>
          <a:custGeom>
            <a:avLst/>
            <a:gdLst/>
            <a:ahLst/>
            <a:cxnLst/>
            <a:rect l="l" t="t" r="r" b="b"/>
            <a:pathLst>
              <a:path w="276225" h="105410">
                <a:moveTo>
                  <a:pt x="5079" y="0"/>
                </a:moveTo>
                <a:lnTo>
                  <a:pt x="1269" y="2540"/>
                </a:lnTo>
                <a:lnTo>
                  <a:pt x="0" y="6350"/>
                </a:lnTo>
                <a:lnTo>
                  <a:pt x="0" y="11417"/>
                </a:lnTo>
                <a:lnTo>
                  <a:pt x="2539" y="13957"/>
                </a:lnTo>
                <a:lnTo>
                  <a:pt x="3810" y="13957"/>
                </a:lnTo>
                <a:lnTo>
                  <a:pt x="5079" y="15227"/>
                </a:lnTo>
                <a:lnTo>
                  <a:pt x="266953" y="104051"/>
                </a:lnTo>
                <a:lnTo>
                  <a:pt x="269493" y="105321"/>
                </a:lnTo>
                <a:lnTo>
                  <a:pt x="274574" y="102781"/>
                </a:lnTo>
                <a:lnTo>
                  <a:pt x="274574" y="101511"/>
                </a:lnTo>
                <a:lnTo>
                  <a:pt x="275843" y="100241"/>
                </a:lnTo>
                <a:lnTo>
                  <a:pt x="275843" y="92621"/>
                </a:lnTo>
                <a:lnTo>
                  <a:pt x="274574" y="92621"/>
                </a:lnTo>
                <a:lnTo>
                  <a:pt x="273303" y="91363"/>
                </a:lnTo>
                <a:lnTo>
                  <a:pt x="272034" y="91363"/>
                </a:lnTo>
                <a:lnTo>
                  <a:pt x="272034" y="90093"/>
                </a:lnTo>
                <a:lnTo>
                  <a:pt x="261874" y="86283"/>
                </a:lnTo>
                <a:lnTo>
                  <a:pt x="13969" y="2540"/>
                </a:lnTo>
                <a:lnTo>
                  <a:pt x="888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bg object 167"/>
          <p:cNvSpPr/>
          <p:nvPr/>
        </p:nvSpPr>
        <p:spPr>
          <a:xfrm>
            <a:off x="2919476" y="6559295"/>
            <a:ext cx="271145" cy="109855"/>
          </a:xfrm>
          <a:custGeom>
            <a:avLst/>
            <a:gdLst/>
            <a:ahLst/>
            <a:cxnLst/>
            <a:rect l="l" t="t" r="r" b="b"/>
            <a:pathLst>
              <a:path w="271144" h="109854">
                <a:moveTo>
                  <a:pt x="1587" y="477"/>
                </a:moveTo>
                <a:lnTo>
                  <a:pt x="3810" y="3822"/>
                </a:lnTo>
                <a:lnTo>
                  <a:pt x="5080" y="6375"/>
                </a:lnTo>
                <a:lnTo>
                  <a:pt x="6350" y="17856"/>
                </a:lnTo>
                <a:lnTo>
                  <a:pt x="259715" y="108457"/>
                </a:lnTo>
                <a:lnTo>
                  <a:pt x="260985" y="108457"/>
                </a:lnTo>
                <a:lnTo>
                  <a:pt x="263525" y="109727"/>
                </a:lnTo>
                <a:lnTo>
                  <a:pt x="267207" y="109727"/>
                </a:lnTo>
                <a:lnTo>
                  <a:pt x="267207" y="108457"/>
                </a:lnTo>
                <a:lnTo>
                  <a:pt x="269748" y="105905"/>
                </a:lnTo>
                <a:lnTo>
                  <a:pt x="269748" y="104622"/>
                </a:lnTo>
                <a:lnTo>
                  <a:pt x="271018" y="100799"/>
                </a:lnTo>
                <a:lnTo>
                  <a:pt x="269748" y="96964"/>
                </a:lnTo>
                <a:lnTo>
                  <a:pt x="264794" y="94411"/>
                </a:lnTo>
                <a:lnTo>
                  <a:pt x="260985" y="93141"/>
                </a:lnTo>
                <a:lnTo>
                  <a:pt x="12700" y="3822"/>
                </a:lnTo>
                <a:lnTo>
                  <a:pt x="1587" y="477"/>
                </a:lnTo>
                <a:close/>
              </a:path>
              <a:path w="271144" h="109854">
                <a:moveTo>
                  <a:pt x="1269" y="0"/>
                </a:moveTo>
                <a:lnTo>
                  <a:pt x="0" y="0"/>
                </a:lnTo>
                <a:lnTo>
                  <a:pt x="1587" y="477"/>
                </a:lnTo>
                <a:lnTo>
                  <a:pt x="12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bg object 168"/>
          <p:cNvSpPr/>
          <p:nvPr/>
        </p:nvSpPr>
        <p:spPr>
          <a:xfrm>
            <a:off x="0" y="3477767"/>
            <a:ext cx="62865" cy="554990"/>
          </a:xfrm>
          <a:custGeom>
            <a:avLst/>
            <a:gdLst/>
            <a:ahLst/>
            <a:cxnLst/>
            <a:rect l="l" t="t" r="r" b="b"/>
            <a:pathLst>
              <a:path w="62865" h="554989">
                <a:moveTo>
                  <a:pt x="0" y="0"/>
                </a:moveTo>
                <a:lnTo>
                  <a:pt x="0" y="135890"/>
                </a:lnTo>
                <a:lnTo>
                  <a:pt x="45907" y="549656"/>
                </a:lnTo>
                <a:lnTo>
                  <a:pt x="57383" y="553466"/>
                </a:lnTo>
                <a:lnTo>
                  <a:pt x="62484" y="55473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bg object 169"/>
          <p:cNvSpPr/>
          <p:nvPr/>
        </p:nvSpPr>
        <p:spPr>
          <a:xfrm>
            <a:off x="1754124" y="6460235"/>
            <a:ext cx="664845" cy="250190"/>
          </a:xfrm>
          <a:custGeom>
            <a:avLst/>
            <a:gdLst/>
            <a:ahLst/>
            <a:cxnLst/>
            <a:rect l="l" t="t" r="r" b="b"/>
            <a:pathLst>
              <a:path w="664844" h="250190">
                <a:moveTo>
                  <a:pt x="2540" y="12687"/>
                </a:moveTo>
                <a:lnTo>
                  <a:pt x="0" y="11417"/>
                </a:lnTo>
                <a:lnTo>
                  <a:pt x="1270" y="12687"/>
                </a:lnTo>
                <a:lnTo>
                  <a:pt x="2540" y="12687"/>
                </a:lnTo>
                <a:close/>
              </a:path>
              <a:path w="664844" h="250190">
                <a:moveTo>
                  <a:pt x="659714" y="237248"/>
                </a:moveTo>
                <a:lnTo>
                  <a:pt x="11430" y="0"/>
                </a:lnTo>
                <a:lnTo>
                  <a:pt x="11430" y="8877"/>
                </a:lnTo>
                <a:lnTo>
                  <a:pt x="8890" y="12687"/>
                </a:lnTo>
                <a:lnTo>
                  <a:pt x="5080" y="12687"/>
                </a:lnTo>
                <a:lnTo>
                  <a:pt x="644144" y="247396"/>
                </a:lnTo>
                <a:lnTo>
                  <a:pt x="651764" y="249936"/>
                </a:lnTo>
                <a:lnTo>
                  <a:pt x="651764" y="241058"/>
                </a:lnTo>
                <a:lnTo>
                  <a:pt x="654304" y="237248"/>
                </a:lnTo>
                <a:lnTo>
                  <a:pt x="659714" y="237248"/>
                </a:lnTo>
                <a:close/>
              </a:path>
              <a:path w="664844" h="250190">
                <a:moveTo>
                  <a:pt x="664464" y="238518"/>
                </a:moveTo>
                <a:lnTo>
                  <a:pt x="661924" y="237248"/>
                </a:lnTo>
                <a:lnTo>
                  <a:pt x="659714" y="237248"/>
                </a:lnTo>
                <a:lnTo>
                  <a:pt x="663194" y="238518"/>
                </a:lnTo>
                <a:lnTo>
                  <a:pt x="664464" y="2385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bg object 170"/>
          <p:cNvSpPr/>
          <p:nvPr/>
        </p:nvSpPr>
        <p:spPr>
          <a:xfrm>
            <a:off x="2910839" y="6559295"/>
            <a:ext cx="29209" cy="297180"/>
          </a:xfrm>
          <a:custGeom>
            <a:avLst/>
            <a:gdLst/>
            <a:ahLst/>
            <a:cxnLst/>
            <a:rect l="l" t="t" r="r" b="b"/>
            <a:pathLst>
              <a:path w="29210" h="297179">
                <a:moveTo>
                  <a:pt x="11303" y="0"/>
                </a:moveTo>
                <a:lnTo>
                  <a:pt x="5080" y="0"/>
                </a:lnTo>
                <a:lnTo>
                  <a:pt x="1270" y="3809"/>
                </a:lnTo>
                <a:lnTo>
                  <a:pt x="1270" y="5079"/>
                </a:lnTo>
                <a:lnTo>
                  <a:pt x="0" y="6349"/>
                </a:lnTo>
                <a:lnTo>
                  <a:pt x="0" y="8889"/>
                </a:lnTo>
                <a:lnTo>
                  <a:pt x="13843" y="297180"/>
                </a:lnTo>
                <a:lnTo>
                  <a:pt x="28956" y="297180"/>
                </a:lnTo>
                <a:lnTo>
                  <a:pt x="15112" y="20319"/>
                </a:lnTo>
                <a:lnTo>
                  <a:pt x="15112" y="2539"/>
                </a:lnTo>
                <a:lnTo>
                  <a:pt x="113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bg object 171"/>
          <p:cNvSpPr/>
          <p:nvPr/>
        </p:nvSpPr>
        <p:spPr>
          <a:xfrm>
            <a:off x="2406395" y="6696456"/>
            <a:ext cx="24765" cy="160020"/>
          </a:xfrm>
          <a:custGeom>
            <a:avLst/>
            <a:gdLst/>
            <a:ahLst/>
            <a:cxnLst/>
            <a:rect l="l" t="t" r="r" b="b"/>
            <a:pathLst>
              <a:path w="24764" h="160020">
                <a:moveTo>
                  <a:pt x="11556" y="0"/>
                </a:moveTo>
                <a:lnTo>
                  <a:pt x="3810" y="0"/>
                </a:lnTo>
                <a:lnTo>
                  <a:pt x="0" y="3835"/>
                </a:lnTo>
                <a:lnTo>
                  <a:pt x="0" y="23037"/>
                </a:lnTo>
                <a:lnTo>
                  <a:pt x="9017" y="160019"/>
                </a:lnTo>
                <a:lnTo>
                  <a:pt x="24384" y="160019"/>
                </a:lnTo>
                <a:lnTo>
                  <a:pt x="15367" y="7683"/>
                </a:lnTo>
                <a:lnTo>
                  <a:pt x="15367" y="2565"/>
                </a:lnTo>
                <a:lnTo>
                  <a:pt x="14097" y="1282"/>
                </a:lnTo>
                <a:lnTo>
                  <a:pt x="12827" y="1282"/>
                </a:lnTo>
                <a:lnTo>
                  <a:pt x="115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bg object 172"/>
          <p:cNvSpPr/>
          <p:nvPr/>
        </p:nvSpPr>
        <p:spPr>
          <a:xfrm>
            <a:off x="5644896" y="6786041"/>
            <a:ext cx="17145" cy="70485"/>
          </a:xfrm>
          <a:custGeom>
            <a:avLst/>
            <a:gdLst/>
            <a:ahLst/>
            <a:cxnLst/>
            <a:rect l="l" t="t" r="r" b="b"/>
            <a:pathLst>
              <a:path w="17145" h="70484">
                <a:moveTo>
                  <a:pt x="16713" y="0"/>
                </a:moveTo>
                <a:lnTo>
                  <a:pt x="15494" y="3708"/>
                </a:lnTo>
                <a:lnTo>
                  <a:pt x="11557" y="6273"/>
                </a:lnTo>
                <a:lnTo>
                  <a:pt x="1270" y="3708"/>
                </a:lnTo>
                <a:lnTo>
                  <a:pt x="1270" y="16535"/>
                </a:lnTo>
                <a:lnTo>
                  <a:pt x="0" y="70434"/>
                </a:lnTo>
                <a:lnTo>
                  <a:pt x="15494" y="70434"/>
                </a:lnTo>
                <a:lnTo>
                  <a:pt x="16598" y="6273"/>
                </a:lnTo>
                <a:lnTo>
                  <a:pt x="167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bg object 173"/>
          <p:cNvSpPr/>
          <p:nvPr/>
        </p:nvSpPr>
        <p:spPr>
          <a:xfrm>
            <a:off x="435864" y="6140196"/>
            <a:ext cx="460375" cy="185420"/>
          </a:xfrm>
          <a:custGeom>
            <a:avLst/>
            <a:gdLst/>
            <a:ahLst/>
            <a:cxnLst/>
            <a:rect l="l" t="t" r="r" b="b"/>
            <a:pathLst>
              <a:path w="460375" h="185420">
                <a:moveTo>
                  <a:pt x="385064" y="160020"/>
                </a:moveTo>
                <a:lnTo>
                  <a:pt x="381190" y="158597"/>
                </a:lnTo>
                <a:lnTo>
                  <a:pt x="381254" y="158750"/>
                </a:lnTo>
                <a:lnTo>
                  <a:pt x="385064" y="160020"/>
                </a:lnTo>
                <a:close/>
              </a:path>
              <a:path w="460375" h="185420">
                <a:moveTo>
                  <a:pt x="460248" y="172110"/>
                </a:moveTo>
                <a:lnTo>
                  <a:pt x="458978" y="172110"/>
                </a:lnTo>
                <a:lnTo>
                  <a:pt x="456438" y="169481"/>
                </a:lnTo>
                <a:lnTo>
                  <a:pt x="394182" y="144564"/>
                </a:lnTo>
                <a:lnTo>
                  <a:pt x="390372" y="143256"/>
                </a:lnTo>
                <a:lnTo>
                  <a:pt x="388480" y="144233"/>
                </a:lnTo>
                <a:lnTo>
                  <a:pt x="387832" y="144564"/>
                </a:lnTo>
                <a:lnTo>
                  <a:pt x="382803" y="145859"/>
                </a:lnTo>
                <a:lnTo>
                  <a:pt x="386321" y="143522"/>
                </a:lnTo>
                <a:lnTo>
                  <a:pt x="382739" y="142328"/>
                </a:lnTo>
                <a:lnTo>
                  <a:pt x="382739" y="145910"/>
                </a:lnTo>
                <a:lnTo>
                  <a:pt x="380517" y="152742"/>
                </a:lnTo>
                <a:lnTo>
                  <a:pt x="381254" y="149860"/>
                </a:lnTo>
                <a:lnTo>
                  <a:pt x="382524" y="146050"/>
                </a:lnTo>
                <a:lnTo>
                  <a:pt x="382739" y="145910"/>
                </a:lnTo>
                <a:lnTo>
                  <a:pt x="382739" y="142328"/>
                </a:lnTo>
                <a:lnTo>
                  <a:pt x="378688" y="140970"/>
                </a:lnTo>
                <a:lnTo>
                  <a:pt x="0" y="0"/>
                </a:lnTo>
                <a:lnTo>
                  <a:pt x="0" y="5080"/>
                </a:lnTo>
                <a:lnTo>
                  <a:pt x="1270" y="17780"/>
                </a:lnTo>
                <a:lnTo>
                  <a:pt x="381190" y="158597"/>
                </a:lnTo>
                <a:lnTo>
                  <a:pt x="379971" y="154940"/>
                </a:lnTo>
                <a:lnTo>
                  <a:pt x="380238" y="153873"/>
                </a:lnTo>
                <a:lnTo>
                  <a:pt x="381469" y="157683"/>
                </a:lnTo>
                <a:lnTo>
                  <a:pt x="385292" y="158991"/>
                </a:lnTo>
                <a:lnTo>
                  <a:pt x="437375" y="178663"/>
                </a:lnTo>
                <a:lnTo>
                  <a:pt x="446278" y="182600"/>
                </a:lnTo>
                <a:lnTo>
                  <a:pt x="453898" y="185229"/>
                </a:lnTo>
                <a:lnTo>
                  <a:pt x="457708" y="183908"/>
                </a:lnTo>
                <a:lnTo>
                  <a:pt x="460248" y="179971"/>
                </a:lnTo>
                <a:lnTo>
                  <a:pt x="460248" y="1721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bg object 174"/>
          <p:cNvSpPr/>
          <p:nvPr/>
        </p:nvSpPr>
        <p:spPr>
          <a:xfrm>
            <a:off x="4447032" y="5763767"/>
            <a:ext cx="22860" cy="616585"/>
          </a:xfrm>
          <a:custGeom>
            <a:avLst/>
            <a:gdLst/>
            <a:ahLst/>
            <a:cxnLst/>
            <a:rect l="l" t="t" r="r" b="b"/>
            <a:pathLst>
              <a:path w="22860" h="616585">
                <a:moveTo>
                  <a:pt x="22860" y="591032"/>
                </a:moveTo>
                <a:lnTo>
                  <a:pt x="22821" y="588264"/>
                </a:lnTo>
                <a:lnTo>
                  <a:pt x="15240" y="11430"/>
                </a:lnTo>
                <a:lnTo>
                  <a:pt x="15240" y="5080"/>
                </a:lnTo>
                <a:lnTo>
                  <a:pt x="14935" y="4775"/>
                </a:lnTo>
                <a:lnTo>
                  <a:pt x="14935" y="588264"/>
                </a:lnTo>
                <a:lnTo>
                  <a:pt x="13970" y="588505"/>
                </a:lnTo>
                <a:lnTo>
                  <a:pt x="11188" y="588505"/>
                </a:lnTo>
                <a:lnTo>
                  <a:pt x="11430" y="588264"/>
                </a:lnTo>
                <a:lnTo>
                  <a:pt x="14935" y="588264"/>
                </a:lnTo>
                <a:lnTo>
                  <a:pt x="14935" y="4775"/>
                </a:lnTo>
                <a:lnTo>
                  <a:pt x="10160" y="0"/>
                </a:lnTo>
                <a:lnTo>
                  <a:pt x="3810" y="0"/>
                </a:lnTo>
                <a:lnTo>
                  <a:pt x="1270" y="1270"/>
                </a:lnTo>
                <a:lnTo>
                  <a:pt x="0" y="3810"/>
                </a:lnTo>
                <a:lnTo>
                  <a:pt x="0" y="21602"/>
                </a:lnTo>
                <a:lnTo>
                  <a:pt x="6350" y="593344"/>
                </a:lnTo>
                <a:lnTo>
                  <a:pt x="7620" y="592074"/>
                </a:lnTo>
                <a:lnTo>
                  <a:pt x="7620" y="616229"/>
                </a:lnTo>
                <a:lnTo>
                  <a:pt x="8890" y="612444"/>
                </a:lnTo>
                <a:lnTo>
                  <a:pt x="12700" y="609930"/>
                </a:lnTo>
                <a:lnTo>
                  <a:pt x="17780" y="612444"/>
                </a:lnTo>
                <a:lnTo>
                  <a:pt x="22860" y="613702"/>
                </a:lnTo>
                <a:lnTo>
                  <a:pt x="22860" y="609930"/>
                </a:lnTo>
                <a:lnTo>
                  <a:pt x="22860" y="592074"/>
                </a:lnTo>
                <a:lnTo>
                  <a:pt x="22860" y="5910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5" name="bg object 17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255775" y="4831079"/>
            <a:ext cx="204215" cy="138683"/>
          </a:xfrm>
          <a:prstGeom prst="rect">
            <a:avLst/>
          </a:prstGeom>
        </p:spPr>
      </p:pic>
      <p:sp>
        <p:nvSpPr>
          <p:cNvPr id="176" name="bg object 176"/>
          <p:cNvSpPr/>
          <p:nvPr/>
        </p:nvSpPr>
        <p:spPr>
          <a:xfrm>
            <a:off x="3823716" y="4296155"/>
            <a:ext cx="45720" cy="1224280"/>
          </a:xfrm>
          <a:custGeom>
            <a:avLst/>
            <a:gdLst/>
            <a:ahLst/>
            <a:cxnLst/>
            <a:rect l="l" t="t" r="r" b="b"/>
            <a:pathLst>
              <a:path w="45720" h="1224279">
                <a:moveTo>
                  <a:pt x="45720" y="1217422"/>
                </a:moveTo>
                <a:lnTo>
                  <a:pt x="45643" y="1207262"/>
                </a:lnTo>
                <a:lnTo>
                  <a:pt x="29438" y="595630"/>
                </a:lnTo>
                <a:lnTo>
                  <a:pt x="29375" y="593178"/>
                </a:lnTo>
                <a:lnTo>
                  <a:pt x="30480" y="592074"/>
                </a:lnTo>
                <a:lnTo>
                  <a:pt x="15240" y="3810"/>
                </a:lnTo>
                <a:lnTo>
                  <a:pt x="11430" y="0"/>
                </a:lnTo>
                <a:lnTo>
                  <a:pt x="3810" y="0"/>
                </a:lnTo>
                <a:lnTo>
                  <a:pt x="0" y="3810"/>
                </a:lnTo>
                <a:lnTo>
                  <a:pt x="0" y="12700"/>
                </a:lnTo>
                <a:lnTo>
                  <a:pt x="15240" y="584454"/>
                </a:lnTo>
                <a:lnTo>
                  <a:pt x="15240" y="591820"/>
                </a:lnTo>
                <a:lnTo>
                  <a:pt x="15240" y="592074"/>
                </a:lnTo>
                <a:lnTo>
                  <a:pt x="15240" y="603250"/>
                </a:lnTo>
                <a:lnTo>
                  <a:pt x="30480" y="1207262"/>
                </a:lnTo>
                <a:lnTo>
                  <a:pt x="30480" y="1218692"/>
                </a:lnTo>
                <a:lnTo>
                  <a:pt x="31750" y="1221232"/>
                </a:lnTo>
                <a:lnTo>
                  <a:pt x="34290" y="1223772"/>
                </a:lnTo>
                <a:lnTo>
                  <a:pt x="40640" y="1223772"/>
                </a:lnTo>
                <a:lnTo>
                  <a:pt x="43180" y="1222502"/>
                </a:lnTo>
                <a:lnTo>
                  <a:pt x="44450" y="1219962"/>
                </a:lnTo>
                <a:lnTo>
                  <a:pt x="44450" y="1218692"/>
                </a:lnTo>
                <a:lnTo>
                  <a:pt x="45720" y="12174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bg object 177"/>
          <p:cNvSpPr/>
          <p:nvPr/>
        </p:nvSpPr>
        <p:spPr>
          <a:xfrm>
            <a:off x="6068567" y="5448300"/>
            <a:ext cx="401320" cy="132715"/>
          </a:xfrm>
          <a:custGeom>
            <a:avLst/>
            <a:gdLst/>
            <a:ahLst/>
            <a:cxnLst/>
            <a:rect l="l" t="t" r="r" b="b"/>
            <a:pathLst>
              <a:path w="401320" h="132714">
                <a:moveTo>
                  <a:pt x="8382" y="1142"/>
                </a:moveTo>
                <a:lnTo>
                  <a:pt x="10160" y="3809"/>
                </a:lnTo>
                <a:lnTo>
                  <a:pt x="7620" y="11430"/>
                </a:lnTo>
                <a:lnTo>
                  <a:pt x="3933" y="13887"/>
                </a:lnTo>
                <a:lnTo>
                  <a:pt x="397002" y="132587"/>
                </a:lnTo>
                <a:lnTo>
                  <a:pt x="393192" y="131318"/>
                </a:lnTo>
                <a:lnTo>
                  <a:pt x="390652" y="127508"/>
                </a:lnTo>
                <a:lnTo>
                  <a:pt x="393192" y="119887"/>
                </a:lnTo>
                <a:lnTo>
                  <a:pt x="396868" y="117437"/>
                </a:lnTo>
                <a:lnTo>
                  <a:pt x="8890" y="1269"/>
                </a:lnTo>
                <a:lnTo>
                  <a:pt x="8382" y="1142"/>
                </a:lnTo>
                <a:close/>
              </a:path>
              <a:path w="401320" h="132714">
                <a:moveTo>
                  <a:pt x="397002" y="117347"/>
                </a:moveTo>
                <a:lnTo>
                  <a:pt x="396868" y="117437"/>
                </a:lnTo>
                <a:lnTo>
                  <a:pt x="400812" y="118618"/>
                </a:lnTo>
                <a:lnTo>
                  <a:pt x="397002" y="117347"/>
                </a:lnTo>
                <a:close/>
              </a:path>
              <a:path w="401320" h="132714">
                <a:moveTo>
                  <a:pt x="0" y="12700"/>
                </a:moveTo>
                <a:lnTo>
                  <a:pt x="3810" y="13969"/>
                </a:lnTo>
                <a:lnTo>
                  <a:pt x="0" y="12700"/>
                </a:lnTo>
                <a:close/>
              </a:path>
              <a:path w="401320" h="132714">
                <a:moveTo>
                  <a:pt x="7620" y="0"/>
                </a:moveTo>
                <a:lnTo>
                  <a:pt x="3810" y="0"/>
                </a:lnTo>
                <a:lnTo>
                  <a:pt x="8382" y="1142"/>
                </a:lnTo>
                <a:lnTo>
                  <a:pt x="7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bg object 178"/>
          <p:cNvSpPr/>
          <p:nvPr/>
        </p:nvSpPr>
        <p:spPr>
          <a:xfrm>
            <a:off x="490728" y="6635495"/>
            <a:ext cx="567055" cy="218440"/>
          </a:xfrm>
          <a:custGeom>
            <a:avLst/>
            <a:gdLst/>
            <a:ahLst/>
            <a:cxnLst/>
            <a:rect l="l" t="t" r="r" b="b"/>
            <a:pathLst>
              <a:path w="567055" h="218440">
                <a:moveTo>
                  <a:pt x="566928" y="217944"/>
                </a:moveTo>
                <a:lnTo>
                  <a:pt x="454939" y="174726"/>
                </a:lnTo>
                <a:lnTo>
                  <a:pt x="454939" y="178790"/>
                </a:lnTo>
                <a:lnTo>
                  <a:pt x="454647" y="179654"/>
                </a:lnTo>
                <a:lnTo>
                  <a:pt x="454139" y="177609"/>
                </a:lnTo>
                <a:lnTo>
                  <a:pt x="454939" y="178790"/>
                </a:lnTo>
                <a:lnTo>
                  <a:pt x="454939" y="174726"/>
                </a:lnTo>
                <a:lnTo>
                  <a:pt x="452386" y="173736"/>
                </a:lnTo>
                <a:lnTo>
                  <a:pt x="448576" y="173736"/>
                </a:lnTo>
                <a:lnTo>
                  <a:pt x="452386" y="175006"/>
                </a:lnTo>
                <a:lnTo>
                  <a:pt x="452666" y="175437"/>
                </a:lnTo>
                <a:lnTo>
                  <a:pt x="438429" y="170675"/>
                </a:lnTo>
                <a:lnTo>
                  <a:pt x="0" y="0"/>
                </a:lnTo>
                <a:lnTo>
                  <a:pt x="0" y="5092"/>
                </a:lnTo>
                <a:lnTo>
                  <a:pt x="1270" y="17830"/>
                </a:lnTo>
                <a:lnTo>
                  <a:pt x="443509" y="188506"/>
                </a:lnTo>
                <a:lnTo>
                  <a:pt x="447319" y="189776"/>
                </a:lnTo>
                <a:lnTo>
                  <a:pt x="450329" y="189026"/>
                </a:lnTo>
                <a:lnTo>
                  <a:pt x="524929" y="217944"/>
                </a:lnTo>
                <a:lnTo>
                  <a:pt x="566928" y="2179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bg object 179"/>
          <p:cNvSpPr/>
          <p:nvPr/>
        </p:nvSpPr>
        <p:spPr>
          <a:xfrm>
            <a:off x="213944" y="1322831"/>
            <a:ext cx="533400" cy="129539"/>
          </a:xfrm>
          <a:custGeom>
            <a:avLst/>
            <a:gdLst/>
            <a:ahLst/>
            <a:cxnLst/>
            <a:rect l="l" t="t" r="r" b="b"/>
            <a:pathLst>
              <a:path w="533400" h="129540">
                <a:moveTo>
                  <a:pt x="532815" y="119253"/>
                </a:moveTo>
                <a:lnTo>
                  <a:pt x="155460" y="33655"/>
                </a:lnTo>
                <a:lnTo>
                  <a:pt x="150368" y="32385"/>
                </a:lnTo>
                <a:lnTo>
                  <a:pt x="146558" y="31115"/>
                </a:lnTo>
                <a:lnTo>
                  <a:pt x="146329" y="31267"/>
                </a:lnTo>
                <a:lnTo>
                  <a:pt x="138684" y="29337"/>
                </a:lnTo>
                <a:lnTo>
                  <a:pt x="10083" y="0"/>
                </a:lnTo>
                <a:lnTo>
                  <a:pt x="6299" y="0"/>
                </a:lnTo>
                <a:lnTo>
                  <a:pt x="3784" y="2540"/>
                </a:lnTo>
                <a:lnTo>
                  <a:pt x="1257" y="7620"/>
                </a:lnTo>
                <a:lnTo>
                  <a:pt x="0" y="11430"/>
                </a:lnTo>
                <a:lnTo>
                  <a:pt x="2527" y="15367"/>
                </a:lnTo>
                <a:lnTo>
                  <a:pt x="7569" y="16637"/>
                </a:lnTo>
                <a:lnTo>
                  <a:pt x="10083" y="16637"/>
                </a:lnTo>
                <a:lnTo>
                  <a:pt x="146240" y="47244"/>
                </a:lnTo>
                <a:lnTo>
                  <a:pt x="142468" y="45974"/>
                </a:lnTo>
                <a:lnTo>
                  <a:pt x="139941" y="42164"/>
                </a:lnTo>
                <a:lnTo>
                  <a:pt x="139941" y="38354"/>
                </a:lnTo>
                <a:lnTo>
                  <a:pt x="141198" y="34417"/>
                </a:lnTo>
                <a:lnTo>
                  <a:pt x="144983" y="31877"/>
                </a:lnTo>
                <a:lnTo>
                  <a:pt x="145415" y="31877"/>
                </a:lnTo>
                <a:lnTo>
                  <a:pt x="142748" y="33655"/>
                </a:lnTo>
                <a:lnTo>
                  <a:pt x="140208" y="41275"/>
                </a:lnTo>
                <a:lnTo>
                  <a:pt x="142748" y="45085"/>
                </a:lnTo>
                <a:lnTo>
                  <a:pt x="146558" y="46355"/>
                </a:lnTo>
                <a:lnTo>
                  <a:pt x="512483" y="129540"/>
                </a:lnTo>
                <a:lnTo>
                  <a:pt x="530275" y="119253"/>
                </a:lnTo>
                <a:lnTo>
                  <a:pt x="532815" y="1192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bg object 180"/>
          <p:cNvSpPr/>
          <p:nvPr/>
        </p:nvSpPr>
        <p:spPr>
          <a:xfrm>
            <a:off x="6459346" y="5563108"/>
            <a:ext cx="106045" cy="45720"/>
          </a:xfrm>
          <a:custGeom>
            <a:avLst/>
            <a:gdLst/>
            <a:ahLst/>
            <a:cxnLst/>
            <a:rect l="l" t="t" r="r" b="b"/>
            <a:pathLst>
              <a:path w="106045" h="45720">
                <a:moveTo>
                  <a:pt x="6223" y="0"/>
                </a:moveTo>
                <a:lnTo>
                  <a:pt x="2539" y="2666"/>
                </a:lnTo>
                <a:lnTo>
                  <a:pt x="1269" y="6476"/>
                </a:lnTo>
                <a:lnTo>
                  <a:pt x="0" y="10413"/>
                </a:lnTo>
                <a:lnTo>
                  <a:pt x="2539" y="14223"/>
                </a:lnTo>
                <a:lnTo>
                  <a:pt x="6223" y="15493"/>
                </a:lnTo>
                <a:lnTo>
                  <a:pt x="10032" y="16890"/>
                </a:lnTo>
                <a:lnTo>
                  <a:pt x="102234" y="45211"/>
                </a:lnTo>
                <a:lnTo>
                  <a:pt x="98425" y="43916"/>
                </a:lnTo>
                <a:lnTo>
                  <a:pt x="95884" y="40055"/>
                </a:lnTo>
                <a:lnTo>
                  <a:pt x="98425" y="32308"/>
                </a:lnTo>
                <a:lnTo>
                  <a:pt x="102113" y="29812"/>
                </a:lnTo>
                <a:lnTo>
                  <a:pt x="10032" y="1396"/>
                </a:lnTo>
                <a:lnTo>
                  <a:pt x="6223" y="0"/>
                </a:lnTo>
                <a:close/>
              </a:path>
              <a:path w="106045" h="45720">
                <a:moveTo>
                  <a:pt x="102234" y="29730"/>
                </a:moveTo>
                <a:lnTo>
                  <a:pt x="106045" y="31026"/>
                </a:lnTo>
                <a:lnTo>
                  <a:pt x="102234" y="297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1" name="bg object 18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386839" y="4247388"/>
            <a:ext cx="195072" cy="140207"/>
          </a:xfrm>
          <a:prstGeom prst="rect">
            <a:avLst/>
          </a:prstGeom>
        </p:spPr>
      </p:pic>
      <p:sp>
        <p:nvSpPr>
          <p:cNvPr id="182" name="bg object 182"/>
          <p:cNvSpPr/>
          <p:nvPr/>
        </p:nvSpPr>
        <p:spPr>
          <a:xfrm>
            <a:off x="720851" y="1443227"/>
            <a:ext cx="30480" cy="24765"/>
          </a:xfrm>
          <a:custGeom>
            <a:avLst/>
            <a:gdLst/>
            <a:ahLst/>
            <a:cxnLst/>
            <a:rect l="l" t="t" r="r" b="b"/>
            <a:pathLst>
              <a:path w="30479" h="24765">
                <a:moveTo>
                  <a:pt x="23850" y="0"/>
                </a:moveTo>
                <a:lnTo>
                  <a:pt x="5295" y="9906"/>
                </a:lnTo>
                <a:lnTo>
                  <a:pt x="2654" y="9906"/>
                </a:lnTo>
                <a:lnTo>
                  <a:pt x="1320" y="11049"/>
                </a:lnTo>
                <a:lnTo>
                  <a:pt x="0" y="12319"/>
                </a:lnTo>
                <a:lnTo>
                  <a:pt x="0" y="18542"/>
                </a:lnTo>
                <a:lnTo>
                  <a:pt x="1320" y="20955"/>
                </a:lnTo>
                <a:lnTo>
                  <a:pt x="2654" y="22225"/>
                </a:lnTo>
                <a:lnTo>
                  <a:pt x="3975" y="22225"/>
                </a:lnTo>
                <a:lnTo>
                  <a:pt x="3975" y="23495"/>
                </a:lnTo>
                <a:lnTo>
                  <a:pt x="5295" y="23495"/>
                </a:lnTo>
                <a:lnTo>
                  <a:pt x="6629" y="24637"/>
                </a:lnTo>
                <a:lnTo>
                  <a:pt x="9271" y="24637"/>
                </a:lnTo>
                <a:lnTo>
                  <a:pt x="10604" y="23495"/>
                </a:lnTo>
                <a:lnTo>
                  <a:pt x="25631" y="15472"/>
                </a:lnTo>
                <a:lnTo>
                  <a:pt x="22529" y="13588"/>
                </a:lnTo>
                <a:lnTo>
                  <a:pt x="17233" y="6223"/>
                </a:lnTo>
                <a:lnTo>
                  <a:pt x="19875" y="2412"/>
                </a:lnTo>
                <a:lnTo>
                  <a:pt x="23850" y="0"/>
                </a:lnTo>
                <a:close/>
              </a:path>
              <a:path w="30479" h="24765">
                <a:moveTo>
                  <a:pt x="30479" y="13588"/>
                </a:moveTo>
                <a:lnTo>
                  <a:pt x="29159" y="13588"/>
                </a:lnTo>
                <a:lnTo>
                  <a:pt x="25631" y="15472"/>
                </a:lnTo>
                <a:lnTo>
                  <a:pt x="26504" y="16001"/>
                </a:lnTo>
                <a:lnTo>
                  <a:pt x="30479" y="135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bg object 183"/>
          <p:cNvSpPr/>
          <p:nvPr/>
        </p:nvSpPr>
        <p:spPr>
          <a:xfrm>
            <a:off x="4093464" y="0"/>
            <a:ext cx="90170" cy="4060190"/>
          </a:xfrm>
          <a:custGeom>
            <a:avLst/>
            <a:gdLst/>
            <a:ahLst/>
            <a:cxnLst/>
            <a:rect l="l" t="t" r="r" b="b"/>
            <a:pathLst>
              <a:path w="90170" h="4060190">
                <a:moveTo>
                  <a:pt x="89916" y="4038346"/>
                </a:moveTo>
                <a:lnTo>
                  <a:pt x="65659" y="2716784"/>
                </a:lnTo>
                <a:lnTo>
                  <a:pt x="65659" y="2714244"/>
                </a:lnTo>
                <a:lnTo>
                  <a:pt x="65659" y="2710434"/>
                </a:lnTo>
                <a:lnTo>
                  <a:pt x="63119" y="2714244"/>
                </a:lnTo>
                <a:lnTo>
                  <a:pt x="60198" y="2714244"/>
                </a:lnTo>
                <a:lnTo>
                  <a:pt x="64008" y="2710434"/>
                </a:lnTo>
                <a:lnTo>
                  <a:pt x="64008" y="2700274"/>
                </a:lnTo>
                <a:lnTo>
                  <a:pt x="15113" y="0"/>
                </a:lnTo>
                <a:lnTo>
                  <a:pt x="0" y="0"/>
                </a:lnTo>
                <a:lnTo>
                  <a:pt x="48895" y="2710434"/>
                </a:lnTo>
                <a:lnTo>
                  <a:pt x="50380" y="2711932"/>
                </a:lnTo>
                <a:lnTo>
                  <a:pt x="74549" y="4052316"/>
                </a:lnTo>
                <a:lnTo>
                  <a:pt x="74549" y="4056126"/>
                </a:lnTo>
                <a:lnTo>
                  <a:pt x="75819" y="4056126"/>
                </a:lnTo>
                <a:lnTo>
                  <a:pt x="75819" y="4057396"/>
                </a:lnTo>
                <a:lnTo>
                  <a:pt x="77089" y="4057396"/>
                </a:lnTo>
                <a:lnTo>
                  <a:pt x="77089" y="4058666"/>
                </a:lnTo>
                <a:lnTo>
                  <a:pt x="78359" y="4059936"/>
                </a:lnTo>
                <a:lnTo>
                  <a:pt x="84836" y="4059936"/>
                </a:lnTo>
                <a:lnTo>
                  <a:pt x="87376" y="4057396"/>
                </a:lnTo>
                <a:lnTo>
                  <a:pt x="89916" y="4052316"/>
                </a:lnTo>
                <a:lnTo>
                  <a:pt x="89916" y="40383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bg object 184"/>
          <p:cNvSpPr/>
          <p:nvPr/>
        </p:nvSpPr>
        <p:spPr>
          <a:xfrm>
            <a:off x="3095244" y="1106424"/>
            <a:ext cx="78105" cy="1582420"/>
          </a:xfrm>
          <a:custGeom>
            <a:avLst/>
            <a:gdLst/>
            <a:ahLst/>
            <a:cxnLst/>
            <a:rect l="l" t="t" r="r" b="b"/>
            <a:pathLst>
              <a:path w="78105" h="1582420">
                <a:moveTo>
                  <a:pt x="0" y="5079"/>
                </a:moveTo>
                <a:lnTo>
                  <a:pt x="0" y="12700"/>
                </a:lnTo>
                <a:lnTo>
                  <a:pt x="62483" y="1578102"/>
                </a:lnTo>
                <a:lnTo>
                  <a:pt x="77724" y="1581912"/>
                </a:lnTo>
                <a:lnTo>
                  <a:pt x="14277" y="7620"/>
                </a:lnTo>
                <a:lnTo>
                  <a:pt x="3810" y="7620"/>
                </a:lnTo>
                <a:lnTo>
                  <a:pt x="0" y="5079"/>
                </a:lnTo>
                <a:close/>
              </a:path>
              <a:path w="78105" h="1582420">
                <a:moveTo>
                  <a:pt x="13969" y="0"/>
                </a:moveTo>
                <a:lnTo>
                  <a:pt x="12700" y="3810"/>
                </a:lnTo>
                <a:lnTo>
                  <a:pt x="10160" y="7620"/>
                </a:lnTo>
                <a:lnTo>
                  <a:pt x="14277" y="7620"/>
                </a:lnTo>
                <a:lnTo>
                  <a:pt x="139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bg object 185"/>
          <p:cNvSpPr/>
          <p:nvPr/>
        </p:nvSpPr>
        <p:spPr>
          <a:xfrm>
            <a:off x="5820155" y="3102864"/>
            <a:ext cx="22860" cy="403860"/>
          </a:xfrm>
          <a:custGeom>
            <a:avLst/>
            <a:gdLst/>
            <a:ahLst/>
            <a:cxnLst/>
            <a:rect l="l" t="t" r="r" b="b"/>
            <a:pathLst>
              <a:path w="22860" h="403860">
                <a:moveTo>
                  <a:pt x="19050" y="0"/>
                </a:moveTo>
                <a:lnTo>
                  <a:pt x="11430" y="0"/>
                </a:lnTo>
                <a:lnTo>
                  <a:pt x="7620" y="1270"/>
                </a:lnTo>
                <a:lnTo>
                  <a:pt x="7620" y="11430"/>
                </a:lnTo>
                <a:lnTo>
                  <a:pt x="0" y="392430"/>
                </a:lnTo>
                <a:lnTo>
                  <a:pt x="0" y="400050"/>
                </a:lnTo>
                <a:lnTo>
                  <a:pt x="2540" y="403860"/>
                </a:lnTo>
                <a:lnTo>
                  <a:pt x="8890" y="403860"/>
                </a:lnTo>
                <a:lnTo>
                  <a:pt x="11430" y="402589"/>
                </a:lnTo>
                <a:lnTo>
                  <a:pt x="12700" y="402589"/>
                </a:lnTo>
                <a:lnTo>
                  <a:pt x="15240" y="400050"/>
                </a:lnTo>
                <a:lnTo>
                  <a:pt x="15339" y="392430"/>
                </a:lnTo>
                <a:lnTo>
                  <a:pt x="22785" y="11430"/>
                </a:lnTo>
                <a:lnTo>
                  <a:pt x="22860" y="2539"/>
                </a:lnTo>
                <a:lnTo>
                  <a:pt x="21590" y="2539"/>
                </a:lnTo>
                <a:lnTo>
                  <a:pt x="21590" y="1270"/>
                </a:lnTo>
                <a:lnTo>
                  <a:pt x="20320" y="127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bg object 186"/>
          <p:cNvSpPr/>
          <p:nvPr/>
        </p:nvSpPr>
        <p:spPr>
          <a:xfrm>
            <a:off x="473963" y="6641592"/>
            <a:ext cx="28575" cy="127000"/>
          </a:xfrm>
          <a:custGeom>
            <a:avLst/>
            <a:gdLst/>
            <a:ahLst/>
            <a:cxnLst/>
            <a:rect l="l" t="t" r="r" b="b"/>
            <a:pathLst>
              <a:path w="28575" h="127000">
                <a:moveTo>
                  <a:pt x="27601" y="120167"/>
                </a:moveTo>
                <a:lnTo>
                  <a:pt x="14833" y="120167"/>
                </a:lnTo>
                <a:lnTo>
                  <a:pt x="14833" y="121433"/>
                </a:lnTo>
                <a:lnTo>
                  <a:pt x="16065" y="122697"/>
                </a:lnTo>
                <a:lnTo>
                  <a:pt x="16065" y="123962"/>
                </a:lnTo>
                <a:lnTo>
                  <a:pt x="18542" y="126491"/>
                </a:lnTo>
                <a:lnTo>
                  <a:pt x="24714" y="126491"/>
                </a:lnTo>
                <a:lnTo>
                  <a:pt x="28422" y="122697"/>
                </a:lnTo>
                <a:lnTo>
                  <a:pt x="27601" y="120167"/>
                </a:lnTo>
                <a:close/>
              </a:path>
              <a:path w="28575" h="127000">
                <a:moveTo>
                  <a:pt x="14833" y="121433"/>
                </a:moveTo>
                <a:lnTo>
                  <a:pt x="14833" y="122697"/>
                </a:lnTo>
                <a:lnTo>
                  <a:pt x="16065" y="122697"/>
                </a:lnTo>
                <a:lnTo>
                  <a:pt x="14833" y="121433"/>
                </a:lnTo>
                <a:close/>
              </a:path>
              <a:path w="28575" h="127000">
                <a:moveTo>
                  <a:pt x="0" y="1269"/>
                </a:moveTo>
                <a:lnTo>
                  <a:pt x="12357" y="120167"/>
                </a:lnTo>
                <a:lnTo>
                  <a:pt x="12357" y="121433"/>
                </a:lnTo>
                <a:lnTo>
                  <a:pt x="14833" y="120167"/>
                </a:lnTo>
                <a:lnTo>
                  <a:pt x="27601" y="120167"/>
                </a:lnTo>
                <a:lnTo>
                  <a:pt x="27190" y="118902"/>
                </a:lnTo>
                <a:lnTo>
                  <a:pt x="27190" y="113842"/>
                </a:lnTo>
                <a:lnTo>
                  <a:pt x="16065" y="12649"/>
                </a:lnTo>
                <a:lnTo>
                  <a:pt x="15573" y="7594"/>
                </a:lnTo>
                <a:lnTo>
                  <a:pt x="4940" y="7594"/>
                </a:lnTo>
                <a:lnTo>
                  <a:pt x="1231" y="5054"/>
                </a:lnTo>
                <a:lnTo>
                  <a:pt x="0" y="1269"/>
                </a:lnTo>
                <a:close/>
              </a:path>
              <a:path w="28575" h="127000">
                <a:moveTo>
                  <a:pt x="14833" y="0"/>
                </a:moveTo>
                <a:lnTo>
                  <a:pt x="14833" y="3797"/>
                </a:lnTo>
                <a:lnTo>
                  <a:pt x="12357" y="7594"/>
                </a:lnTo>
                <a:lnTo>
                  <a:pt x="15573" y="7594"/>
                </a:lnTo>
                <a:lnTo>
                  <a:pt x="148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bg object 187"/>
          <p:cNvSpPr/>
          <p:nvPr/>
        </p:nvSpPr>
        <p:spPr>
          <a:xfrm>
            <a:off x="3163823" y="2685288"/>
            <a:ext cx="193675" cy="59690"/>
          </a:xfrm>
          <a:custGeom>
            <a:avLst/>
            <a:gdLst/>
            <a:ahLst/>
            <a:cxnLst/>
            <a:rect l="l" t="t" r="r" b="b"/>
            <a:pathLst>
              <a:path w="193675" h="59689">
                <a:moveTo>
                  <a:pt x="5080" y="0"/>
                </a:moveTo>
                <a:lnTo>
                  <a:pt x="7619" y="3810"/>
                </a:lnTo>
                <a:lnTo>
                  <a:pt x="8889" y="6350"/>
                </a:lnTo>
                <a:lnTo>
                  <a:pt x="8889" y="10160"/>
                </a:lnTo>
                <a:lnTo>
                  <a:pt x="7619" y="13970"/>
                </a:lnTo>
                <a:lnTo>
                  <a:pt x="4211" y="16128"/>
                </a:lnTo>
                <a:lnTo>
                  <a:pt x="168021" y="55625"/>
                </a:lnTo>
                <a:lnTo>
                  <a:pt x="184658" y="59436"/>
                </a:lnTo>
                <a:lnTo>
                  <a:pt x="189737" y="59436"/>
                </a:lnTo>
                <a:lnTo>
                  <a:pt x="191008" y="58165"/>
                </a:lnTo>
                <a:lnTo>
                  <a:pt x="192277" y="58165"/>
                </a:lnTo>
                <a:lnTo>
                  <a:pt x="192277" y="56896"/>
                </a:lnTo>
                <a:lnTo>
                  <a:pt x="193548" y="55625"/>
                </a:lnTo>
                <a:lnTo>
                  <a:pt x="193548" y="49275"/>
                </a:lnTo>
                <a:lnTo>
                  <a:pt x="191008" y="46736"/>
                </a:lnTo>
                <a:lnTo>
                  <a:pt x="189737" y="46736"/>
                </a:lnTo>
                <a:lnTo>
                  <a:pt x="189737" y="45465"/>
                </a:lnTo>
                <a:lnTo>
                  <a:pt x="5080" y="0"/>
                </a:lnTo>
                <a:close/>
              </a:path>
              <a:path w="193675" h="59689">
                <a:moveTo>
                  <a:pt x="0" y="15112"/>
                </a:moveTo>
                <a:lnTo>
                  <a:pt x="3809" y="16383"/>
                </a:lnTo>
                <a:lnTo>
                  <a:pt x="4211" y="16128"/>
                </a:lnTo>
                <a:lnTo>
                  <a:pt x="0" y="15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bg object 188"/>
          <p:cNvSpPr/>
          <p:nvPr/>
        </p:nvSpPr>
        <p:spPr>
          <a:xfrm>
            <a:off x="2773680" y="3097529"/>
            <a:ext cx="944880" cy="257175"/>
          </a:xfrm>
          <a:custGeom>
            <a:avLst/>
            <a:gdLst/>
            <a:ahLst/>
            <a:cxnLst/>
            <a:rect l="l" t="t" r="r" b="b"/>
            <a:pathLst>
              <a:path w="944879" h="257175">
                <a:moveTo>
                  <a:pt x="944880" y="244094"/>
                </a:moveTo>
                <a:lnTo>
                  <a:pt x="598805" y="154178"/>
                </a:lnTo>
                <a:lnTo>
                  <a:pt x="593725" y="151638"/>
                </a:lnTo>
                <a:lnTo>
                  <a:pt x="592175" y="152679"/>
                </a:lnTo>
                <a:lnTo>
                  <a:pt x="25400" y="5080"/>
                </a:lnTo>
                <a:lnTo>
                  <a:pt x="8890" y="1270"/>
                </a:lnTo>
                <a:lnTo>
                  <a:pt x="6350" y="0"/>
                </a:lnTo>
                <a:lnTo>
                  <a:pt x="3810" y="1270"/>
                </a:lnTo>
                <a:lnTo>
                  <a:pt x="0" y="5080"/>
                </a:lnTo>
                <a:lnTo>
                  <a:pt x="0" y="11557"/>
                </a:lnTo>
                <a:lnTo>
                  <a:pt x="1270" y="11557"/>
                </a:lnTo>
                <a:lnTo>
                  <a:pt x="1270" y="12827"/>
                </a:lnTo>
                <a:lnTo>
                  <a:pt x="2540" y="12827"/>
                </a:lnTo>
                <a:lnTo>
                  <a:pt x="2540" y="14097"/>
                </a:lnTo>
                <a:lnTo>
                  <a:pt x="3810" y="14097"/>
                </a:lnTo>
                <a:lnTo>
                  <a:pt x="5080" y="15367"/>
                </a:lnTo>
                <a:lnTo>
                  <a:pt x="6350" y="15367"/>
                </a:lnTo>
                <a:lnTo>
                  <a:pt x="592226" y="167652"/>
                </a:lnTo>
                <a:lnTo>
                  <a:pt x="593725" y="168148"/>
                </a:lnTo>
                <a:lnTo>
                  <a:pt x="924560" y="254254"/>
                </a:lnTo>
                <a:lnTo>
                  <a:pt x="934720" y="256794"/>
                </a:lnTo>
                <a:lnTo>
                  <a:pt x="934720" y="247904"/>
                </a:lnTo>
                <a:lnTo>
                  <a:pt x="937260" y="244094"/>
                </a:lnTo>
                <a:lnTo>
                  <a:pt x="944880" y="2440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bg object 189"/>
          <p:cNvSpPr/>
          <p:nvPr/>
        </p:nvSpPr>
        <p:spPr>
          <a:xfrm>
            <a:off x="1099820" y="35051"/>
            <a:ext cx="1136650" cy="565785"/>
          </a:xfrm>
          <a:custGeom>
            <a:avLst/>
            <a:gdLst/>
            <a:ahLst/>
            <a:cxnLst/>
            <a:rect l="l" t="t" r="r" b="b"/>
            <a:pathLst>
              <a:path w="1136650" h="565785">
                <a:moveTo>
                  <a:pt x="2032" y="559308"/>
                </a:moveTo>
                <a:lnTo>
                  <a:pt x="0" y="559308"/>
                </a:lnTo>
                <a:lnTo>
                  <a:pt x="0" y="560832"/>
                </a:lnTo>
                <a:lnTo>
                  <a:pt x="2032" y="562356"/>
                </a:lnTo>
                <a:lnTo>
                  <a:pt x="2032" y="559308"/>
                </a:lnTo>
                <a:close/>
              </a:path>
              <a:path w="1136650" h="565785">
                <a:moveTo>
                  <a:pt x="3556" y="556260"/>
                </a:moveTo>
                <a:lnTo>
                  <a:pt x="2032" y="557276"/>
                </a:lnTo>
                <a:lnTo>
                  <a:pt x="2032" y="559308"/>
                </a:lnTo>
                <a:lnTo>
                  <a:pt x="3556" y="557276"/>
                </a:lnTo>
                <a:lnTo>
                  <a:pt x="3556" y="556260"/>
                </a:lnTo>
                <a:close/>
              </a:path>
              <a:path w="1136650" h="565785">
                <a:moveTo>
                  <a:pt x="6350" y="553351"/>
                </a:moveTo>
                <a:lnTo>
                  <a:pt x="5080" y="553974"/>
                </a:lnTo>
                <a:lnTo>
                  <a:pt x="6350" y="553974"/>
                </a:lnTo>
                <a:lnTo>
                  <a:pt x="6350" y="553351"/>
                </a:lnTo>
                <a:close/>
              </a:path>
              <a:path w="1136650" h="565785">
                <a:moveTo>
                  <a:pt x="7378" y="552831"/>
                </a:moveTo>
                <a:lnTo>
                  <a:pt x="6350" y="552831"/>
                </a:lnTo>
                <a:lnTo>
                  <a:pt x="6350" y="553351"/>
                </a:lnTo>
                <a:lnTo>
                  <a:pt x="7378" y="552831"/>
                </a:lnTo>
                <a:close/>
              </a:path>
              <a:path w="1136650" h="565785">
                <a:moveTo>
                  <a:pt x="1136650" y="7620"/>
                </a:moveTo>
                <a:lnTo>
                  <a:pt x="1135380" y="3810"/>
                </a:lnTo>
                <a:lnTo>
                  <a:pt x="1134110" y="1270"/>
                </a:lnTo>
                <a:lnTo>
                  <a:pt x="1131570" y="0"/>
                </a:lnTo>
                <a:lnTo>
                  <a:pt x="1125220" y="0"/>
                </a:lnTo>
                <a:lnTo>
                  <a:pt x="259664" y="428459"/>
                </a:lnTo>
                <a:lnTo>
                  <a:pt x="263906" y="429514"/>
                </a:lnTo>
                <a:lnTo>
                  <a:pt x="266446" y="437134"/>
                </a:lnTo>
                <a:lnTo>
                  <a:pt x="266331" y="437464"/>
                </a:lnTo>
                <a:lnTo>
                  <a:pt x="265176" y="434086"/>
                </a:lnTo>
                <a:lnTo>
                  <a:pt x="263906" y="430276"/>
                </a:lnTo>
                <a:lnTo>
                  <a:pt x="258826" y="429006"/>
                </a:lnTo>
                <a:lnTo>
                  <a:pt x="258064" y="429260"/>
                </a:lnTo>
                <a:lnTo>
                  <a:pt x="259664" y="428459"/>
                </a:lnTo>
                <a:lnTo>
                  <a:pt x="258826" y="428244"/>
                </a:lnTo>
                <a:lnTo>
                  <a:pt x="256540" y="429768"/>
                </a:lnTo>
                <a:lnTo>
                  <a:pt x="255016" y="430276"/>
                </a:lnTo>
                <a:lnTo>
                  <a:pt x="7378" y="552831"/>
                </a:lnTo>
                <a:lnTo>
                  <a:pt x="11430" y="552831"/>
                </a:lnTo>
                <a:lnTo>
                  <a:pt x="15227" y="556514"/>
                </a:lnTo>
                <a:lnTo>
                  <a:pt x="15227" y="565404"/>
                </a:lnTo>
                <a:lnTo>
                  <a:pt x="261366" y="444119"/>
                </a:lnTo>
                <a:lnTo>
                  <a:pt x="265176" y="442849"/>
                </a:lnTo>
                <a:lnTo>
                  <a:pt x="265518" y="441439"/>
                </a:lnTo>
                <a:lnTo>
                  <a:pt x="1131570" y="13970"/>
                </a:lnTo>
                <a:lnTo>
                  <a:pt x="1135380" y="12700"/>
                </a:lnTo>
                <a:lnTo>
                  <a:pt x="1136650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bg object 190"/>
          <p:cNvSpPr/>
          <p:nvPr/>
        </p:nvSpPr>
        <p:spPr>
          <a:xfrm>
            <a:off x="2823972" y="140207"/>
            <a:ext cx="44450" cy="690880"/>
          </a:xfrm>
          <a:custGeom>
            <a:avLst/>
            <a:gdLst/>
            <a:ahLst/>
            <a:cxnLst/>
            <a:rect l="l" t="t" r="r" b="b"/>
            <a:pathLst>
              <a:path w="44450" h="690880">
                <a:moveTo>
                  <a:pt x="27559" y="650125"/>
                </a:moveTo>
                <a:lnTo>
                  <a:pt x="27432" y="646176"/>
                </a:lnTo>
                <a:lnTo>
                  <a:pt x="27432" y="649986"/>
                </a:lnTo>
                <a:lnTo>
                  <a:pt x="27559" y="650125"/>
                </a:lnTo>
                <a:close/>
              </a:path>
              <a:path w="44450" h="690880">
                <a:moveTo>
                  <a:pt x="42672" y="638302"/>
                </a:moveTo>
                <a:lnTo>
                  <a:pt x="15113" y="7620"/>
                </a:lnTo>
                <a:lnTo>
                  <a:pt x="15113" y="3810"/>
                </a:lnTo>
                <a:lnTo>
                  <a:pt x="13843" y="2540"/>
                </a:lnTo>
                <a:lnTo>
                  <a:pt x="13843" y="1270"/>
                </a:lnTo>
                <a:lnTo>
                  <a:pt x="12573" y="1270"/>
                </a:lnTo>
                <a:lnTo>
                  <a:pt x="12573" y="0"/>
                </a:lnTo>
                <a:lnTo>
                  <a:pt x="10033" y="0"/>
                </a:lnTo>
                <a:lnTo>
                  <a:pt x="6223" y="1270"/>
                </a:lnTo>
                <a:lnTo>
                  <a:pt x="3810" y="1270"/>
                </a:lnTo>
                <a:lnTo>
                  <a:pt x="1270" y="2540"/>
                </a:lnTo>
                <a:lnTo>
                  <a:pt x="0" y="5080"/>
                </a:lnTo>
                <a:lnTo>
                  <a:pt x="0" y="20320"/>
                </a:lnTo>
                <a:lnTo>
                  <a:pt x="27559" y="644652"/>
                </a:lnTo>
                <a:lnTo>
                  <a:pt x="27559" y="648462"/>
                </a:lnTo>
                <a:lnTo>
                  <a:pt x="29222" y="650125"/>
                </a:lnTo>
                <a:lnTo>
                  <a:pt x="31369" y="652272"/>
                </a:lnTo>
                <a:lnTo>
                  <a:pt x="38862" y="652272"/>
                </a:lnTo>
                <a:lnTo>
                  <a:pt x="41008" y="650125"/>
                </a:lnTo>
                <a:lnTo>
                  <a:pt x="42672" y="648462"/>
                </a:lnTo>
                <a:lnTo>
                  <a:pt x="42672" y="638302"/>
                </a:lnTo>
                <a:close/>
              </a:path>
              <a:path w="44450" h="690880">
                <a:moveTo>
                  <a:pt x="42926" y="649986"/>
                </a:moveTo>
                <a:lnTo>
                  <a:pt x="42773" y="650125"/>
                </a:lnTo>
                <a:lnTo>
                  <a:pt x="42926" y="650125"/>
                </a:lnTo>
                <a:lnTo>
                  <a:pt x="42926" y="649986"/>
                </a:lnTo>
                <a:close/>
              </a:path>
              <a:path w="44450" h="690880">
                <a:moveTo>
                  <a:pt x="44196" y="682752"/>
                </a:moveTo>
                <a:lnTo>
                  <a:pt x="42926" y="655066"/>
                </a:lnTo>
                <a:lnTo>
                  <a:pt x="42926" y="653796"/>
                </a:lnTo>
                <a:lnTo>
                  <a:pt x="38989" y="653796"/>
                </a:lnTo>
                <a:lnTo>
                  <a:pt x="31242" y="653796"/>
                </a:lnTo>
                <a:lnTo>
                  <a:pt x="27686" y="653796"/>
                </a:lnTo>
                <a:lnTo>
                  <a:pt x="28702" y="682752"/>
                </a:lnTo>
                <a:lnTo>
                  <a:pt x="28702" y="684022"/>
                </a:lnTo>
                <a:lnTo>
                  <a:pt x="29972" y="685292"/>
                </a:lnTo>
                <a:lnTo>
                  <a:pt x="29972" y="686562"/>
                </a:lnTo>
                <a:lnTo>
                  <a:pt x="31242" y="689102"/>
                </a:lnTo>
                <a:lnTo>
                  <a:pt x="33909" y="690372"/>
                </a:lnTo>
                <a:lnTo>
                  <a:pt x="40386" y="690372"/>
                </a:lnTo>
                <a:lnTo>
                  <a:pt x="44196" y="686562"/>
                </a:lnTo>
                <a:lnTo>
                  <a:pt x="44196" y="6827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bg object 191"/>
          <p:cNvSpPr/>
          <p:nvPr/>
        </p:nvSpPr>
        <p:spPr>
          <a:xfrm>
            <a:off x="1103376" y="588771"/>
            <a:ext cx="68580" cy="705485"/>
          </a:xfrm>
          <a:custGeom>
            <a:avLst/>
            <a:gdLst/>
            <a:ahLst/>
            <a:cxnLst/>
            <a:rect l="l" t="t" r="r" b="b"/>
            <a:pathLst>
              <a:path w="68580" h="705485">
                <a:moveTo>
                  <a:pt x="68580" y="696087"/>
                </a:moveTo>
                <a:lnTo>
                  <a:pt x="64617" y="644144"/>
                </a:lnTo>
                <a:lnTo>
                  <a:pt x="64617" y="648081"/>
                </a:lnTo>
                <a:lnTo>
                  <a:pt x="63398" y="649249"/>
                </a:lnTo>
                <a:lnTo>
                  <a:pt x="62242" y="645668"/>
                </a:lnTo>
                <a:lnTo>
                  <a:pt x="12446" y="17780"/>
                </a:lnTo>
                <a:lnTo>
                  <a:pt x="12446" y="3810"/>
                </a:lnTo>
                <a:lnTo>
                  <a:pt x="8712" y="0"/>
                </a:lnTo>
                <a:lnTo>
                  <a:pt x="4978" y="1270"/>
                </a:lnTo>
                <a:lnTo>
                  <a:pt x="2489" y="1270"/>
                </a:lnTo>
                <a:lnTo>
                  <a:pt x="2489" y="2540"/>
                </a:lnTo>
                <a:lnTo>
                  <a:pt x="1244" y="3810"/>
                </a:lnTo>
                <a:lnTo>
                  <a:pt x="1244" y="5080"/>
                </a:lnTo>
                <a:lnTo>
                  <a:pt x="0" y="6350"/>
                </a:lnTo>
                <a:lnTo>
                  <a:pt x="0" y="8890"/>
                </a:lnTo>
                <a:lnTo>
                  <a:pt x="49796" y="641858"/>
                </a:lnTo>
                <a:lnTo>
                  <a:pt x="49796" y="648487"/>
                </a:lnTo>
                <a:lnTo>
                  <a:pt x="48768" y="645414"/>
                </a:lnTo>
                <a:lnTo>
                  <a:pt x="50088" y="657098"/>
                </a:lnTo>
                <a:lnTo>
                  <a:pt x="54051" y="697357"/>
                </a:lnTo>
                <a:lnTo>
                  <a:pt x="52730" y="701167"/>
                </a:lnTo>
                <a:lnTo>
                  <a:pt x="56692" y="705104"/>
                </a:lnTo>
                <a:lnTo>
                  <a:pt x="60655" y="705104"/>
                </a:lnTo>
                <a:lnTo>
                  <a:pt x="61976" y="705104"/>
                </a:lnTo>
                <a:lnTo>
                  <a:pt x="65938" y="705104"/>
                </a:lnTo>
                <a:lnTo>
                  <a:pt x="68580" y="702564"/>
                </a:lnTo>
                <a:lnTo>
                  <a:pt x="68580" y="6960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bg object 192"/>
          <p:cNvSpPr/>
          <p:nvPr/>
        </p:nvSpPr>
        <p:spPr>
          <a:xfrm>
            <a:off x="4456176" y="6373952"/>
            <a:ext cx="1205865" cy="418465"/>
          </a:xfrm>
          <a:custGeom>
            <a:avLst/>
            <a:gdLst/>
            <a:ahLst/>
            <a:cxnLst/>
            <a:rect l="l" t="t" r="r" b="b"/>
            <a:pathLst>
              <a:path w="1205864" h="418465">
                <a:moveTo>
                  <a:pt x="1205484" y="406501"/>
                </a:moveTo>
                <a:lnTo>
                  <a:pt x="1202944" y="403961"/>
                </a:lnTo>
                <a:lnTo>
                  <a:pt x="1201674" y="403961"/>
                </a:lnTo>
                <a:lnTo>
                  <a:pt x="1200404" y="402691"/>
                </a:lnTo>
                <a:lnTo>
                  <a:pt x="67691" y="21526"/>
                </a:lnTo>
                <a:lnTo>
                  <a:pt x="62611" y="20256"/>
                </a:lnTo>
                <a:lnTo>
                  <a:pt x="60490" y="18135"/>
                </a:lnTo>
                <a:lnTo>
                  <a:pt x="64008" y="19011"/>
                </a:lnTo>
                <a:lnTo>
                  <a:pt x="60579" y="17741"/>
                </a:lnTo>
                <a:lnTo>
                  <a:pt x="59639" y="17399"/>
                </a:lnTo>
                <a:lnTo>
                  <a:pt x="59639" y="17932"/>
                </a:lnTo>
                <a:lnTo>
                  <a:pt x="55079" y="20218"/>
                </a:lnTo>
                <a:lnTo>
                  <a:pt x="58928" y="17741"/>
                </a:lnTo>
                <a:lnTo>
                  <a:pt x="59639" y="17932"/>
                </a:lnTo>
                <a:lnTo>
                  <a:pt x="59639" y="17399"/>
                </a:lnTo>
                <a:lnTo>
                  <a:pt x="53721" y="15201"/>
                </a:lnTo>
                <a:lnTo>
                  <a:pt x="14097" y="2540"/>
                </a:lnTo>
                <a:lnTo>
                  <a:pt x="9017" y="1270"/>
                </a:lnTo>
                <a:lnTo>
                  <a:pt x="5080" y="0"/>
                </a:lnTo>
                <a:lnTo>
                  <a:pt x="1270" y="2540"/>
                </a:lnTo>
                <a:lnTo>
                  <a:pt x="0" y="6337"/>
                </a:lnTo>
                <a:lnTo>
                  <a:pt x="0" y="12674"/>
                </a:lnTo>
                <a:lnTo>
                  <a:pt x="1270" y="12674"/>
                </a:lnTo>
                <a:lnTo>
                  <a:pt x="2540" y="13944"/>
                </a:lnTo>
                <a:lnTo>
                  <a:pt x="3810" y="13944"/>
                </a:lnTo>
                <a:lnTo>
                  <a:pt x="5080" y="15201"/>
                </a:lnTo>
                <a:lnTo>
                  <a:pt x="54635" y="31165"/>
                </a:lnTo>
                <a:lnTo>
                  <a:pt x="54813" y="31419"/>
                </a:lnTo>
                <a:lnTo>
                  <a:pt x="54991" y="31686"/>
                </a:lnTo>
                <a:lnTo>
                  <a:pt x="58801" y="34226"/>
                </a:lnTo>
                <a:lnTo>
                  <a:pt x="1183894" y="412851"/>
                </a:lnTo>
                <a:lnTo>
                  <a:pt x="1190244" y="415391"/>
                </a:lnTo>
                <a:lnTo>
                  <a:pt x="1195324" y="416661"/>
                </a:lnTo>
                <a:lnTo>
                  <a:pt x="1199134" y="417931"/>
                </a:lnTo>
                <a:lnTo>
                  <a:pt x="1202944" y="415391"/>
                </a:lnTo>
                <a:lnTo>
                  <a:pt x="1205484" y="411581"/>
                </a:lnTo>
                <a:lnTo>
                  <a:pt x="1205484" y="4065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bg object 193"/>
          <p:cNvSpPr/>
          <p:nvPr/>
        </p:nvSpPr>
        <p:spPr>
          <a:xfrm>
            <a:off x="275843" y="4643628"/>
            <a:ext cx="779145" cy="266700"/>
          </a:xfrm>
          <a:custGeom>
            <a:avLst/>
            <a:gdLst/>
            <a:ahLst/>
            <a:cxnLst/>
            <a:rect l="l" t="t" r="r" b="b"/>
            <a:pathLst>
              <a:path w="779144" h="266700">
                <a:moveTo>
                  <a:pt x="0" y="0"/>
                </a:moveTo>
                <a:lnTo>
                  <a:pt x="0" y="5080"/>
                </a:lnTo>
                <a:lnTo>
                  <a:pt x="1270" y="15113"/>
                </a:lnTo>
                <a:lnTo>
                  <a:pt x="773684" y="266700"/>
                </a:lnTo>
                <a:lnTo>
                  <a:pt x="769874" y="265430"/>
                </a:lnTo>
                <a:lnTo>
                  <a:pt x="767334" y="261620"/>
                </a:lnTo>
                <a:lnTo>
                  <a:pt x="769874" y="254000"/>
                </a:lnTo>
                <a:lnTo>
                  <a:pt x="773684" y="251587"/>
                </a:lnTo>
                <a:lnTo>
                  <a:pt x="778764" y="25285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bg object 194"/>
          <p:cNvSpPr/>
          <p:nvPr/>
        </p:nvSpPr>
        <p:spPr>
          <a:xfrm>
            <a:off x="5557139" y="5296534"/>
            <a:ext cx="521970" cy="165100"/>
          </a:xfrm>
          <a:custGeom>
            <a:avLst/>
            <a:gdLst/>
            <a:ahLst/>
            <a:cxnLst/>
            <a:rect l="l" t="t" r="r" b="b"/>
            <a:pathLst>
              <a:path w="521970" h="165100">
                <a:moveTo>
                  <a:pt x="521462" y="154559"/>
                </a:moveTo>
                <a:lnTo>
                  <a:pt x="518922" y="150749"/>
                </a:lnTo>
                <a:lnTo>
                  <a:pt x="515112" y="149479"/>
                </a:lnTo>
                <a:lnTo>
                  <a:pt x="506222" y="146939"/>
                </a:lnTo>
                <a:lnTo>
                  <a:pt x="280162" y="78740"/>
                </a:lnTo>
                <a:lnTo>
                  <a:pt x="273812" y="77470"/>
                </a:lnTo>
                <a:lnTo>
                  <a:pt x="270002" y="76200"/>
                </a:lnTo>
                <a:lnTo>
                  <a:pt x="268579" y="77152"/>
                </a:lnTo>
                <a:lnTo>
                  <a:pt x="10160" y="1270"/>
                </a:lnTo>
                <a:lnTo>
                  <a:pt x="6350" y="0"/>
                </a:lnTo>
                <a:lnTo>
                  <a:pt x="2540" y="2540"/>
                </a:lnTo>
                <a:lnTo>
                  <a:pt x="0" y="10160"/>
                </a:lnTo>
                <a:lnTo>
                  <a:pt x="2540" y="13970"/>
                </a:lnTo>
                <a:lnTo>
                  <a:pt x="6350" y="15240"/>
                </a:lnTo>
                <a:lnTo>
                  <a:pt x="269875" y="93853"/>
                </a:lnTo>
                <a:lnTo>
                  <a:pt x="266065" y="92583"/>
                </a:lnTo>
                <a:lnTo>
                  <a:pt x="263525" y="88773"/>
                </a:lnTo>
                <a:lnTo>
                  <a:pt x="263969" y="86982"/>
                </a:lnTo>
                <a:lnTo>
                  <a:pt x="266192" y="90297"/>
                </a:lnTo>
                <a:lnTo>
                  <a:pt x="270002" y="91567"/>
                </a:lnTo>
                <a:lnTo>
                  <a:pt x="511302" y="163576"/>
                </a:lnTo>
                <a:lnTo>
                  <a:pt x="515112" y="164846"/>
                </a:lnTo>
                <a:lnTo>
                  <a:pt x="518922" y="162306"/>
                </a:lnTo>
                <a:lnTo>
                  <a:pt x="520192" y="158496"/>
                </a:lnTo>
                <a:lnTo>
                  <a:pt x="521462" y="1545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5" name="bg object 19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555358" y="5593664"/>
            <a:ext cx="328549" cy="108394"/>
          </a:xfrm>
          <a:prstGeom prst="rect">
            <a:avLst/>
          </a:prstGeom>
        </p:spPr>
      </p:pic>
      <p:sp>
        <p:nvSpPr>
          <p:cNvPr id="196" name="bg object 196"/>
          <p:cNvSpPr/>
          <p:nvPr/>
        </p:nvSpPr>
        <p:spPr>
          <a:xfrm>
            <a:off x="1092708" y="4283963"/>
            <a:ext cx="304165" cy="105410"/>
          </a:xfrm>
          <a:custGeom>
            <a:avLst/>
            <a:gdLst/>
            <a:ahLst/>
            <a:cxnLst/>
            <a:rect l="l" t="t" r="r" b="b"/>
            <a:pathLst>
              <a:path w="304165" h="105410">
                <a:moveTo>
                  <a:pt x="259080" y="78994"/>
                </a:moveTo>
                <a:lnTo>
                  <a:pt x="255270" y="77724"/>
                </a:lnTo>
                <a:lnTo>
                  <a:pt x="259080" y="78994"/>
                </a:lnTo>
                <a:close/>
              </a:path>
              <a:path w="304165" h="105410">
                <a:moveTo>
                  <a:pt x="304165" y="97536"/>
                </a:moveTo>
                <a:lnTo>
                  <a:pt x="301752" y="93726"/>
                </a:lnTo>
                <a:lnTo>
                  <a:pt x="286639" y="88646"/>
                </a:lnTo>
                <a:lnTo>
                  <a:pt x="257810" y="79756"/>
                </a:lnTo>
                <a:lnTo>
                  <a:pt x="254076" y="78524"/>
                </a:lnTo>
                <a:lnTo>
                  <a:pt x="255168" y="77787"/>
                </a:lnTo>
                <a:lnTo>
                  <a:pt x="53047" y="15240"/>
                </a:lnTo>
                <a:lnTo>
                  <a:pt x="3810" y="0"/>
                </a:lnTo>
                <a:lnTo>
                  <a:pt x="7620" y="1270"/>
                </a:lnTo>
                <a:lnTo>
                  <a:pt x="10160" y="5080"/>
                </a:lnTo>
                <a:lnTo>
                  <a:pt x="7620" y="12700"/>
                </a:lnTo>
                <a:lnTo>
                  <a:pt x="3810" y="15240"/>
                </a:lnTo>
                <a:lnTo>
                  <a:pt x="0" y="13970"/>
                </a:lnTo>
                <a:lnTo>
                  <a:pt x="10160" y="17780"/>
                </a:lnTo>
                <a:lnTo>
                  <a:pt x="250190" y="91694"/>
                </a:lnTo>
                <a:lnTo>
                  <a:pt x="255270" y="92964"/>
                </a:lnTo>
                <a:lnTo>
                  <a:pt x="251460" y="91694"/>
                </a:lnTo>
                <a:lnTo>
                  <a:pt x="248920" y="87884"/>
                </a:lnTo>
                <a:lnTo>
                  <a:pt x="249072" y="87426"/>
                </a:lnTo>
                <a:lnTo>
                  <a:pt x="251460" y="91186"/>
                </a:lnTo>
                <a:lnTo>
                  <a:pt x="255270" y="92456"/>
                </a:lnTo>
                <a:lnTo>
                  <a:pt x="265303" y="96266"/>
                </a:lnTo>
                <a:lnTo>
                  <a:pt x="294132" y="105156"/>
                </a:lnTo>
                <a:lnTo>
                  <a:pt x="299212" y="105156"/>
                </a:lnTo>
                <a:lnTo>
                  <a:pt x="301752" y="102616"/>
                </a:lnTo>
                <a:lnTo>
                  <a:pt x="302895" y="101346"/>
                </a:lnTo>
                <a:lnTo>
                  <a:pt x="304165" y="97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bg object 197"/>
          <p:cNvSpPr/>
          <p:nvPr/>
        </p:nvSpPr>
        <p:spPr>
          <a:xfrm>
            <a:off x="3051048" y="0"/>
            <a:ext cx="58419" cy="1114425"/>
          </a:xfrm>
          <a:custGeom>
            <a:avLst/>
            <a:gdLst/>
            <a:ahLst/>
            <a:cxnLst/>
            <a:rect l="l" t="t" r="r" b="b"/>
            <a:pathLst>
              <a:path w="58419" h="1114425">
                <a:moveTo>
                  <a:pt x="57912" y="1106424"/>
                </a:moveTo>
                <a:lnTo>
                  <a:pt x="48399" y="836676"/>
                </a:lnTo>
                <a:lnTo>
                  <a:pt x="48323" y="834834"/>
                </a:lnTo>
                <a:lnTo>
                  <a:pt x="48768" y="834390"/>
                </a:lnTo>
                <a:lnTo>
                  <a:pt x="48768" y="830580"/>
                </a:lnTo>
                <a:lnTo>
                  <a:pt x="15367" y="0"/>
                </a:lnTo>
                <a:lnTo>
                  <a:pt x="0" y="0"/>
                </a:lnTo>
                <a:lnTo>
                  <a:pt x="33401" y="821690"/>
                </a:lnTo>
                <a:lnTo>
                  <a:pt x="33401" y="830580"/>
                </a:lnTo>
                <a:lnTo>
                  <a:pt x="32131" y="834390"/>
                </a:lnTo>
                <a:lnTo>
                  <a:pt x="33553" y="835825"/>
                </a:lnTo>
                <a:lnTo>
                  <a:pt x="33566" y="836676"/>
                </a:lnTo>
                <a:lnTo>
                  <a:pt x="43307" y="1101344"/>
                </a:lnTo>
                <a:lnTo>
                  <a:pt x="43307" y="1110234"/>
                </a:lnTo>
                <a:lnTo>
                  <a:pt x="46990" y="1114044"/>
                </a:lnTo>
                <a:lnTo>
                  <a:pt x="54229" y="1114044"/>
                </a:lnTo>
                <a:lnTo>
                  <a:pt x="57912" y="1110234"/>
                </a:lnTo>
                <a:lnTo>
                  <a:pt x="57912" y="11064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bg object 198"/>
          <p:cNvSpPr/>
          <p:nvPr/>
        </p:nvSpPr>
        <p:spPr>
          <a:xfrm>
            <a:off x="472440" y="6614159"/>
            <a:ext cx="19685" cy="35560"/>
          </a:xfrm>
          <a:custGeom>
            <a:avLst/>
            <a:gdLst/>
            <a:ahLst/>
            <a:cxnLst/>
            <a:rect l="l" t="t" r="r" b="b"/>
            <a:pathLst>
              <a:path w="19684" h="35559">
                <a:moveTo>
                  <a:pt x="184" y="3150"/>
                </a:moveTo>
                <a:lnTo>
                  <a:pt x="2578" y="27266"/>
                </a:lnTo>
                <a:lnTo>
                  <a:pt x="3860" y="31153"/>
                </a:lnTo>
                <a:lnTo>
                  <a:pt x="6438" y="35052"/>
                </a:lnTo>
                <a:lnTo>
                  <a:pt x="15455" y="35052"/>
                </a:lnTo>
                <a:lnTo>
                  <a:pt x="19329" y="31153"/>
                </a:lnTo>
                <a:lnTo>
                  <a:pt x="18033" y="27266"/>
                </a:lnTo>
                <a:lnTo>
                  <a:pt x="18033" y="22072"/>
                </a:lnTo>
                <a:lnTo>
                  <a:pt x="16376" y="10388"/>
                </a:lnTo>
                <a:lnTo>
                  <a:pt x="5156" y="10388"/>
                </a:lnTo>
                <a:lnTo>
                  <a:pt x="1282" y="6489"/>
                </a:lnTo>
                <a:lnTo>
                  <a:pt x="184" y="3150"/>
                </a:lnTo>
                <a:close/>
              </a:path>
              <a:path w="19684" h="35559">
                <a:moveTo>
                  <a:pt x="15617" y="5036"/>
                </a:moveTo>
                <a:lnTo>
                  <a:pt x="12877" y="7785"/>
                </a:lnTo>
                <a:lnTo>
                  <a:pt x="5156" y="10388"/>
                </a:lnTo>
                <a:lnTo>
                  <a:pt x="16376" y="10388"/>
                </a:lnTo>
                <a:lnTo>
                  <a:pt x="15617" y="5036"/>
                </a:lnTo>
                <a:close/>
              </a:path>
              <a:path w="19684" h="35559">
                <a:moveTo>
                  <a:pt x="15455" y="0"/>
                </a:moveTo>
                <a:lnTo>
                  <a:pt x="15455" y="3898"/>
                </a:lnTo>
                <a:lnTo>
                  <a:pt x="15617" y="5036"/>
                </a:lnTo>
                <a:lnTo>
                  <a:pt x="16751" y="3898"/>
                </a:lnTo>
                <a:lnTo>
                  <a:pt x="15455" y="0"/>
                </a:lnTo>
                <a:close/>
              </a:path>
              <a:path w="19684" h="35559">
                <a:moveTo>
                  <a:pt x="0" y="1295"/>
                </a:moveTo>
                <a:lnTo>
                  <a:pt x="0" y="2590"/>
                </a:lnTo>
                <a:lnTo>
                  <a:pt x="184" y="3150"/>
                </a:lnTo>
                <a:lnTo>
                  <a:pt x="0" y="12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bg object 199"/>
          <p:cNvSpPr/>
          <p:nvPr/>
        </p:nvSpPr>
        <p:spPr>
          <a:xfrm>
            <a:off x="1075944" y="6210300"/>
            <a:ext cx="73660" cy="643255"/>
          </a:xfrm>
          <a:custGeom>
            <a:avLst/>
            <a:gdLst/>
            <a:ahLst/>
            <a:cxnLst/>
            <a:rect l="l" t="t" r="r" b="b"/>
            <a:pathLst>
              <a:path w="73659" h="643254">
                <a:moveTo>
                  <a:pt x="8978" y="0"/>
                </a:moveTo>
                <a:lnTo>
                  <a:pt x="2565" y="0"/>
                </a:lnTo>
                <a:lnTo>
                  <a:pt x="1282" y="1270"/>
                </a:lnTo>
                <a:lnTo>
                  <a:pt x="1282" y="3809"/>
                </a:lnTo>
                <a:lnTo>
                  <a:pt x="0" y="3809"/>
                </a:lnTo>
                <a:lnTo>
                  <a:pt x="0" y="6350"/>
                </a:lnTo>
                <a:lnTo>
                  <a:pt x="59042" y="643127"/>
                </a:lnTo>
                <a:lnTo>
                  <a:pt x="73152" y="643127"/>
                </a:lnTo>
                <a:lnTo>
                  <a:pt x="14122" y="16522"/>
                </a:lnTo>
                <a:lnTo>
                  <a:pt x="14122" y="3809"/>
                </a:lnTo>
                <a:lnTo>
                  <a:pt x="11556" y="1270"/>
                </a:lnTo>
                <a:lnTo>
                  <a:pt x="89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0" name="bg object 20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534667" y="3402584"/>
            <a:ext cx="373380" cy="239775"/>
          </a:xfrm>
          <a:prstGeom prst="rect">
            <a:avLst/>
          </a:prstGeom>
        </p:spPr>
      </p:pic>
      <p:sp>
        <p:nvSpPr>
          <p:cNvPr id="201" name="bg object 201"/>
          <p:cNvSpPr/>
          <p:nvPr/>
        </p:nvSpPr>
        <p:spPr>
          <a:xfrm>
            <a:off x="1696211" y="5736335"/>
            <a:ext cx="64135" cy="669290"/>
          </a:xfrm>
          <a:custGeom>
            <a:avLst/>
            <a:gdLst/>
            <a:ahLst/>
            <a:cxnLst/>
            <a:rect l="l" t="t" r="r" b="b"/>
            <a:pathLst>
              <a:path w="64135" h="669289">
                <a:moveTo>
                  <a:pt x="63699" y="665274"/>
                </a:moveTo>
                <a:lnTo>
                  <a:pt x="64007" y="669290"/>
                </a:lnTo>
                <a:lnTo>
                  <a:pt x="64007" y="665479"/>
                </a:lnTo>
                <a:lnTo>
                  <a:pt x="63699" y="665274"/>
                </a:lnTo>
                <a:close/>
              </a:path>
              <a:path w="64135" h="669289">
                <a:moveTo>
                  <a:pt x="408" y="6622"/>
                </a:moveTo>
                <a:lnTo>
                  <a:pt x="1269" y="15239"/>
                </a:lnTo>
                <a:lnTo>
                  <a:pt x="50164" y="666749"/>
                </a:lnTo>
                <a:lnTo>
                  <a:pt x="52705" y="662940"/>
                </a:lnTo>
                <a:lnTo>
                  <a:pt x="63520" y="662940"/>
                </a:lnTo>
                <a:lnTo>
                  <a:pt x="13256" y="8889"/>
                </a:lnTo>
                <a:lnTo>
                  <a:pt x="3810" y="8889"/>
                </a:lnTo>
                <a:lnTo>
                  <a:pt x="408" y="6622"/>
                </a:lnTo>
                <a:close/>
              </a:path>
              <a:path w="64135" h="669289">
                <a:moveTo>
                  <a:pt x="63520" y="662940"/>
                </a:moveTo>
                <a:lnTo>
                  <a:pt x="60198" y="662940"/>
                </a:lnTo>
                <a:lnTo>
                  <a:pt x="63699" y="665274"/>
                </a:lnTo>
                <a:lnTo>
                  <a:pt x="63520" y="662940"/>
                </a:lnTo>
                <a:close/>
              </a:path>
              <a:path w="64135" h="669289">
                <a:moveTo>
                  <a:pt x="13185" y="7971"/>
                </a:moveTo>
                <a:lnTo>
                  <a:pt x="12573" y="8889"/>
                </a:lnTo>
                <a:lnTo>
                  <a:pt x="13256" y="8889"/>
                </a:lnTo>
                <a:lnTo>
                  <a:pt x="13185" y="7971"/>
                </a:lnTo>
                <a:close/>
              </a:path>
              <a:path w="64135" h="669289">
                <a:moveTo>
                  <a:pt x="12573" y="0"/>
                </a:moveTo>
                <a:lnTo>
                  <a:pt x="13185" y="7971"/>
                </a:lnTo>
                <a:lnTo>
                  <a:pt x="15112" y="5079"/>
                </a:lnTo>
                <a:lnTo>
                  <a:pt x="12573" y="0"/>
                </a:lnTo>
                <a:close/>
              </a:path>
              <a:path w="64135" h="669289">
                <a:moveTo>
                  <a:pt x="0" y="2539"/>
                </a:moveTo>
                <a:lnTo>
                  <a:pt x="0" y="6350"/>
                </a:lnTo>
                <a:lnTo>
                  <a:pt x="408" y="6622"/>
                </a:lnTo>
                <a:lnTo>
                  <a:pt x="0" y="25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bg object 202"/>
          <p:cNvSpPr/>
          <p:nvPr/>
        </p:nvSpPr>
        <p:spPr>
          <a:xfrm>
            <a:off x="3771900" y="5553455"/>
            <a:ext cx="32384" cy="611505"/>
          </a:xfrm>
          <a:custGeom>
            <a:avLst/>
            <a:gdLst/>
            <a:ahLst/>
            <a:cxnLst/>
            <a:rect l="l" t="t" r="r" b="b"/>
            <a:pathLst>
              <a:path w="32385" h="611504">
                <a:moveTo>
                  <a:pt x="190" y="5219"/>
                </a:moveTo>
                <a:lnTo>
                  <a:pt x="0" y="0"/>
                </a:lnTo>
                <a:lnTo>
                  <a:pt x="0" y="5080"/>
                </a:lnTo>
                <a:lnTo>
                  <a:pt x="190" y="5219"/>
                </a:lnTo>
                <a:close/>
              </a:path>
              <a:path w="32385" h="611504">
                <a:moveTo>
                  <a:pt x="15240" y="7747"/>
                </a:moveTo>
                <a:lnTo>
                  <a:pt x="14998" y="7747"/>
                </a:lnTo>
                <a:lnTo>
                  <a:pt x="14998" y="37528"/>
                </a:lnTo>
                <a:lnTo>
                  <a:pt x="12700" y="40843"/>
                </a:lnTo>
                <a:lnTo>
                  <a:pt x="8890" y="42062"/>
                </a:lnTo>
                <a:lnTo>
                  <a:pt x="5080" y="42062"/>
                </a:lnTo>
                <a:lnTo>
                  <a:pt x="1270" y="39624"/>
                </a:lnTo>
                <a:lnTo>
                  <a:pt x="698" y="38011"/>
                </a:lnTo>
                <a:lnTo>
                  <a:pt x="3810" y="41148"/>
                </a:lnTo>
                <a:lnTo>
                  <a:pt x="11430" y="41148"/>
                </a:lnTo>
                <a:lnTo>
                  <a:pt x="14998" y="37528"/>
                </a:lnTo>
                <a:lnTo>
                  <a:pt x="14998" y="7747"/>
                </a:lnTo>
                <a:lnTo>
                  <a:pt x="12700" y="7747"/>
                </a:lnTo>
                <a:lnTo>
                  <a:pt x="3810" y="7747"/>
                </a:lnTo>
                <a:lnTo>
                  <a:pt x="292" y="7747"/>
                </a:lnTo>
                <a:lnTo>
                  <a:pt x="1270" y="33401"/>
                </a:lnTo>
                <a:lnTo>
                  <a:pt x="215" y="36614"/>
                </a:lnTo>
                <a:lnTo>
                  <a:pt x="0" y="35966"/>
                </a:lnTo>
                <a:lnTo>
                  <a:pt x="0" y="37287"/>
                </a:lnTo>
                <a:lnTo>
                  <a:pt x="0" y="48158"/>
                </a:lnTo>
                <a:lnTo>
                  <a:pt x="3810" y="51816"/>
                </a:lnTo>
                <a:lnTo>
                  <a:pt x="5321" y="51816"/>
                </a:lnTo>
                <a:lnTo>
                  <a:pt x="11430" y="51816"/>
                </a:lnTo>
                <a:lnTo>
                  <a:pt x="15240" y="48158"/>
                </a:lnTo>
                <a:lnTo>
                  <a:pt x="15240" y="42062"/>
                </a:lnTo>
                <a:lnTo>
                  <a:pt x="15240" y="37287"/>
                </a:lnTo>
                <a:lnTo>
                  <a:pt x="15240" y="7747"/>
                </a:lnTo>
                <a:close/>
              </a:path>
              <a:path w="32385" h="611504">
                <a:moveTo>
                  <a:pt x="15240" y="3810"/>
                </a:moveTo>
                <a:lnTo>
                  <a:pt x="14325" y="5219"/>
                </a:lnTo>
                <a:lnTo>
                  <a:pt x="15240" y="5219"/>
                </a:lnTo>
                <a:lnTo>
                  <a:pt x="15240" y="3810"/>
                </a:lnTo>
                <a:close/>
              </a:path>
              <a:path w="32385" h="611504">
                <a:moveTo>
                  <a:pt x="16764" y="48006"/>
                </a:moveTo>
                <a:close/>
              </a:path>
              <a:path w="32385" h="611504">
                <a:moveTo>
                  <a:pt x="32004" y="598411"/>
                </a:moveTo>
                <a:lnTo>
                  <a:pt x="16865" y="51828"/>
                </a:lnTo>
                <a:lnTo>
                  <a:pt x="12954" y="51828"/>
                </a:lnTo>
                <a:lnTo>
                  <a:pt x="5334" y="51828"/>
                </a:lnTo>
                <a:lnTo>
                  <a:pt x="1727" y="51828"/>
                </a:lnTo>
                <a:lnTo>
                  <a:pt x="16687" y="598424"/>
                </a:lnTo>
                <a:lnTo>
                  <a:pt x="16764" y="607314"/>
                </a:lnTo>
                <a:lnTo>
                  <a:pt x="19304" y="609854"/>
                </a:lnTo>
                <a:lnTo>
                  <a:pt x="20574" y="609854"/>
                </a:lnTo>
                <a:lnTo>
                  <a:pt x="21844" y="611124"/>
                </a:lnTo>
                <a:lnTo>
                  <a:pt x="28194" y="611124"/>
                </a:lnTo>
                <a:lnTo>
                  <a:pt x="32004" y="607314"/>
                </a:lnTo>
                <a:lnTo>
                  <a:pt x="32004" y="5984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3" name="bg object 20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041476" y="4894198"/>
            <a:ext cx="213537" cy="83184"/>
          </a:xfrm>
          <a:prstGeom prst="rect">
            <a:avLst/>
          </a:prstGeom>
        </p:spPr>
      </p:pic>
      <p:sp>
        <p:nvSpPr>
          <p:cNvPr id="204" name="bg object 204"/>
          <p:cNvSpPr/>
          <p:nvPr/>
        </p:nvSpPr>
        <p:spPr>
          <a:xfrm>
            <a:off x="1250264" y="4962778"/>
            <a:ext cx="397510" cy="146050"/>
          </a:xfrm>
          <a:custGeom>
            <a:avLst/>
            <a:gdLst/>
            <a:ahLst/>
            <a:cxnLst/>
            <a:rect l="l" t="t" r="r" b="b"/>
            <a:pathLst>
              <a:path w="397510" h="146050">
                <a:moveTo>
                  <a:pt x="6350" y="0"/>
                </a:moveTo>
                <a:lnTo>
                  <a:pt x="2540" y="2540"/>
                </a:lnTo>
                <a:lnTo>
                  <a:pt x="0" y="10160"/>
                </a:lnTo>
                <a:lnTo>
                  <a:pt x="2540" y="13970"/>
                </a:lnTo>
                <a:lnTo>
                  <a:pt x="6350" y="16510"/>
                </a:lnTo>
                <a:lnTo>
                  <a:pt x="397179" y="145669"/>
                </a:lnTo>
                <a:lnTo>
                  <a:pt x="397179" y="140589"/>
                </a:lnTo>
                <a:lnTo>
                  <a:pt x="395909" y="129032"/>
                </a:lnTo>
                <a:lnTo>
                  <a:pt x="24053" y="7620"/>
                </a:lnTo>
                <a:lnTo>
                  <a:pt x="10147" y="1270"/>
                </a:lnTo>
                <a:lnTo>
                  <a:pt x="63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5" name="bg object 20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0" y="4014215"/>
            <a:ext cx="210311" cy="77723"/>
          </a:xfrm>
          <a:prstGeom prst="rect">
            <a:avLst/>
          </a:prstGeom>
        </p:spPr>
      </p:pic>
      <p:sp>
        <p:nvSpPr>
          <p:cNvPr id="206" name="bg object 206"/>
          <p:cNvSpPr/>
          <p:nvPr/>
        </p:nvSpPr>
        <p:spPr>
          <a:xfrm>
            <a:off x="422148" y="6146291"/>
            <a:ext cx="66675" cy="476884"/>
          </a:xfrm>
          <a:custGeom>
            <a:avLst/>
            <a:gdLst/>
            <a:ahLst/>
            <a:cxnLst/>
            <a:rect l="l" t="t" r="r" b="b"/>
            <a:pathLst>
              <a:path w="66675" h="476884">
                <a:moveTo>
                  <a:pt x="0" y="2540"/>
                </a:moveTo>
                <a:lnTo>
                  <a:pt x="50215" y="468896"/>
                </a:lnTo>
                <a:lnTo>
                  <a:pt x="51473" y="472706"/>
                </a:lnTo>
                <a:lnTo>
                  <a:pt x="55245" y="476504"/>
                </a:lnTo>
                <a:lnTo>
                  <a:pt x="59004" y="475234"/>
                </a:lnTo>
                <a:lnTo>
                  <a:pt x="62776" y="475234"/>
                </a:lnTo>
                <a:lnTo>
                  <a:pt x="66547" y="471436"/>
                </a:lnTo>
                <a:lnTo>
                  <a:pt x="65290" y="467639"/>
                </a:lnTo>
                <a:lnTo>
                  <a:pt x="64033" y="454964"/>
                </a:lnTo>
                <a:lnTo>
                  <a:pt x="16319" y="12674"/>
                </a:lnTo>
                <a:lnTo>
                  <a:pt x="16067" y="10134"/>
                </a:lnTo>
                <a:lnTo>
                  <a:pt x="5016" y="10134"/>
                </a:lnTo>
                <a:lnTo>
                  <a:pt x="1257" y="6337"/>
                </a:lnTo>
                <a:lnTo>
                  <a:pt x="0" y="2540"/>
                </a:lnTo>
                <a:close/>
              </a:path>
              <a:path w="66675" h="476884">
                <a:moveTo>
                  <a:pt x="15062" y="0"/>
                </a:moveTo>
                <a:lnTo>
                  <a:pt x="15062" y="3797"/>
                </a:lnTo>
                <a:lnTo>
                  <a:pt x="12560" y="7607"/>
                </a:lnTo>
                <a:lnTo>
                  <a:pt x="5016" y="10134"/>
                </a:lnTo>
                <a:lnTo>
                  <a:pt x="16067" y="10134"/>
                </a:lnTo>
                <a:lnTo>
                  <a:pt x="150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bg object 207"/>
          <p:cNvSpPr/>
          <p:nvPr/>
        </p:nvSpPr>
        <p:spPr>
          <a:xfrm>
            <a:off x="1896110" y="2660903"/>
            <a:ext cx="1172210" cy="753110"/>
          </a:xfrm>
          <a:custGeom>
            <a:avLst/>
            <a:gdLst/>
            <a:ahLst/>
            <a:cxnLst/>
            <a:rect l="l" t="t" r="r" b="b"/>
            <a:pathLst>
              <a:path w="1172210" h="753110">
                <a:moveTo>
                  <a:pt x="1167892" y="0"/>
                </a:moveTo>
                <a:lnTo>
                  <a:pt x="1165352" y="1270"/>
                </a:lnTo>
                <a:lnTo>
                  <a:pt x="1164412" y="2209"/>
                </a:lnTo>
                <a:lnTo>
                  <a:pt x="1167892" y="0"/>
                </a:lnTo>
                <a:close/>
              </a:path>
              <a:path w="1172210" h="753110">
                <a:moveTo>
                  <a:pt x="1171702" y="15240"/>
                </a:moveTo>
                <a:lnTo>
                  <a:pt x="1169162" y="13970"/>
                </a:lnTo>
                <a:lnTo>
                  <a:pt x="1165352" y="12700"/>
                </a:lnTo>
                <a:lnTo>
                  <a:pt x="1162812" y="8890"/>
                </a:lnTo>
                <a:lnTo>
                  <a:pt x="1164082" y="5080"/>
                </a:lnTo>
                <a:lnTo>
                  <a:pt x="1164082" y="2540"/>
                </a:lnTo>
                <a:lnTo>
                  <a:pt x="1164412" y="2209"/>
                </a:lnTo>
                <a:lnTo>
                  <a:pt x="533654" y="402551"/>
                </a:lnTo>
                <a:lnTo>
                  <a:pt x="533654" y="417322"/>
                </a:lnTo>
                <a:lnTo>
                  <a:pt x="532384" y="421132"/>
                </a:lnTo>
                <a:lnTo>
                  <a:pt x="532130" y="421309"/>
                </a:lnTo>
                <a:lnTo>
                  <a:pt x="532130" y="417576"/>
                </a:lnTo>
                <a:lnTo>
                  <a:pt x="530860" y="413766"/>
                </a:lnTo>
                <a:lnTo>
                  <a:pt x="529844" y="412242"/>
                </a:lnTo>
                <a:lnTo>
                  <a:pt x="531114" y="413512"/>
                </a:lnTo>
                <a:lnTo>
                  <a:pt x="533654" y="417322"/>
                </a:lnTo>
                <a:lnTo>
                  <a:pt x="533654" y="402551"/>
                </a:lnTo>
                <a:lnTo>
                  <a:pt x="532384" y="403352"/>
                </a:lnTo>
                <a:lnTo>
                  <a:pt x="520954" y="409702"/>
                </a:lnTo>
                <a:lnTo>
                  <a:pt x="523494" y="408432"/>
                </a:lnTo>
                <a:lnTo>
                  <a:pt x="524421" y="408749"/>
                </a:lnTo>
                <a:lnTo>
                  <a:pt x="516890" y="413766"/>
                </a:lnTo>
                <a:lnTo>
                  <a:pt x="5080" y="737362"/>
                </a:lnTo>
                <a:lnTo>
                  <a:pt x="1270" y="739902"/>
                </a:lnTo>
                <a:lnTo>
                  <a:pt x="0" y="743712"/>
                </a:lnTo>
                <a:lnTo>
                  <a:pt x="5080" y="751332"/>
                </a:lnTo>
                <a:lnTo>
                  <a:pt x="8890" y="752602"/>
                </a:lnTo>
                <a:lnTo>
                  <a:pt x="12700" y="750062"/>
                </a:lnTo>
                <a:lnTo>
                  <a:pt x="528320" y="423926"/>
                </a:lnTo>
                <a:lnTo>
                  <a:pt x="531266" y="421970"/>
                </a:lnTo>
                <a:lnTo>
                  <a:pt x="552564" y="408432"/>
                </a:lnTo>
                <a:lnTo>
                  <a:pt x="1171702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bg object 208"/>
          <p:cNvSpPr/>
          <p:nvPr/>
        </p:nvSpPr>
        <p:spPr>
          <a:xfrm>
            <a:off x="1656588" y="5224271"/>
            <a:ext cx="54610" cy="520700"/>
          </a:xfrm>
          <a:custGeom>
            <a:avLst/>
            <a:gdLst/>
            <a:ahLst/>
            <a:cxnLst/>
            <a:rect l="l" t="t" r="r" b="b"/>
            <a:pathLst>
              <a:path w="54610" h="520700">
                <a:moveTo>
                  <a:pt x="408" y="6622"/>
                </a:moveTo>
                <a:lnTo>
                  <a:pt x="1269" y="15239"/>
                </a:lnTo>
                <a:lnTo>
                  <a:pt x="39243" y="509269"/>
                </a:lnTo>
                <a:lnTo>
                  <a:pt x="39243" y="516889"/>
                </a:lnTo>
                <a:lnTo>
                  <a:pt x="42925" y="520699"/>
                </a:lnTo>
                <a:lnTo>
                  <a:pt x="46736" y="519429"/>
                </a:lnTo>
                <a:lnTo>
                  <a:pt x="50545" y="519429"/>
                </a:lnTo>
                <a:lnTo>
                  <a:pt x="54356" y="515619"/>
                </a:lnTo>
                <a:lnTo>
                  <a:pt x="53086" y="511809"/>
                </a:lnTo>
                <a:lnTo>
                  <a:pt x="14524" y="8889"/>
                </a:lnTo>
                <a:lnTo>
                  <a:pt x="3810" y="8889"/>
                </a:lnTo>
                <a:lnTo>
                  <a:pt x="408" y="6622"/>
                </a:lnTo>
                <a:close/>
              </a:path>
              <a:path w="54610" h="520700">
                <a:moveTo>
                  <a:pt x="14297" y="5923"/>
                </a:moveTo>
                <a:lnTo>
                  <a:pt x="11430" y="8889"/>
                </a:lnTo>
                <a:lnTo>
                  <a:pt x="14524" y="8889"/>
                </a:lnTo>
                <a:lnTo>
                  <a:pt x="14297" y="5923"/>
                </a:lnTo>
                <a:close/>
              </a:path>
              <a:path w="54610" h="520700">
                <a:moveTo>
                  <a:pt x="0" y="2539"/>
                </a:moveTo>
                <a:lnTo>
                  <a:pt x="0" y="6350"/>
                </a:lnTo>
                <a:lnTo>
                  <a:pt x="408" y="6622"/>
                </a:lnTo>
                <a:lnTo>
                  <a:pt x="0" y="2539"/>
                </a:lnTo>
                <a:close/>
              </a:path>
              <a:path w="54610" h="520700">
                <a:moveTo>
                  <a:pt x="13843" y="0"/>
                </a:moveTo>
                <a:lnTo>
                  <a:pt x="14297" y="5923"/>
                </a:lnTo>
                <a:lnTo>
                  <a:pt x="15112" y="5079"/>
                </a:lnTo>
                <a:lnTo>
                  <a:pt x="138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bg object 209"/>
          <p:cNvSpPr/>
          <p:nvPr/>
        </p:nvSpPr>
        <p:spPr>
          <a:xfrm>
            <a:off x="374904" y="5707379"/>
            <a:ext cx="62865" cy="447040"/>
          </a:xfrm>
          <a:custGeom>
            <a:avLst/>
            <a:gdLst/>
            <a:ahLst/>
            <a:cxnLst/>
            <a:rect l="l" t="t" r="r" b="b"/>
            <a:pathLst>
              <a:path w="62865" h="447039">
                <a:moveTo>
                  <a:pt x="202" y="3144"/>
                </a:moveTo>
                <a:lnTo>
                  <a:pt x="47180" y="438924"/>
                </a:lnTo>
                <a:lnTo>
                  <a:pt x="48463" y="443992"/>
                </a:lnTo>
                <a:lnTo>
                  <a:pt x="52285" y="446532"/>
                </a:lnTo>
                <a:lnTo>
                  <a:pt x="59931" y="446532"/>
                </a:lnTo>
                <a:lnTo>
                  <a:pt x="62483" y="442722"/>
                </a:lnTo>
                <a:lnTo>
                  <a:pt x="62483" y="433844"/>
                </a:lnTo>
                <a:lnTo>
                  <a:pt x="16432" y="10147"/>
                </a:lnTo>
                <a:lnTo>
                  <a:pt x="5105" y="10147"/>
                </a:lnTo>
                <a:lnTo>
                  <a:pt x="1270" y="6337"/>
                </a:lnTo>
                <a:lnTo>
                  <a:pt x="202" y="3144"/>
                </a:lnTo>
                <a:close/>
              </a:path>
              <a:path w="62865" h="447039">
                <a:moveTo>
                  <a:pt x="15811" y="4566"/>
                </a:moveTo>
                <a:lnTo>
                  <a:pt x="12750" y="7607"/>
                </a:lnTo>
                <a:lnTo>
                  <a:pt x="5105" y="10147"/>
                </a:lnTo>
                <a:lnTo>
                  <a:pt x="16432" y="10147"/>
                </a:lnTo>
                <a:lnTo>
                  <a:pt x="15811" y="4566"/>
                </a:lnTo>
                <a:close/>
              </a:path>
              <a:path w="62865" h="447039">
                <a:moveTo>
                  <a:pt x="15303" y="0"/>
                </a:moveTo>
                <a:lnTo>
                  <a:pt x="15811" y="4566"/>
                </a:lnTo>
                <a:lnTo>
                  <a:pt x="16573" y="3810"/>
                </a:lnTo>
                <a:lnTo>
                  <a:pt x="15303" y="0"/>
                </a:lnTo>
                <a:close/>
              </a:path>
              <a:path w="62865" h="447039">
                <a:moveTo>
                  <a:pt x="0" y="1270"/>
                </a:moveTo>
                <a:lnTo>
                  <a:pt x="0" y="2540"/>
                </a:lnTo>
                <a:lnTo>
                  <a:pt x="202" y="3144"/>
                </a:lnTo>
                <a:lnTo>
                  <a:pt x="0" y="1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bg object 210"/>
          <p:cNvSpPr/>
          <p:nvPr/>
        </p:nvSpPr>
        <p:spPr>
          <a:xfrm>
            <a:off x="3707892" y="3343655"/>
            <a:ext cx="78105" cy="2217420"/>
          </a:xfrm>
          <a:custGeom>
            <a:avLst/>
            <a:gdLst/>
            <a:ahLst/>
            <a:cxnLst/>
            <a:rect l="l" t="t" r="r" b="b"/>
            <a:pathLst>
              <a:path w="78104" h="2217420">
                <a:moveTo>
                  <a:pt x="41148" y="929132"/>
                </a:moveTo>
                <a:lnTo>
                  <a:pt x="15519" y="6350"/>
                </a:lnTo>
                <a:lnTo>
                  <a:pt x="15494" y="2540"/>
                </a:lnTo>
                <a:lnTo>
                  <a:pt x="14097" y="1270"/>
                </a:lnTo>
                <a:lnTo>
                  <a:pt x="12827" y="0"/>
                </a:lnTo>
                <a:lnTo>
                  <a:pt x="5080" y="0"/>
                </a:lnTo>
                <a:lnTo>
                  <a:pt x="1270" y="2540"/>
                </a:lnTo>
                <a:lnTo>
                  <a:pt x="0" y="6350"/>
                </a:lnTo>
                <a:lnTo>
                  <a:pt x="0" y="19050"/>
                </a:lnTo>
                <a:lnTo>
                  <a:pt x="25781" y="934212"/>
                </a:lnTo>
                <a:lnTo>
                  <a:pt x="25781" y="938022"/>
                </a:lnTo>
                <a:lnTo>
                  <a:pt x="29591" y="941832"/>
                </a:lnTo>
                <a:lnTo>
                  <a:pt x="37338" y="941832"/>
                </a:lnTo>
                <a:lnTo>
                  <a:pt x="41148" y="938022"/>
                </a:lnTo>
                <a:lnTo>
                  <a:pt x="41148" y="929132"/>
                </a:lnTo>
                <a:close/>
              </a:path>
              <a:path w="78104" h="2217420">
                <a:moveTo>
                  <a:pt x="42926" y="939546"/>
                </a:moveTo>
                <a:lnTo>
                  <a:pt x="42799" y="939660"/>
                </a:lnTo>
                <a:lnTo>
                  <a:pt x="42926" y="939660"/>
                </a:lnTo>
                <a:close/>
              </a:path>
              <a:path w="78104" h="2217420">
                <a:moveTo>
                  <a:pt x="76200" y="2136140"/>
                </a:moveTo>
                <a:lnTo>
                  <a:pt x="61061" y="1613916"/>
                </a:lnTo>
                <a:lnTo>
                  <a:pt x="57150" y="1613916"/>
                </a:lnTo>
                <a:lnTo>
                  <a:pt x="60845" y="1610220"/>
                </a:lnTo>
                <a:lnTo>
                  <a:pt x="60960" y="1592326"/>
                </a:lnTo>
                <a:lnTo>
                  <a:pt x="42926" y="945896"/>
                </a:lnTo>
                <a:lnTo>
                  <a:pt x="42926" y="943356"/>
                </a:lnTo>
                <a:lnTo>
                  <a:pt x="38989" y="943356"/>
                </a:lnTo>
                <a:lnTo>
                  <a:pt x="31242" y="943356"/>
                </a:lnTo>
                <a:lnTo>
                  <a:pt x="27647" y="943356"/>
                </a:lnTo>
                <a:lnTo>
                  <a:pt x="46736" y="1606296"/>
                </a:lnTo>
                <a:lnTo>
                  <a:pt x="45466" y="1610106"/>
                </a:lnTo>
                <a:lnTo>
                  <a:pt x="49403" y="1613916"/>
                </a:lnTo>
                <a:lnTo>
                  <a:pt x="45935" y="1613916"/>
                </a:lnTo>
                <a:lnTo>
                  <a:pt x="60960" y="2141220"/>
                </a:lnTo>
                <a:lnTo>
                  <a:pt x="60960" y="2146300"/>
                </a:lnTo>
                <a:lnTo>
                  <a:pt x="63500" y="2148840"/>
                </a:lnTo>
                <a:lnTo>
                  <a:pt x="72390" y="2148840"/>
                </a:lnTo>
                <a:lnTo>
                  <a:pt x="76200" y="2145030"/>
                </a:lnTo>
                <a:lnTo>
                  <a:pt x="76200" y="2136140"/>
                </a:lnTo>
                <a:close/>
              </a:path>
              <a:path w="78104" h="2217420">
                <a:moveTo>
                  <a:pt x="77724" y="2204720"/>
                </a:moveTo>
                <a:lnTo>
                  <a:pt x="76454" y="2152904"/>
                </a:lnTo>
                <a:lnTo>
                  <a:pt x="76454" y="2150364"/>
                </a:lnTo>
                <a:lnTo>
                  <a:pt x="76454" y="2146554"/>
                </a:lnTo>
                <a:lnTo>
                  <a:pt x="72517" y="2150364"/>
                </a:lnTo>
                <a:lnTo>
                  <a:pt x="64770" y="2150364"/>
                </a:lnTo>
                <a:lnTo>
                  <a:pt x="61023" y="2146630"/>
                </a:lnTo>
                <a:lnTo>
                  <a:pt x="62103" y="2204720"/>
                </a:lnTo>
                <a:lnTo>
                  <a:pt x="62230" y="2213610"/>
                </a:lnTo>
                <a:lnTo>
                  <a:pt x="66167" y="2217420"/>
                </a:lnTo>
                <a:lnTo>
                  <a:pt x="73914" y="2217420"/>
                </a:lnTo>
                <a:lnTo>
                  <a:pt x="77724" y="2213610"/>
                </a:lnTo>
                <a:lnTo>
                  <a:pt x="77724" y="2204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bg object 211"/>
          <p:cNvSpPr/>
          <p:nvPr/>
        </p:nvSpPr>
        <p:spPr>
          <a:xfrm>
            <a:off x="198628" y="4078223"/>
            <a:ext cx="193040" cy="1638300"/>
          </a:xfrm>
          <a:custGeom>
            <a:avLst/>
            <a:gdLst/>
            <a:ahLst/>
            <a:cxnLst/>
            <a:rect l="l" t="t" r="r" b="b"/>
            <a:pathLst>
              <a:path w="193040" h="1638300">
                <a:moveTo>
                  <a:pt x="192532" y="1634490"/>
                </a:moveTo>
                <a:lnTo>
                  <a:pt x="191262" y="1630680"/>
                </a:lnTo>
                <a:lnTo>
                  <a:pt x="191262" y="1625600"/>
                </a:lnTo>
                <a:lnTo>
                  <a:pt x="77190" y="569976"/>
                </a:lnTo>
                <a:lnTo>
                  <a:pt x="77190" y="573786"/>
                </a:lnTo>
                <a:lnTo>
                  <a:pt x="74650" y="577596"/>
                </a:lnTo>
                <a:lnTo>
                  <a:pt x="67043" y="580136"/>
                </a:lnTo>
                <a:lnTo>
                  <a:pt x="63246" y="576326"/>
                </a:lnTo>
                <a:lnTo>
                  <a:pt x="62699" y="574725"/>
                </a:lnTo>
                <a:lnTo>
                  <a:pt x="62877" y="575056"/>
                </a:lnTo>
                <a:lnTo>
                  <a:pt x="65392" y="577596"/>
                </a:lnTo>
                <a:lnTo>
                  <a:pt x="72936" y="577596"/>
                </a:lnTo>
                <a:lnTo>
                  <a:pt x="76708" y="573786"/>
                </a:lnTo>
                <a:lnTo>
                  <a:pt x="75450" y="569976"/>
                </a:lnTo>
                <a:lnTo>
                  <a:pt x="75450" y="564896"/>
                </a:lnTo>
                <a:lnTo>
                  <a:pt x="15087" y="6350"/>
                </a:lnTo>
                <a:lnTo>
                  <a:pt x="15087" y="5080"/>
                </a:lnTo>
                <a:lnTo>
                  <a:pt x="13830" y="3810"/>
                </a:lnTo>
                <a:lnTo>
                  <a:pt x="13830" y="2540"/>
                </a:lnTo>
                <a:lnTo>
                  <a:pt x="12573" y="1270"/>
                </a:lnTo>
                <a:lnTo>
                  <a:pt x="10058" y="1270"/>
                </a:lnTo>
                <a:lnTo>
                  <a:pt x="8788" y="0"/>
                </a:lnTo>
                <a:lnTo>
                  <a:pt x="3771" y="0"/>
                </a:lnTo>
                <a:lnTo>
                  <a:pt x="0" y="3810"/>
                </a:lnTo>
                <a:lnTo>
                  <a:pt x="1257" y="7620"/>
                </a:lnTo>
                <a:lnTo>
                  <a:pt x="1257" y="12700"/>
                </a:lnTo>
                <a:lnTo>
                  <a:pt x="2514" y="19050"/>
                </a:lnTo>
                <a:lnTo>
                  <a:pt x="60363" y="569976"/>
                </a:lnTo>
                <a:lnTo>
                  <a:pt x="62064" y="573443"/>
                </a:lnTo>
                <a:lnTo>
                  <a:pt x="176060" y="1633220"/>
                </a:lnTo>
                <a:lnTo>
                  <a:pt x="177330" y="1635760"/>
                </a:lnTo>
                <a:lnTo>
                  <a:pt x="181127" y="1638300"/>
                </a:lnTo>
                <a:lnTo>
                  <a:pt x="184924" y="1638300"/>
                </a:lnTo>
                <a:lnTo>
                  <a:pt x="188734" y="1638300"/>
                </a:lnTo>
                <a:lnTo>
                  <a:pt x="192532" y="16344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bg object 212"/>
          <p:cNvSpPr/>
          <p:nvPr/>
        </p:nvSpPr>
        <p:spPr>
          <a:xfrm>
            <a:off x="1534668" y="3627627"/>
            <a:ext cx="135255" cy="1607185"/>
          </a:xfrm>
          <a:custGeom>
            <a:avLst/>
            <a:gdLst/>
            <a:ahLst/>
            <a:cxnLst/>
            <a:rect l="l" t="t" r="r" b="b"/>
            <a:pathLst>
              <a:path w="135255" h="1607185">
                <a:moveTo>
                  <a:pt x="135128" y="1601724"/>
                </a:moveTo>
                <a:lnTo>
                  <a:pt x="133858" y="1598041"/>
                </a:lnTo>
                <a:lnTo>
                  <a:pt x="124434" y="1480820"/>
                </a:lnTo>
                <a:lnTo>
                  <a:pt x="124333" y="1479715"/>
                </a:lnTo>
                <a:lnTo>
                  <a:pt x="126492" y="1478280"/>
                </a:lnTo>
                <a:lnTo>
                  <a:pt x="126492" y="1471930"/>
                </a:lnTo>
                <a:lnTo>
                  <a:pt x="111823" y="1276604"/>
                </a:lnTo>
                <a:lnTo>
                  <a:pt x="111569" y="1273238"/>
                </a:lnTo>
                <a:lnTo>
                  <a:pt x="112268" y="1272540"/>
                </a:lnTo>
                <a:lnTo>
                  <a:pt x="111290" y="1269644"/>
                </a:lnTo>
                <a:lnTo>
                  <a:pt x="111252" y="1268984"/>
                </a:lnTo>
                <a:lnTo>
                  <a:pt x="111163" y="1269238"/>
                </a:lnTo>
                <a:lnTo>
                  <a:pt x="110998" y="1268730"/>
                </a:lnTo>
                <a:lnTo>
                  <a:pt x="107607" y="1223721"/>
                </a:lnTo>
                <a:lnTo>
                  <a:pt x="107607" y="1276350"/>
                </a:lnTo>
                <a:lnTo>
                  <a:pt x="107442" y="1276604"/>
                </a:lnTo>
                <a:lnTo>
                  <a:pt x="104000" y="1276604"/>
                </a:lnTo>
                <a:lnTo>
                  <a:pt x="104775" y="1276350"/>
                </a:lnTo>
                <a:lnTo>
                  <a:pt x="107607" y="1276350"/>
                </a:lnTo>
                <a:lnTo>
                  <a:pt x="107607" y="1223721"/>
                </a:lnTo>
                <a:lnTo>
                  <a:pt x="62801" y="628916"/>
                </a:lnTo>
                <a:lnTo>
                  <a:pt x="62484" y="624687"/>
                </a:lnTo>
                <a:lnTo>
                  <a:pt x="62484" y="622808"/>
                </a:lnTo>
                <a:lnTo>
                  <a:pt x="15240" y="17780"/>
                </a:lnTo>
                <a:lnTo>
                  <a:pt x="15240" y="11430"/>
                </a:lnTo>
                <a:lnTo>
                  <a:pt x="13970" y="7620"/>
                </a:lnTo>
                <a:lnTo>
                  <a:pt x="13970" y="3810"/>
                </a:lnTo>
                <a:lnTo>
                  <a:pt x="10160" y="0"/>
                </a:lnTo>
                <a:lnTo>
                  <a:pt x="6350" y="1270"/>
                </a:lnTo>
                <a:lnTo>
                  <a:pt x="5080" y="1270"/>
                </a:lnTo>
                <a:lnTo>
                  <a:pt x="3810" y="2540"/>
                </a:lnTo>
                <a:lnTo>
                  <a:pt x="1270" y="2540"/>
                </a:lnTo>
                <a:lnTo>
                  <a:pt x="1270" y="5080"/>
                </a:lnTo>
                <a:lnTo>
                  <a:pt x="0" y="5080"/>
                </a:lnTo>
                <a:lnTo>
                  <a:pt x="0" y="8890"/>
                </a:lnTo>
                <a:lnTo>
                  <a:pt x="47244" y="618998"/>
                </a:lnTo>
                <a:lnTo>
                  <a:pt x="47244" y="622554"/>
                </a:lnTo>
                <a:lnTo>
                  <a:pt x="47244" y="626364"/>
                </a:lnTo>
                <a:lnTo>
                  <a:pt x="47244" y="626618"/>
                </a:lnTo>
                <a:lnTo>
                  <a:pt x="47688" y="627075"/>
                </a:lnTo>
                <a:lnTo>
                  <a:pt x="48514" y="635254"/>
                </a:lnTo>
                <a:lnTo>
                  <a:pt x="96012" y="1258570"/>
                </a:lnTo>
                <a:lnTo>
                  <a:pt x="97282" y="1270000"/>
                </a:lnTo>
                <a:lnTo>
                  <a:pt x="97282" y="1273810"/>
                </a:lnTo>
                <a:lnTo>
                  <a:pt x="99961" y="1276604"/>
                </a:lnTo>
                <a:lnTo>
                  <a:pt x="99809" y="1276604"/>
                </a:lnTo>
                <a:lnTo>
                  <a:pt x="96012" y="1274064"/>
                </a:lnTo>
                <a:lnTo>
                  <a:pt x="96100" y="1276604"/>
                </a:lnTo>
                <a:lnTo>
                  <a:pt x="109982" y="1461770"/>
                </a:lnTo>
                <a:lnTo>
                  <a:pt x="111252" y="1473200"/>
                </a:lnTo>
                <a:lnTo>
                  <a:pt x="111252" y="1477010"/>
                </a:lnTo>
                <a:lnTo>
                  <a:pt x="112776" y="1479296"/>
                </a:lnTo>
                <a:lnTo>
                  <a:pt x="111252" y="1478280"/>
                </a:lnTo>
                <a:lnTo>
                  <a:pt x="111340" y="1480820"/>
                </a:lnTo>
                <a:lnTo>
                  <a:pt x="120002" y="1595513"/>
                </a:lnTo>
                <a:lnTo>
                  <a:pt x="120002" y="1603006"/>
                </a:lnTo>
                <a:lnTo>
                  <a:pt x="123825" y="1606804"/>
                </a:lnTo>
                <a:lnTo>
                  <a:pt x="127622" y="1605534"/>
                </a:lnTo>
                <a:lnTo>
                  <a:pt x="131318" y="1605534"/>
                </a:lnTo>
                <a:lnTo>
                  <a:pt x="135128" y="1601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bg object 213"/>
          <p:cNvSpPr/>
          <p:nvPr/>
        </p:nvSpPr>
        <p:spPr>
          <a:xfrm>
            <a:off x="1504188" y="1359916"/>
            <a:ext cx="175260" cy="2202180"/>
          </a:xfrm>
          <a:custGeom>
            <a:avLst/>
            <a:gdLst/>
            <a:ahLst/>
            <a:cxnLst/>
            <a:rect l="l" t="t" r="r" b="b"/>
            <a:pathLst>
              <a:path w="175260" h="2202179">
                <a:moveTo>
                  <a:pt x="10159" y="0"/>
                </a:moveTo>
                <a:lnTo>
                  <a:pt x="6350" y="1270"/>
                </a:lnTo>
                <a:lnTo>
                  <a:pt x="5080" y="1270"/>
                </a:lnTo>
                <a:lnTo>
                  <a:pt x="3809" y="2539"/>
                </a:lnTo>
                <a:lnTo>
                  <a:pt x="1270" y="2539"/>
                </a:lnTo>
                <a:lnTo>
                  <a:pt x="1270" y="3810"/>
                </a:lnTo>
                <a:lnTo>
                  <a:pt x="0" y="5080"/>
                </a:lnTo>
                <a:lnTo>
                  <a:pt x="0" y="8889"/>
                </a:lnTo>
                <a:lnTo>
                  <a:pt x="1270" y="20320"/>
                </a:lnTo>
                <a:lnTo>
                  <a:pt x="160019" y="2188972"/>
                </a:lnTo>
                <a:lnTo>
                  <a:pt x="160019" y="2197862"/>
                </a:lnTo>
                <a:lnTo>
                  <a:pt x="163830" y="2201672"/>
                </a:lnTo>
                <a:lnTo>
                  <a:pt x="168910" y="2201672"/>
                </a:lnTo>
                <a:lnTo>
                  <a:pt x="170180" y="2200402"/>
                </a:lnTo>
                <a:lnTo>
                  <a:pt x="171450" y="2200402"/>
                </a:lnTo>
                <a:lnTo>
                  <a:pt x="172719" y="2199132"/>
                </a:lnTo>
                <a:lnTo>
                  <a:pt x="173989" y="2196592"/>
                </a:lnTo>
                <a:lnTo>
                  <a:pt x="173989" y="2194052"/>
                </a:lnTo>
                <a:lnTo>
                  <a:pt x="175260" y="2194052"/>
                </a:lnTo>
                <a:lnTo>
                  <a:pt x="175260" y="2191512"/>
                </a:lnTo>
                <a:lnTo>
                  <a:pt x="173989" y="2178812"/>
                </a:lnTo>
                <a:lnTo>
                  <a:pt x="13970" y="12700"/>
                </a:lnTo>
                <a:lnTo>
                  <a:pt x="13970" y="3810"/>
                </a:lnTo>
                <a:lnTo>
                  <a:pt x="10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bg object 214"/>
          <p:cNvSpPr/>
          <p:nvPr/>
        </p:nvSpPr>
        <p:spPr>
          <a:xfrm>
            <a:off x="1000239" y="4256532"/>
            <a:ext cx="102870" cy="43180"/>
          </a:xfrm>
          <a:custGeom>
            <a:avLst/>
            <a:gdLst/>
            <a:ahLst/>
            <a:cxnLst/>
            <a:rect l="l" t="t" r="r" b="b"/>
            <a:pathLst>
              <a:path w="102869" h="43179">
                <a:moveTo>
                  <a:pt x="10248" y="0"/>
                </a:moveTo>
                <a:lnTo>
                  <a:pt x="3848" y="0"/>
                </a:lnTo>
                <a:lnTo>
                  <a:pt x="0" y="3810"/>
                </a:lnTo>
                <a:lnTo>
                  <a:pt x="1282" y="7493"/>
                </a:lnTo>
                <a:lnTo>
                  <a:pt x="1282" y="10033"/>
                </a:lnTo>
                <a:lnTo>
                  <a:pt x="3848" y="12573"/>
                </a:lnTo>
                <a:lnTo>
                  <a:pt x="6413" y="13843"/>
                </a:lnTo>
                <a:lnTo>
                  <a:pt x="87172" y="38862"/>
                </a:lnTo>
                <a:lnTo>
                  <a:pt x="92303" y="40132"/>
                </a:lnTo>
                <a:lnTo>
                  <a:pt x="96151" y="42672"/>
                </a:lnTo>
                <a:lnTo>
                  <a:pt x="99999" y="40132"/>
                </a:lnTo>
                <a:lnTo>
                  <a:pt x="101282" y="35179"/>
                </a:lnTo>
                <a:lnTo>
                  <a:pt x="102565" y="31369"/>
                </a:lnTo>
                <a:lnTo>
                  <a:pt x="99999" y="27559"/>
                </a:lnTo>
                <a:lnTo>
                  <a:pt x="96151" y="26416"/>
                </a:lnTo>
                <a:lnTo>
                  <a:pt x="102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bg object 215"/>
          <p:cNvSpPr/>
          <p:nvPr/>
        </p:nvSpPr>
        <p:spPr>
          <a:xfrm>
            <a:off x="739863" y="1262633"/>
            <a:ext cx="362585" cy="195580"/>
          </a:xfrm>
          <a:custGeom>
            <a:avLst/>
            <a:gdLst/>
            <a:ahLst/>
            <a:cxnLst/>
            <a:rect l="l" t="t" r="r" b="b"/>
            <a:pathLst>
              <a:path w="362584" h="195580">
                <a:moveTo>
                  <a:pt x="354368" y="0"/>
                </a:moveTo>
                <a:lnTo>
                  <a:pt x="350558" y="1269"/>
                </a:lnTo>
                <a:lnTo>
                  <a:pt x="346748" y="3810"/>
                </a:lnTo>
                <a:lnTo>
                  <a:pt x="7632" y="179958"/>
                </a:lnTo>
                <a:lnTo>
                  <a:pt x="5092" y="181101"/>
                </a:lnTo>
                <a:lnTo>
                  <a:pt x="1270" y="181101"/>
                </a:lnTo>
                <a:lnTo>
                  <a:pt x="0" y="186181"/>
                </a:lnTo>
                <a:lnTo>
                  <a:pt x="2552" y="193801"/>
                </a:lnTo>
                <a:lnTo>
                  <a:pt x="7632" y="195071"/>
                </a:lnTo>
                <a:lnTo>
                  <a:pt x="11442" y="193801"/>
                </a:lnTo>
                <a:lnTo>
                  <a:pt x="356908" y="13969"/>
                </a:lnTo>
                <a:lnTo>
                  <a:pt x="358178" y="13969"/>
                </a:lnTo>
                <a:lnTo>
                  <a:pt x="358178" y="12700"/>
                </a:lnTo>
                <a:lnTo>
                  <a:pt x="359448" y="12700"/>
                </a:lnTo>
                <a:lnTo>
                  <a:pt x="360718" y="11429"/>
                </a:lnTo>
                <a:lnTo>
                  <a:pt x="361988" y="8889"/>
                </a:lnTo>
                <a:lnTo>
                  <a:pt x="361988" y="6350"/>
                </a:lnTo>
                <a:lnTo>
                  <a:pt x="360718" y="5079"/>
                </a:lnTo>
                <a:lnTo>
                  <a:pt x="358178" y="1269"/>
                </a:lnTo>
                <a:lnTo>
                  <a:pt x="3543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bg object 216"/>
          <p:cNvSpPr/>
          <p:nvPr/>
        </p:nvSpPr>
        <p:spPr>
          <a:xfrm>
            <a:off x="1747011" y="6399276"/>
            <a:ext cx="22225" cy="73660"/>
          </a:xfrm>
          <a:custGeom>
            <a:avLst/>
            <a:gdLst/>
            <a:ahLst/>
            <a:cxnLst/>
            <a:rect l="l" t="t" r="r" b="b"/>
            <a:pathLst>
              <a:path w="22225" h="73660">
                <a:moveTo>
                  <a:pt x="3682" y="46202"/>
                </a:moveTo>
                <a:lnTo>
                  <a:pt x="4825" y="55181"/>
                </a:lnTo>
                <a:lnTo>
                  <a:pt x="6095" y="66738"/>
                </a:lnTo>
                <a:lnTo>
                  <a:pt x="6095" y="70586"/>
                </a:lnTo>
                <a:lnTo>
                  <a:pt x="7238" y="70586"/>
                </a:lnTo>
                <a:lnTo>
                  <a:pt x="8508" y="71869"/>
                </a:lnTo>
                <a:lnTo>
                  <a:pt x="9651" y="71869"/>
                </a:lnTo>
                <a:lnTo>
                  <a:pt x="10921" y="73152"/>
                </a:lnTo>
                <a:lnTo>
                  <a:pt x="18161" y="73152"/>
                </a:lnTo>
                <a:lnTo>
                  <a:pt x="21843" y="69303"/>
                </a:lnTo>
                <a:lnTo>
                  <a:pt x="20574" y="65455"/>
                </a:lnTo>
                <a:lnTo>
                  <a:pt x="20574" y="60312"/>
                </a:lnTo>
                <a:lnTo>
                  <a:pt x="19793" y="48768"/>
                </a:lnTo>
                <a:lnTo>
                  <a:pt x="12192" y="48768"/>
                </a:lnTo>
                <a:lnTo>
                  <a:pt x="8508" y="47485"/>
                </a:lnTo>
                <a:lnTo>
                  <a:pt x="3682" y="46202"/>
                </a:lnTo>
                <a:close/>
              </a:path>
              <a:path w="22225" h="73660">
                <a:moveTo>
                  <a:pt x="19103" y="38548"/>
                </a:moveTo>
                <a:lnTo>
                  <a:pt x="18161" y="42354"/>
                </a:lnTo>
                <a:lnTo>
                  <a:pt x="17018" y="46202"/>
                </a:lnTo>
                <a:lnTo>
                  <a:pt x="12192" y="48768"/>
                </a:lnTo>
                <a:lnTo>
                  <a:pt x="19793" y="48768"/>
                </a:lnTo>
                <a:lnTo>
                  <a:pt x="19103" y="38548"/>
                </a:lnTo>
                <a:close/>
              </a:path>
              <a:path w="22225" h="73660">
                <a:moveTo>
                  <a:pt x="18962" y="36474"/>
                </a:moveTo>
                <a:lnTo>
                  <a:pt x="19103" y="38548"/>
                </a:lnTo>
                <a:lnTo>
                  <a:pt x="19431" y="37223"/>
                </a:lnTo>
                <a:lnTo>
                  <a:pt x="18962" y="36474"/>
                </a:lnTo>
                <a:close/>
              </a:path>
              <a:path w="22225" h="73660">
                <a:moveTo>
                  <a:pt x="10921" y="0"/>
                </a:moveTo>
                <a:lnTo>
                  <a:pt x="3682" y="0"/>
                </a:lnTo>
                <a:lnTo>
                  <a:pt x="0" y="3848"/>
                </a:lnTo>
                <a:lnTo>
                  <a:pt x="1269" y="7696"/>
                </a:lnTo>
                <a:lnTo>
                  <a:pt x="2412" y="21818"/>
                </a:lnTo>
                <a:lnTo>
                  <a:pt x="2412" y="28232"/>
                </a:lnTo>
                <a:lnTo>
                  <a:pt x="17018" y="33362"/>
                </a:lnTo>
                <a:lnTo>
                  <a:pt x="18962" y="36474"/>
                </a:lnTo>
                <a:lnTo>
                  <a:pt x="17018" y="7696"/>
                </a:lnTo>
                <a:lnTo>
                  <a:pt x="13335" y="3848"/>
                </a:lnTo>
                <a:lnTo>
                  <a:pt x="109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bg object 217"/>
          <p:cNvSpPr/>
          <p:nvPr/>
        </p:nvSpPr>
        <p:spPr>
          <a:xfrm>
            <a:off x="3057779" y="2660904"/>
            <a:ext cx="116205" cy="42545"/>
          </a:xfrm>
          <a:custGeom>
            <a:avLst/>
            <a:gdLst/>
            <a:ahLst/>
            <a:cxnLst/>
            <a:rect l="l" t="t" r="r" b="b"/>
            <a:pathLst>
              <a:path w="116205" h="42544">
                <a:moveTo>
                  <a:pt x="10159" y="0"/>
                </a:moveTo>
                <a:lnTo>
                  <a:pt x="6350" y="0"/>
                </a:lnTo>
                <a:lnTo>
                  <a:pt x="2539" y="3810"/>
                </a:lnTo>
                <a:lnTo>
                  <a:pt x="1269" y="6350"/>
                </a:lnTo>
                <a:lnTo>
                  <a:pt x="0" y="10160"/>
                </a:lnTo>
                <a:lnTo>
                  <a:pt x="2539" y="13970"/>
                </a:lnTo>
                <a:lnTo>
                  <a:pt x="6350" y="15367"/>
                </a:lnTo>
                <a:lnTo>
                  <a:pt x="8889" y="16637"/>
                </a:lnTo>
                <a:lnTo>
                  <a:pt x="105918" y="40767"/>
                </a:lnTo>
                <a:lnTo>
                  <a:pt x="109727" y="42037"/>
                </a:lnTo>
                <a:lnTo>
                  <a:pt x="113537" y="39497"/>
                </a:lnTo>
                <a:lnTo>
                  <a:pt x="116077" y="31876"/>
                </a:lnTo>
                <a:lnTo>
                  <a:pt x="113537" y="28067"/>
                </a:lnTo>
                <a:lnTo>
                  <a:pt x="109727" y="26797"/>
                </a:lnTo>
                <a:lnTo>
                  <a:pt x="99568" y="24257"/>
                </a:lnTo>
                <a:lnTo>
                  <a:pt x="10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bg object 218"/>
          <p:cNvSpPr/>
          <p:nvPr/>
        </p:nvSpPr>
        <p:spPr>
          <a:xfrm>
            <a:off x="1718310" y="6419786"/>
            <a:ext cx="49530" cy="27940"/>
          </a:xfrm>
          <a:custGeom>
            <a:avLst/>
            <a:gdLst/>
            <a:ahLst/>
            <a:cxnLst/>
            <a:rect l="l" t="t" r="r" b="b"/>
            <a:pathLst>
              <a:path w="49530" h="27939">
                <a:moveTo>
                  <a:pt x="7619" y="0"/>
                </a:moveTo>
                <a:lnTo>
                  <a:pt x="3809" y="1320"/>
                </a:lnTo>
                <a:lnTo>
                  <a:pt x="1269" y="5283"/>
                </a:lnTo>
                <a:lnTo>
                  <a:pt x="0" y="9232"/>
                </a:lnTo>
                <a:lnTo>
                  <a:pt x="1269" y="13195"/>
                </a:lnTo>
                <a:lnTo>
                  <a:pt x="6350" y="15836"/>
                </a:lnTo>
                <a:lnTo>
                  <a:pt x="18033" y="19799"/>
                </a:lnTo>
                <a:lnTo>
                  <a:pt x="32131" y="25069"/>
                </a:lnTo>
                <a:lnTo>
                  <a:pt x="37337" y="26390"/>
                </a:lnTo>
                <a:lnTo>
                  <a:pt x="41275" y="27711"/>
                </a:lnTo>
                <a:lnTo>
                  <a:pt x="45084" y="25069"/>
                </a:lnTo>
                <a:lnTo>
                  <a:pt x="47625" y="21107"/>
                </a:lnTo>
                <a:lnTo>
                  <a:pt x="49021" y="17157"/>
                </a:lnTo>
                <a:lnTo>
                  <a:pt x="46354" y="13195"/>
                </a:lnTo>
                <a:lnTo>
                  <a:pt x="42544" y="10553"/>
                </a:lnTo>
                <a:lnTo>
                  <a:pt x="30860" y="6603"/>
                </a:lnTo>
                <a:lnTo>
                  <a:pt x="24510" y="3962"/>
                </a:lnTo>
                <a:lnTo>
                  <a:pt x="11556" y="1320"/>
                </a:lnTo>
                <a:lnTo>
                  <a:pt x="7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bg object 219"/>
          <p:cNvSpPr/>
          <p:nvPr/>
        </p:nvSpPr>
        <p:spPr>
          <a:xfrm>
            <a:off x="1399539" y="4360671"/>
            <a:ext cx="54610" cy="490220"/>
          </a:xfrm>
          <a:custGeom>
            <a:avLst/>
            <a:gdLst/>
            <a:ahLst/>
            <a:cxnLst/>
            <a:rect l="l" t="t" r="r" b="b"/>
            <a:pathLst>
              <a:path w="54609" h="490220">
                <a:moveTo>
                  <a:pt x="11684" y="0"/>
                </a:moveTo>
                <a:lnTo>
                  <a:pt x="7746" y="1269"/>
                </a:lnTo>
                <a:lnTo>
                  <a:pt x="3809" y="1269"/>
                </a:lnTo>
                <a:lnTo>
                  <a:pt x="0" y="5079"/>
                </a:lnTo>
                <a:lnTo>
                  <a:pt x="1269" y="8889"/>
                </a:lnTo>
                <a:lnTo>
                  <a:pt x="2540" y="21589"/>
                </a:lnTo>
                <a:lnTo>
                  <a:pt x="40131" y="477519"/>
                </a:lnTo>
                <a:lnTo>
                  <a:pt x="40131" y="487679"/>
                </a:lnTo>
                <a:lnTo>
                  <a:pt x="42671" y="490219"/>
                </a:lnTo>
                <a:lnTo>
                  <a:pt x="51815" y="490219"/>
                </a:lnTo>
                <a:lnTo>
                  <a:pt x="54356" y="487679"/>
                </a:lnTo>
                <a:lnTo>
                  <a:pt x="54356" y="481329"/>
                </a:lnTo>
                <a:lnTo>
                  <a:pt x="53085" y="469900"/>
                </a:lnTo>
                <a:lnTo>
                  <a:pt x="15493" y="12700"/>
                </a:lnTo>
                <a:lnTo>
                  <a:pt x="15493" y="3809"/>
                </a:lnTo>
                <a:lnTo>
                  <a:pt x="11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bg object 220"/>
          <p:cNvSpPr/>
          <p:nvPr/>
        </p:nvSpPr>
        <p:spPr>
          <a:xfrm>
            <a:off x="6071616" y="4847843"/>
            <a:ext cx="353695" cy="711835"/>
          </a:xfrm>
          <a:custGeom>
            <a:avLst/>
            <a:gdLst/>
            <a:ahLst/>
            <a:cxnLst/>
            <a:rect l="l" t="t" r="r" b="b"/>
            <a:pathLst>
              <a:path w="353695" h="711835">
                <a:moveTo>
                  <a:pt x="353568" y="0"/>
                </a:moveTo>
                <a:lnTo>
                  <a:pt x="10160" y="301878"/>
                </a:lnTo>
                <a:lnTo>
                  <a:pt x="0" y="598804"/>
                </a:lnTo>
                <a:lnTo>
                  <a:pt x="353568" y="711707"/>
                </a:lnTo>
                <a:lnTo>
                  <a:pt x="353568" y="0"/>
                </a:lnTo>
                <a:close/>
              </a:path>
            </a:pathLst>
          </a:custGeom>
          <a:solidFill>
            <a:srgbClr val="9FD1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bg object 221"/>
          <p:cNvSpPr/>
          <p:nvPr/>
        </p:nvSpPr>
        <p:spPr>
          <a:xfrm>
            <a:off x="6071616" y="4847843"/>
            <a:ext cx="353695" cy="711835"/>
          </a:xfrm>
          <a:custGeom>
            <a:avLst/>
            <a:gdLst/>
            <a:ahLst/>
            <a:cxnLst/>
            <a:rect l="l" t="t" r="r" b="b"/>
            <a:pathLst>
              <a:path w="353695" h="711835">
                <a:moveTo>
                  <a:pt x="10160" y="301878"/>
                </a:moveTo>
                <a:lnTo>
                  <a:pt x="353568" y="0"/>
                </a:lnTo>
                <a:lnTo>
                  <a:pt x="353568" y="711707"/>
                </a:lnTo>
                <a:lnTo>
                  <a:pt x="0" y="598804"/>
                </a:lnTo>
                <a:lnTo>
                  <a:pt x="10160" y="30187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63089" y="2249881"/>
            <a:ext cx="8465820" cy="1127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chemeClr val="tx1"/>
                </a:solidFill>
                <a:latin typeface="Nirmala UI"/>
                <a:cs typeface="Nirmala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chemeClr val="tx1"/>
                </a:solidFill>
                <a:latin typeface="Nirmala UI"/>
                <a:cs typeface="Nirmala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chemeClr val="tx1"/>
                </a:solidFill>
                <a:latin typeface="Nirmala UI"/>
                <a:cs typeface="Nirmala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58414" y="682828"/>
            <a:ext cx="6075171" cy="605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1" i="0">
                <a:solidFill>
                  <a:schemeClr val="tx1"/>
                </a:solidFill>
                <a:latin typeface="Nirmala UI"/>
                <a:cs typeface="Nirmala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0981" y="1722399"/>
            <a:ext cx="10210037" cy="2838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84052" y="6460432"/>
            <a:ext cx="216534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20" Type="http://schemas.openxmlformats.org/officeDocument/2006/relationships/image" Target="../media/image4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17005" y="2249881"/>
            <a:ext cx="3811904" cy="112712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 marR="5080">
              <a:lnSpc>
                <a:spcPts val="4110"/>
              </a:lnSpc>
              <a:spcBef>
                <a:spcPts val="615"/>
              </a:spcBef>
            </a:pPr>
            <a:r>
              <a:rPr sz="3800" b="1" spc="-5" dirty="0">
                <a:latin typeface="Nirmala UI"/>
                <a:cs typeface="Nirmala UI"/>
              </a:rPr>
              <a:t>PROG</a:t>
            </a:r>
            <a:r>
              <a:rPr sz="3800" b="1" spc="-15" dirty="0">
                <a:latin typeface="Nirmala UI"/>
                <a:cs typeface="Nirmala UI"/>
              </a:rPr>
              <a:t>R</a:t>
            </a:r>
            <a:r>
              <a:rPr sz="3800" b="1" spc="-5" dirty="0">
                <a:latin typeface="Nirmala UI"/>
                <a:cs typeface="Nirmala UI"/>
              </a:rPr>
              <a:t>AMAÇÃO  </a:t>
            </a:r>
            <a:r>
              <a:rPr sz="3800" b="1" dirty="0">
                <a:latin typeface="Nirmala UI"/>
                <a:cs typeface="Nirmala UI"/>
              </a:rPr>
              <a:t>EM</a:t>
            </a:r>
            <a:r>
              <a:rPr sz="3800" b="1" spc="-20" dirty="0">
                <a:latin typeface="Nirmala UI"/>
                <a:cs typeface="Nirmala UI"/>
              </a:rPr>
              <a:t> </a:t>
            </a:r>
            <a:r>
              <a:rPr sz="3800" b="1" spc="-5" dirty="0">
                <a:latin typeface="Nirmala UI"/>
                <a:cs typeface="Nirmala UI"/>
              </a:rPr>
              <a:t>PYTHON</a:t>
            </a:r>
            <a:endParaRPr sz="3800">
              <a:latin typeface="Nirmala UI"/>
              <a:cs typeface="Nirmala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7005" y="3484245"/>
            <a:ext cx="1615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MT"/>
                <a:cs typeface="Arial MT"/>
              </a:rPr>
              <a:t>Tipos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Dados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17792" y="4158996"/>
            <a:ext cx="2555748" cy="86258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53956" y="4096511"/>
            <a:ext cx="1568196" cy="6614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1631" y="609600"/>
            <a:ext cx="7404100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916170" algn="l"/>
              </a:tabLst>
            </a:pPr>
            <a:r>
              <a:rPr spc="-5" dirty="0"/>
              <a:t>NOMENCLATURA</a:t>
            </a:r>
            <a:r>
              <a:rPr spc="10" dirty="0"/>
              <a:t> </a:t>
            </a:r>
            <a:r>
              <a:rPr dirty="0"/>
              <a:t>DE	VARIÁVEIS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179556" y="6448450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9</a:t>
            </a:r>
            <a:endParaRPr sz="10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8796" y="3581400"/>
            <a:ext cx="6481572" cy="249478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11631" y="1462881"/>
            <a:ext cx="10968737" cy="3504677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065" marR="374015" algn="just">
              <a:lnSpc>
                <a:spcPts val="2500"/>
              </a:lnSpc>
              <a:spcBef>
                <a:spcPts val="705"/>
              </a:spcBef>
              <a:tabLst>
                <a:tab pos="241935" algn="l"/>
              </a:tabLst>
            </a:pPr>
            <a:r>
              <a:rPr sz="2600" dirty="0">
                <a:latin typeface="Arial MT"/>
                <a:cs typeface="Arial MT"/>
              </a:rPr>
              <a:t>Um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nome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de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variável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é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uma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sequência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de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letras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(a →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z,</a:t>
            </a:r>
            <a:r>
              <a:rPr sz="2600" spc="-14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-1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→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Z) e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números (0 </a:t>
            </a:r>
            <a:r>
              <a:rPr sz="2600" spc="5" dirty="0">
                <a:latin typeface="Arial MT"/>
                <a:cs typeface="Arial MT"/>
              </a:rPr>
              <a:t>→ </a:t>
            </a:r>
            <a:r>
              <a:rPr sz="2600" spc="-5" dirty="0">
                <a:latin typeface="Arial MT"/>
                <a:cs typeface="Arial MT"/>
              </a:rPr>
              <a:t>9), </a:t>
            </a:r>
            <a:r>
              <a:rPr sz="2600" dirty="0">
                <a:latin typeface="Arial MT"/>
                <a:cs typeface="Arial MT"/>
              </a:rPr>
              <a:t>que devem sempre começar com uma </a:t>
            </a:r>
            <a:r>
              <a:rPr sz="2600" spc="-5" dirty="0">
                <a:latin typeface="Arial MT"/>
                <a:cs typeface="Arial MT"/>
              </a:rPr>
              <a:t>letra. </a:t>
            </a:r>
            <a:r>
              <a:rPr sz="2600" dirty="0">
                <a:latin typeface="Arial MT"/>
                <a:cs typeface="Arial MT"/>
              </a:rPr>
              <a:t> Apenas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letras comuns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são permitidas.</a:t>
            </a:r>
          </a:p>
          <a:p>
            <a:pPr marL="12065" marR="5080" algn="just">
              <a:lnSpc>
                <a:spcPct val="80000"/>
              </a:lnSpc>
              <a:spcBef>
                <a:spcPts val="1010"/>
              </a:spcBef>
              <a:tabLst>
                <a:tab pos="241935" algn="l"/>
              </a:tabLst>
            </a:pPr>
            <a:r>
              <a:rPr sz="2600" dirty="0">
                <a:latin typeface="Arial MT"/>
                <a:cs typeface="Arial MT"/>
              </a:rPr>
              <a:t>Letras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acentuadas,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cedilhas, espaços,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caracteres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especiais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como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$,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#, @, etc. são proibidos, exceto para o caractere _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(sublinhado/underline).</a:t>
            </a:r>
            <a:endParaRPr lang="pt-BR" sz="2600" dirty="0">
              <a:latin typeface="Arial MT"/>
              <a:cs typeface="Arial MT"/>
            </a:endParaRPr>
          </a:p>
          <a:p>
            <a:pPr marL="106680" marR="7040245" lvl="1" algn="just">
              <a:lnSpc>
                <a:spcPct val="90000"/>
              </a:lnSpc>
              <a:spcBef>
                <a:spcPts val="1905"/>
              </a:spcBef>
              <a:tabLst>
                <a:tab pos="335915" algn="l"/>
              </a:tabLst>
            </a:pPr>
            <a:r>
              <a:rPr lang="pt-BR" sz="2600" dirty="0">
                <a:latin typeface="Arial MT"/>
                <a:cs typeface="Arial MT"/>
              </a:rPr>
              <a:t>Além</a:t>
            </a:r>
            <a:r>
              <a:rPr lang="pt-BR" sz="2600" spc="-25" dirty="0">
                <a:latin typeface="Arial MT"/>
                <a:cs typeface="Arial MT"/>
              </a:rPr>
              <a:t> </a:t>
            </a:r>
            <a:r>
              <a:rPr lang="pt-BR" sz="2600" dirty="0">
                <a:latin typeface="Arial MT"/>
                <a:cs typeface="Arial MT"/>
              </a:rPr>
              <a:t>dessa</a:t>
            </a:r>
            <a:r>
              <a:rPr lang="pt-BR" sz="2600" spc="-35" dirty="0">
                <a:latin typeface="Arial MT"/>
                <a:cs typeface="Arial MT"/>
              </a:rPr>
              <a:t> </a:t>
            </a:r>
            <a:r>
              <a:rPr lang="pt-BR" sz="2600" dirty="0">
                <a:latin typeface="Arial MT"/>
                <a:cs typeface="Arial MT"/>
              </a:rPr>
              <a:t>regra</a:t>
            </a:r>
            <a:r>
              <a:rPr lang="pt-BR" sz="2600" spc="-30" dirty="0">
                <a:latin typeface="Arial MT"/>
                <a:cs typeface="Arial MT"/>
              </a:rPr>
              <a:t> </a:t>
            </a:r>
            <a:r>
              <a:rPr lang="pt-BR" sz="2600" dirty="0">
                <a:latin typeface="Arial MT"/>
                <a:cs typeface="Arial MT"/>
              </a:rPr>
              <a:t>é </a:t>
            </a:r>
            <a:r>
              <a:rPr lang="pt-BR" sz="2600" spc="-705" dirty="0">
                <a:latin typeface="Arial MT"/>
                <a:cs typeface="Arial MT"/>
              </a:rPr>
              <a:t> </a:t>
            </a:r>
            <a:r>
              <a:rPr lang="pt-BR" sz="2600" dirty="0">
                <a:latin typeface="Arial MT"/>
                <a:cs typeface="Arial MT"/>
              </a:rPr>
              <a:t>importante também </a:t>
            </a:r>
            <a:r>
              <a:rPr lang="pt-BR" sz="2600" spc="-710" dirty="0">
                <a:latin typeface="Arial MT"/>
                <a:cs typeface="Arial MT"/>
              </a:rPr>
              <a:t> </a:t>
            </a:r>
            <a:r>
              <a:rPr lang="pt-BR" sz="2600" dirty="0">
                <a:latin typeface="Arial MT"/>
                <a:cs typeface="Arial MT"/>
              </a:rPr>
              <a:t>estar atento às </a:t>
            </a:r>
            <a:r>
              <a:rPr lang="pt-BR" sz="2600" spc="5" dirty="0">
                <a:latin typeface="Arial MT"/>
                <a:cs typeface="Arial MT"/>
              </a:rPr>
              <a:t> </a:t>
            </a:r>
            <a:r>
              <a:rPr lang="pt-BR" sz="2600" dirty="0">
                <a:latin typeface="Arial MT"/>
                <a:cs typeface="Arial MT"/>
              </a:rPr>
              <a:t>palavras </a:t>
            </a:r>
            <a:r>
              <a:rPr lang="pt-BR" sz="2600" spc="5" dirty="0">
                <a:latin typeface="Arial MT"/>
                <a:cs typeface="Arial MT"/>
              </a:rPr>
              <a:t> </a:t>
            </a:r>
            <a:r>
              <a:rPr lang="pt-BR" sz="2600" dirty="0">
                <a:latin typeface="Arial MT"/>
                <a:cs typeface="Arial MT"/>
              </a:rPr>
              <a:t>reservadas da </a:t>
            </a:r>
            <a:r>
              <a:rPr lang="pt-BR" sz="2600" spc="5" dirty="0">
                <a:latin typeface="Arial MT"/>
                <a:cs typeface="Arial MT"/>
              </a:rPr>
              <a:t> </a:t>
            </a:r>
            <a:r>
              <a:rPr lang="pt-BR" sz="2600" dirty="0">
                <a:latin typeface="Arial MT"/>
                <a:cs typeface="Arial MT"/>
              </a:rPr>
              <a:t>linguagem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82828"/>
            <a:ext cx="8836661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916170" algn="l"/>
              </a:tabLst>
            </a:pPr>
            <a:r>
              <a:rPr lang="pt-BR" spc="-5" dirty="0"/>
              <a:t>MANEIRAS DE DECLARAR VARIÁVIES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1179556" y="6448450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9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4663" y="1437258"/>
            <a:ext cx="10184894" cy="135178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065" marR="374015" algn="just">
              <a:lnSpc>
                <a:spcPts val="2500"/>
              </a:lnSpc>
              <a:spcBef>
                <a:spcPts val="705"/>
              </a:spcBef>
              <a:tabLst>
                <a:tab pos="241935" algn="l"/>
              </a:tabLst>
            </a:pPr>
            <a:r>
              <a:rPr lang="pt-BR" dirty="0"/>
              <a:t>A escolha do estilo de escrita para variáveis, funções e outros elementos do código é mais uma questão de convenção e estilo do que uma questão de funcionalidade direta. No entanto, o estilo de escrita desempenha um papel importante na legibilidade, manutenção e colaboração em projetos de programação. Aqui estão algumas formas de declarar as variáveis.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FD6F286-3884-445E-8DF9-645A8992FE6B}"/>
              </a:ext>
            </a:extLst>
          </p:cNvPr>
          <p:cNvSpPr txBox="1"/>
          <p:nvPr/>
        </p:nvSpPr>
        <p:spPr>
          <a:xfrm>
            <a:off x="994663" y="2945227"/>
            <a:ext cx="10280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/>
              <a:t>Camel Case – </a:t>
            </a:r>
            <a:r>
              <a:rPr lang="pt-BR" dirty="0"/>
              <a:t>No Camel Case a primeira palavra toda fica no formato minúsculo e as primeiras letras subsequentes de palavras adicionais em maiúscula.</a:t>
            </a:r>
            <a:endParaRPr lang="pt-BR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D505B32-29CD-4F73-981A-FFCE1D512293}"/>
              </a:ext>
            </a:extLst>
          </p:cNvPr>
          <p:cNvSpPr txBox="1"/>
          <p:nvPr/>
        </p:nvSpPr>
        <p:spPr>
          <a:xfrm>
            <a:off x="4663440" y="3747747"/>
            <a:ext cx="2847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err="1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pt-BR" sz="4800" dirty="0" err="1">
                <a:solidFill>
                  <a:schemeClr val="accent3">
                    <a:lumMod val="75000"/>
                  </a:schemeClr>
                </a:solidFill>
              </a:rPr>
              <a:t>amel</a:t>
            </a:r>
            <a:r>
              <a:rPr lang="pt-BR" sz="4800" dirty="0" err="1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pt-BR" sz="4800" dirty="0" err="1">
                <a:solidFill>
                  <a:schemeClr val="accent3">
                    <a:lumMod val="75000"/>
                  </a:schemeClr>
                </a:solidFill>
              </a:rPr>
              <a:t>ase</a:t>
            </a:r>
            <a:endParaRPr lang="pt-BR" sz="4800" dirty="0">
              <a:solidFill>
                <a:schemeClr val="accent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C2C23C7-3EB5-4AC3-8BEB-DDAFFCB22D92}"/>
              </a:ext>
            </a:extLst>
          </p:cNvPr>
          <p:cNvSpPr txBox="1"/>
          <p:nvPr/>
        </p:nvSpPr>
        <p:spPr>
          <a:xfrm>
            <a:off x="981216" y="4578744"/>
            <a:ext cx="1028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Snake Case – </a:t>
            </a:r>
            <a:r>
              <a:rPr lang="pt-BR" dirty="0"/>
              <a:t>No Snake Case a todas as letras minúsculas e as palavras são separadas por </a:t>
            </a:r>
            <a:r>
              <a:rPr lang="pt-BR" dirty="0" err="1"/>
              <a:t>underline</a:t>
            </a:r>
            <a:r>
              <a:rPr lang="pt-BR" dirty="0"/>
              <a:t>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5158AAE-385F-48B6-9C7E-897C6C3C49DE}"/>
              </a:ext>
            </a:extLst>
          </p:cNvPr>
          <p:cNvSpPr txBox="1"/>
          <p:nvPr/>
        </p:nvSpPr>
        <p:spPr>
          <a:xfrm>
            <a:off x="4579620" y="5086336"/>
            <a:ext cx="3032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err="1">
                <a:solidFill>
                  <a:schemeClr val="accent3">
                    <a:lumMod val="75000"/>
                  </a:schemeClr>
                </a:solidFill>
              </a:rPr>
              <a:t>snake</a:t>
            </a:r>
            <a:r>
              <a:rPr lang="pt-BR" sz="4800" dirty="0" err="1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pt-BR" sz="4800" dirty="0" err="1">
                <a:solidFill>
                  <a:schemeClr val="accent3">
                    <a:lumMod val="75000"/>
                  </a:schemeClr>
                </a:solidFill>
              </a:rPr>
              <a:t>case</a:t>
            </a:r>
            <a:endParaRPr lang="pt-BR" sz="4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937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87156" y="182879"/>
            <a:ext cx="3705225" cy="6673850"/>
            <a:chOff x="8487156" y="182879"/>
            <a:chExt cx="3705225" cy="6673850"/>
          </a:xfrm>
        </p:grpSpPr>
        <p:sp>
          <p:nvSpPr>
            <p:cNvPr id="3" name="object 3"/>
            <p:cNvSpPr/>
            <p:nvPr/>
          </p:nvSpPr>
          <p:spPr>
            <a:xfrm>
              <a:off x="10104120" y="3236975"/>
              <a:ext cx="1102360" cy="879475"/>
            </a:xfrm>
            <a:custGeom>
              <a:avLst/>
              <a:gdLst/>
              <a:ahLst/>
              <a:cxnLst/>
              <a:rect l="l" t="t" r="r" b="b"/>
              <a:pathLst>
                <a:path w="1102359" h="879475">
                  <a:moveTo>
                    <a:pt x="972820" y="0"/>
                  </a:moveTo>
                  <a:lnTo>
                    <a:pt x="0" y="422021"/>
                  </a:lnTo>
                  <a:lnTo>
                    <a:pt x="45593" y="651891"/>
                  </a:lnTo>
                  <a:lnTo>
                    <a:pt x="481964" y="879348"/>
                  </a:lnTo>
                  <a:lnTo>
                    <a:pt x="497204" y="871728"/>
                  </a:lnTo>
                  <a:lnTo>
                    <a:pt x="875410" y="694944"/>
                  </a:lnTo>
                  <a:lnTo>
                    <a:pt x="1084415" y="694944"/>
                  </a:lnTo>
                  <a:lnTo>
                    <a:pt x="972820" y="0"/>
                  </a:lnTo>
                  <a:close/>
                </a:path>
                <a:path w="1102359" h="879475">
                  <a:moveTo>
                    <a:pt x="1084415" y="694944"/>
                  </a:moveTo>
                  <a:lnTo>
                    <a:pt x="880490" y="694944"/>
                  </a:lnTo>
                  <a:lnTo>
                    <a:pt x="1101852" y="803529"/>
                  </a:lnTo>
                  <a:lnTo>
                    <a:pt x="1084415" y="694944"/>
                  </a:lnTo>
                  <a:close/>
                </a:path>
              </a:pathLst>
            </a:custGeom>
            <a:solidFill>
              <a:srgbClr val="DD0F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591800" y="3944112"/>
              <a:ext cx="506095" cy="899160"/>
            </a:xfrm>
            <a:custGeom>
              <a:avLst/>
              <a:gdLst/>
              <a:ahLst/>
              <a:cxnLst/>
              <a:rect l="l" t="t" r="r" b="b"/>
              <a:pathLst>
                <a:path w="506095" h="899160">
                  <a:moveTo>
                    <a:pt x="140208" y="895350"/>
                  </a:moveTo>
                  <a:lnTo>
                    <a:pt x="8890" y="176784"/>
                  </a:lnTo>
                  <a:lnTo>
                    <a:pt x="0" y="180594"/>
                  </a:lnTo>
                  <a:lnTo>
                    <a:pt x="131318" y="899160"/>
                  </a:lnTo>
                  <a:lnTo>
                    <a:pt x="140208" y="895350"/>
                  </a:lnTo>
                  <a:close/>
                </a:path>
                <a:path w="506095" h="899160">
                  <a:moveTo>
                    <a:pt x="505968" y="710692"/>
                  </a:moveTo>
                  <a:lnTo>
                    <a:pt x="385826" y="0"/>
                  </a:lnTo>
                  <a:lnTo>
                    <a:pt x="16764" y="171958"/>
                  </a:lnTo>
                  <a:lnTo>
                    <a:pt x="148209" y="891540"/>
                  </a:lnTo>
                  <a:lnTo>
                    <a:pt x="505968" y="710692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152888" y="3901439"/>
              <a:ext cx="561340" cy="940435"/>
            </a:xfrm>
            <a:custGeom>
              <a:avLst/>
              <a:gdLst/>
              <a:ahLst/>
              <a:cxnLst/>
              <a:rect l="l" t="t" r="r" b="b"/>
              <a:pathLst>
                <a:path w="561340" h="940435">
                  <a:moveTo>
                    <a:pt x="0" y="0"/>
                  </a:moveTo>
                  <a:lnTo>
                    <a:pt x="138937" y="699897"/>
                  </a:lnTo>
                  <a:lnTo>
                    <a:pt x="560831" y="940308"/>
                  </a:lnTo>
                  <a:lnTo>
                    <a:pt x="429513" y="2227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614660" y="313943"/>
              <a:ext cx="939165" cy="4584700"/>
            </a:xfrm>
            <a:custGeom>
              <a:avLst/>
              <a:gdLst/>
              <a:ahLst/>
              <a:cxnLst/>
              <a:rect l="l" t="t" r="r" b="b"/>
              <a:pathLst>
                <a:path w="939165" h="4584700">
                  <a:moveTo>
                    <a:pt x="374015" y="3628135"/>
                  </a:moveTo>
                  <a:lnTo>
                    <a:pt x="492760" y="4340098"/>
                  </a:lnTo>
                  <a:lnTo>
                    <a:pt x="492760" y="4343908"/>
                  </a:lnTo>
                  <a:lnTo>
                    <a:pt x="938784" y="4584192"/>
                  </a:lnTo>
                  <a:lnTo>
                    <a:pt x="878078" y="4206112"/>
                  </a:lnTo>
                  <a:lnTo>
                    <a:pt x="823849" y="3852036"/>
                  </a:lnTo>
                  <a:lnTo>
                    <a:pt x="806354" y="3736848"/>
                  </a:lnTo>
                  <a:lnTo>
                    <a:pt x="593851" y="3736848"/>
                  </a:lnTo>
                  <a:lnTo>
                    <a:pt x="374015" y="3628135"/>
                  </a:lnTo>
                  <a:close/>
                </a:path>
                <a:path w="939165" h="4584700">
                  <a:moveTo>
                    <a:pt x="0" y="0"/>
                  </a:moveTo>
                  <a:lnTo>
                    <a:pt x="466217" y="2916173"/>
                  </a:lnTo>
                  <a:lnTo>
                    <a:pt x="600201" y="3734434"/>
                  </a:lnTo>
                  <a:lnTo>
                    <a:pt x="600201" y="3735704"/>
                  </a:lnTo>
                  <a:lnTo>
                    <a:pt x="598932" y="3736848"/>
                  </a:lnTo>
                  <a:lnTo>
                    <a:pt x="806354" y="3736848"/>
                  </a:lnTo>
                  <a:lnTo>
                    <a:pt x="247650" y="58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91344" y="4660900"/>
              <a:ext cx="1562100" cy="835025"/>
            </a:xfrm>
            <a:custGeom>
              <a:avLst/>
              <a:gdLst/>
              <a:ahLst/>
              <a:cxnLst/>
              <a:rect l="l" t="t" r="r" b="b"/>
              <a:pathLst>
                <a:path w="1562100" h="835025">
                  <a:moveTo>
                    <a:pt x="1114298" y="0"/>
                  </a:moveTo>
                  <a:lnTo>
                    <a:pt x="746251" y="184657"/>
                  </a:lnTo>
                  <a:lnTo>
                    <a:pt x="729869" y="193548"/>
                  </a:lnTo>
                  <a:lnTo>
                    <a:pt x="0" y="561467"/>
                  </a:lnTo>
                  <a:lnTo>
                    <a:pt x="432561" y="834644"/>
                  </a:lnTo>
                  <a:lnTo>
                    <a:pt x="1562100" y="240283"/>
                  </a:lnTo>
                  <a:lnTo>
                    <a:pt x="1114298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190988" y="5103876"/>
              <a:ext cx="1059180" cy="925194"/>
            </a:xfrm>
            <a:custGeom>
              <a:avLst/>
              <a:gdLst/>
              <a:ahLst/>
              <a:cxnLst/>
              <a:rect l="l" t="t" r="r" b="b"/>
              <a:pathLst>
                <a:path w="1059179" h="925195">
                  <a:moveTo>
                    <a:pt x="993393" y="0"/>
                  </a:moveTo>
                  <a:lnTo>
                    <a:pt x="235330" y="399923"/>
                  </a:lnTo>
                  <a:lnTo>
                    <a:pt x="0" y="523913"/>
                  </a:lnTo>
                  <a:lnTo>
                    <a:pt x="84835" y="925068"/>
                  </a:lnTo>
                  <a:lnTo>
                    <a:pt x="1059179" y="391033"/>
                  </a:lnTo>
                  <a:lnTo>
                    <a:pt x="993393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198352" y="4911851"/>
              <a:ext cx="464820" cy="413384"/>
            </a:xfrm>
            <a:custGeom>
              <a:avLst/>
              <a:gdLst/>
              <a:ahLst/>
              <a:cxnLst/>
              <a:rect l="l" t="t" r="r" b="b"/>
              <a:pathLst>
                <a:path w="464820" h="413385">
                  <a:moveTo>
                    <a:pt x="360045" y="0"/>
                  </a:moveTo>
                  <a:lnTo>
                    <a:pt x="0" y="189992"/>
                  </a:lnTo>
                  <a:lnTo>
                    <a:pt x="30352" y="207772"/>
                  </a:lnTo>
                  <a:lnTo>
                    <a:pt x="391541" y="413004"/>
                  </a:lnTo>
                  <a:lnTo>
                    <a:pt x="464820" y="372491"/>
                  </a:lnTo>
                  <a:lnTo>
                    <a:pt x="414274" y="35433"/>
                  </a:lnTo>
                  <a:lnTo>
                    <a:pt x="390271" y="21590"/>
                  </a:lnTo>
                  <a:lnTo>
                    <a:pt x="389000" y="20320"/>
                  </a:lnTo>
                  <a:lnTo>
                    <a:pt x="389000" y="17780"/>
                  </a:lnTo>
                  <a:lnTo>
                    <a:pt x="360045" y="0"/>
                  </a:lnTo>
                  <a:close/>
                </a:path>
              </a:pathLst>
            </a:custGeom>
            <a:solidFill>
              <a:srgbClr val="0940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195304" y="5111495"/>
              <a:ext cx="86995" cy="379730"/>
            </a:xfrm>
            <a:custGeom>
              <a:avLst/>
              <a:gdLst/>
              <a:ahLst/>
              <a:cxnLst/>
              <a:rect l="l" t="t" r="r" b="b"/>
              <a:pathLst>
                <a:path w="86995" h="379729">
                  <a:moveTo>
                    <a:pt x="0" y="0"/>
                  </a:moveTo>
                  <a:lnTo>
                    <a:pt x="63880" y="379475"/>
                  </a:lnTo>
                  <a:lnTo>
                    <a:pt x="86868" y="368045"/>
                  </a:lnTo>
                  <a:lnTo>
                    <a:pt x="26797" y="1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565636" y="4882895"/>
              <a:ext cx="45720" cy="40005"/>
            </a:xfrm>
            <a:custGeom>
              <a:avLst/>
              <a:gdLst/>
              <a:ahLst/>
              <a:cxnLst/>
              <a:rect l="l" t="t" r="r" b="b"/>
              <a:pathLst>
                <a:path w="45720" h="40004">
                  <a:moveTo>
                    <a:pt x="40640" y="0"/>
                  </a:moveTo>
                  <a:lnTo>
                    <a:pt x="0" y="21716"/>
                  </a:lnTo>
                  <a:lnTo>
                    <a:pt x="33020" y="39623"/>
                  </a:lnTo>
                  <a:lnTo>
                    <a:pt x="45720" y="32003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60B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755124" y="5349239"/>
              <a:ext cx="601980" cy="1108075"/>
            </a:xfrm>
            <a:custGeom>
              <a:avLst/>
              <a:gdLst/>
              <a:ahLst/>
              <a:cxnLst/>
              <a:rect l="l" t="t" r="r" b="b"/>
              <a:pathLst>
                <a:path w="601979" h="1108075">
                  <a:moveTo>
                    <a:pt x="0" y="0"/>
                  </a:moveTo>
                  <a:lnTo>
                    <a:pt x="182118" y="811987"/>
                  </a:lnTo>
                  <a:lnTo>
                    <a:pt x="601979" y="1107948"/>
                  </a:lnTo>
                  <a:lnTo>
                    <a:pt x="427481" y="2782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829800" y="5193791"/>
              <a:ext cx="86995" cy="90170"/>
            </a:xfrm>
            <a:custGeom>
              <a:avLst/>
              <a:gdLst/>
              <a:ahLst/>
              <a:cxnLst/>
              <a:rect l="l" t="t" r="r" b="b"/>
              <a:pathLst>
                <a:path w="86995" h="90170">
                  <a:moveTo>
                    <a:pt x="0" y="0"/>
                  </a:moveTo>
                  <a:lnTo>
                    <a:pt x="18923" y="89915"/>
                  </a:lnTo>
                  <a:lnTo>
                    <a:pt x="86868" y="54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232392" y="2482596"/>
              <a:ext cx="974090" cy="2761615"/>
            </a:xfrm>
            <a:custGeom>
              <a:avLst/>
              <a:gdLst/>
              <a:ahLst/>
              <a:cxnLst/>
              <a:rect l="l" t="t" r="r" b="b"/>
              <a:pathLst>
                <a:path w="974090" h="2761615">
                  <a:moveTo>
                    <a:pt x="0" y="0"/>
                  </a:moveTo>
                  <a:lnTo>
                    <a:pt x="540638" y="2449195"/>
                  </a:lnTo>
                  <a:lnTo>
                    <a:pt x="548131" y="2483358"/>
                  </a:lnTo>
                  <a:lnTo>
                    <a:pt x="593598" y="2698241"/>
                  </a:lnTo>
                  <a:lnTo>
                    <a:pt x="694689" y="2761488"/>
                  </a:lnTo>
                  <a:lnTo>
                    <a:pt x="973835" y="2621153"/>
                  </a:lnTo>
                  <a:lnTo>
                    <a:pt x="937259" y="2439035"/>
                  </a:lnTo>
                  <a:lnTo>
                    <a:pt x="699769" y="2296160"/>
                  </a:lnTo>
                  <a:lnTo>
                    <a:pt x="232409" y="1010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C8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178796" y="4856988"/>
              <a:ext cx="166370" cy="242570"/>
            </a:xfrm>
            <a:custGeom>
              <a:avLst/>
              <a:gdLst/>
              <a:ahLst/>
              <a:cxnLst/>
              <a:rect l="l" t="t" r="r" b="b"/>
              <a:pathLst>
                <a:path w="166370" h="242570">
                  <a:moveTo>
                    <a:pt x="130555" y="0"/>
                  </a:moveTo>
                  <a:lnTo>
                    <a:pt x="0" y="64388"/>
                  </a:lnTo>
                  <a:lnTo>
                    <a:pt x="36829" y="242316"/>
                  </a:lnTo>
                  <a:lnTo>
                    <a:pt x="166115" y="176656"/>
                  </a:lnTo>
                  <a:lnTo>
                    <a:pt x="130555" y="0"/>
                  </a:lnTo>
                  <a:close/>
                </a:path>
              </a:pathLst>
            </a:custGeom>
            <a:solidFill>
              <a:srgbClr val="60B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945624" y="4608576"/>
              <a:ext cx="767080" cy="346075"/>
            </a:xfrm>
            <a:custGeom>
              <a:avLst/>
              <a:gdLst/>
              <a:ahLst/>
              <a:cxnLst/>
              <a:rect l="l" t="t" r="r" b="b"/>
              <a:pathLst>
                <a:path w="767079" h="346075">
                  <a:moveTo>
                    <a:pt x="759886" y="236981"/>
                  </a:moveTo>
                  <a:lnTo>
                    <a:pt x="370585" y="236981"/>
                  </a:lnTo>
                  <a:lnTo>
                    <a:pt x="557910" y="345948"/>
                  </a:lnTo>
                  <a:lnTo>
                    <a:pt x="766572" y="240792"/>
                  </a:lnTo>
                  <a:lnTo>
                    <a:pt x="759886" y="236981"/>
                  </a:lnTo>
                  <a:close/>
                </a:path>
                <a:path w="767079" h="346075">
                  <a:moveTo>
                    <a:pt x="344043" y="0"/>
                  </a:moveTo>
                  <a:lnTo>
                    <a:pt x="0" y="165988"/>
                  </a:lnTo>
                  <a:lnTo>
                    <a:pt x="230250" y="304165"/>
                  </a:lnTo>
                  <a:lnTo>
                    <a:pt x="366902" y="236981"/>
                  </a:lnTo>
                  <a:lnTo>
                    <a:pt x="759886" y="236981"/>
                  </a:lnTo>
                  <a:lnTo>
                    <a:pt x="344043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319004" y="4858512"/>
              <a:ext cx="172720" cy="170815"/>
            </a:xfrm>
            <a:custGeom>
              <a:avLst/>
              <a:gdLst/>
              <a:ahLst/>
              <a:cxnLst/>
              <a:rect l="l" t="t" r="r" b="b"/>
              <a:pathLst>
                <a:path w="172720" h="170814">
                  <a:moveTo>
                    <a:pt x="0" y="0"/>
                  </a:moveTo>
                  <a:lnTo>
                    <a:pt x="34163" y="170687"/>
                  </a:lnTo>
                  <a:lnTo>
                    <a:pt x="172212" y="101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5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758172" y="5227320"/>
              <a:ext cx="657225" cy="393700"/>
            </a:xfrm>
            <a:custGeom>
              <a:avLst/>
              <a:gdLst/>
              <a:ahLst/>
              <a:cxnLst/>
              <a:rect l="l" t="t" r="r" b="b"/>
              <a:pathLst>
                <a:path w="657225" h="393700">
                  <a:moveTo>
                    <a:pt x="223520" y="0"/>
                  </a:moveTo>
                  <a:lnTo>
                    <a:pt x="171830" y="26542"/>
                  </a:lnTo>
                  <a:lnTo>
                    <a:pt x="90931" y="67055"/>
                  </a:lnTo>
                  <a:lnTo>
                    <a:pt x="0" y="113791"/>
                  </a:lnTo>
                  <a:lnTo>
                    <a:pt x="428244" y="393191"/>
                  </a:lnTo>
                  <a:lnTo>
                    <a:pt x="656844" y="273049"/>
                  </a:lnTo>
                  <a:lnTo>
                    <a:pt x="223520" y="0"/>
                  </a:lnTo>
                  <a:close/>
                </a:path>
              </a:pathLst>
            </a:custGeom>
            <a:solidFill>
              <a:srgbClr val="0940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276332" y="5506212"/>
              <a:ext cx="975360" cy="957580"/>
            </a:xfrm>
            <a:custGeom>
              <a:avLst/>
              <a:gdLst/>
              <a:ahLst/>
              <a:cxnLst/>
              <a:rect l="l" t="t" r="r" b="b"/>
              <a:pathLst>
                <a:path w="975359" h="957579">
                  <a:moveTo>
                    <a:pt x="974090" y="0"/>
                  </a:moveTo>
                  <a:lnTo>
                    <a:pt x="0" y="534238"/>
                  </a:lnTo>
                  <a:lnTo>
                    <a:pt x="88519" y="957072"/>
                  </a:lnTo>
                  <a:lnTo>
                    <a:pt x="406146" y="776033"/>
                  </a:lnTo>
                  <a:lnTo>
                    <a:pt x="325120" y="365861"/>
                  </a:lnTo>
                  <a:lnTo>
                    <a:pt x="327660" y="363334"/>
                  </a:lnTo>
                  <a:lnTo>
                    <a:pt x="327660" y="359537"/>
                  </a:lnTo>
                  <a:lnTo>
                    <a:pt x="328929" y="359537"/>
                  </a:lnTo>
                  <a:lnTo>
                    <a:pt x="975360" y="5079"/>
                  </a:lnTo>
                  <a:lnTo>
                    <a:pt x="974090" y="0"/>
                  </a:lnTo>
                  <a:close/>
                </a:path>
              </a:pathLst>
            </a:custGeom>
            <a:solidFill>
              <a:srgbClr val="C5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506200" y="4526279"/>
              <a:ext cx="97790" cy="370840"/>
            </a:xfrm>
            <a:custGeom>
              <a:avLst/>
              <a:gdLst/>
              <a:ahLst/>
              <a:cxnLst/>
              <a:rect l="l" t="t" r="r" b="b"/>
              <a:pathLst>
                <a:path w="97790" h="370839">
                  <a:moveTo>
                    <a:pt x="0" y="0"/>
                  </a:moveTo>
                  <a:lnTo>
                    <a:pt x="55752" y="370332"/>
                  </a:lnTo>
                  <a:lnTo>
                    <a:pt x="97535" y="347472"/>
                  </a:lnTo>
                  <a:lnTo>
                    <a:pt x="48132" y="25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451336" y="4145279"/>
              <a:ext cx="102235" cy="394970"/>
            </a:xfrm>
            <a:custGeom>
              <a:avLst/>
              <a:gdLst/>
              <a:ahLst/>
              <a:cxnLst/>
              <a:rect l="l" t="t" r="r" b="b"/>
              <a:pathLst>
                <a:path w="102234" h="394970">
                  <a:moveTo>
                    <a:pt x="42799" y="0"/>
                  </a:moveTo>
                  <a:lnTo>
                    <a:pt x="0" y="21463"/>
                  </a:lnTo>
                  <a:lnTo>
                    <a:pt x="52959" y="369443"/>
                  </a:lnTo>
                  <a:lnTo>
                    <a:pt x="102108" y="394716"/>
                  </a:lnTo>
                  <a:lnTo>
                    <a:pt x="42799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873740" y="251459"/>
              <a:ext cx="795655" cy="3906520"/>
            </a:xfrm>
            <a:custGeom>
              <a:avLst/>
              <a:gdLst/>
              <a:ahLst/>
              <a:cxnLst/>
              <a:rect l="l" t="t" r="r" b="b"/>
              <a:pathLst>
                <a:path w="795654" h="3906520">
                  <a:moveTo>
                    <a:pt x="402208" y="0"/>
                  </a:moveTo>
                  <a:lnTo>
                    <a:pt x="0" y="120142"/>
                  </a:lnTo>
                  <a:lnTo>
                    <a:pt x="576706" y="3906012"/>
                  </a:lnTo>
                  <a:lnTo>
                    <a:pt x="619759" y="3885819"/>
                  </a:lnTo>
                  <a:lnTo>
                    <a:pt x="535051" y="3321812"/>
                  </a:lnTo>
                  <a:lnTo>
                    <a:pt x="535051" y="3320542"/>
                  </a:lnTo>
                  <a:lnTo>
                    <a:pt x="536193" y="3320542"/>
                  </a:lnTo>
                  <a:lnTo>
                    <a:pt x="733551" y="3229483"/>
                  </a:lnTo>
                  <a:lnTo>
                    <a:pt x="689228" y="2914650"/>
                  </a:lnTo>
                  <a:lnTo>
                    <a:pt x="689228" y="2913380"/>
                  </a:lnTo>
                  <a:lnTo>
                    <a:pt x="690499" y="2913380"/>
                  </a:lnTo>
                  <a:lnTo>
                    <a:pt x="795527" y="2866644"/>
                  </a:lnTo>
                  <a:lnTo>
                    <a:pt x="660145" y="1899285"/>
                  </a:lnTo>
                  <a:lnTo>
                    <a:pt x="637412" y="1729867"/>
                  </a:lnTo>
                  <a:lnTo>
                    <a:pt x="402208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260836" y="5487924"/>
              <a:ext cx="22860" cy="17145"/>
            </a:xfrm>
            <a:custGeom>
              <a:avLst/>
              <a:gdLst/>
              <a:ahLst/>
              <a:cxnLst/>
              <a:rect l="l" t="t" r="r" b="b"/>
              <a:pathLst>
                <a:path w="22859" h="17145">
                  <a:moveTo>
                    <a:pt x="21717" y="0"/>
                  </a:moveTo>
                  <a:lnTo>
                    <a:pt x="0" y="11937"/>
                  </a:lnTo>
                  <a:lnTo>
                    <a:pt x="1143" y="16763"/>
                  </a:lnTo>
                  <a:lnTo>
                    <a:pt x="22860" y="4825"/>
                  </a:lnTo>
                  <a:lnTo>
                    <a:pt x="21717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233404" y="5132831"/>
              <a:ext cx="958850" cy="817244"/>
            </a:xfrm>
            <a:custGeom>
              <a:avLst/>
              <a:gdLst/>
              <a:ahLst/>
              <a:cxnLst/>
              <a:rect l="l" t="t" r="r" b="b"/>
              <a:pathLst>
                <a:path w="958850" h="817245">
                  <a:moveTo>
                    <a:pt x="830580" y="815340"/>
                  </a:moveTo>
                  <a:lnTo>
                    <a:pt x="778764" y="441198"/>
                  </a:lnTo>
                  <a:lnTo>
                    <a:pt x="355219" y="201041"/>
                  </a:lnTo>
                  <a:lnTo>
                    <a:pt x="0" y="0"/>
                  </a:lnTo>
                  <a:lnTo>
                    <a:pt x="56896" y="347599"/>
                  </a:lnTo>
                  <a:lnTo>
                    <a:pt x="59436" y="360299"/>
                  </a:lnTo>
                  <a:lnTo>
                    <a:pt x="830580" y="815340"/>
                  </a:lnTo>
                  <a:close/>
                </a:path>
                <a:path w="958850" h="817245">
                  <a:moveTo>
                    <a:pt x="958596" y="343801"/>
                  </a:moveTo>
                  <a:lnTo>
                    <a:pt x="865378" y="396367"/>
                  </a:lnTo>
                  <a:lnTo>
                    <a:pt x="789432" y="440690"/>
                  </a:lnTo>
                  <a:lnTo>
                    <a:pt x="841375" y="816864"/>
                  </a:lnTo>
                  <a:lnTo>
                    <a:pt x="958596" y="747356"/>
                  </a:lnTo>
                  <a:lnTo>
                    <a:pt x="958596" y="343801"/>
                  </a:lnTo>
                  <a:close/>
                </a:path>
              </a:pathLst>
            </a:custGeom>
            <a:solidFill>
              <a:srgbClr val="F8C8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600688" y="5291327"/>
              <a:ext cx="486409" cy="274320"/>
            </a:xfrm>
            <a:custGeom>
              <a:avLst/>
              <a:gdLst/>
              <a:ahLst/>
              <a:cxnLst/>
              <a:rect l="l" t="t" r="r" b="b"/>
              <a:pathLst>
                <a:path w="486409" h="274320">
                  <a:moveTo>
                    <a:pt x="69468" y="0"/>
                  </a:moveTo>
                  <a:lnTo>
                    <a:pt x="0" y="37973"/>
                  </a:lnTo>
                  <a:lnTo>
                    <a:pt x="416686" y="274320"/>
                  </a:lnTo>
                  <a:lnTo>
                    <a:pt x="486155" y="233807"/>
                  </a:lnTo>
                  <a:lnTo>
                    <a:pt x="145160" y="42926"/>
                  </a:lnTo>
                  <a:lnTo>
                    <a:pt x="69468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470136" y="2436875"/>
              <a:ext cx="812800" cy="2331720"/>
            </a:xfrm>
            <a:custGeom>
              <a:avLst/>
              <a:gdLst/>
              <a:ahLst/>
              <a:cxnLst/>
              <a:rect l="l" t="t" r="r" b="b"/>
              <a:pathLst>
                <a:path w="812800" h="2331720">
                  <a:moveTo>
                    <a:pt x="382778" y="0"/>
                  </a:moveTo>
                  <a:lnTo>
                    <a:pt x="0" y="144145"/>
                  </a:lnTo>
                  <a:lnTo>
                    <a:pt x="466090" y="2331720"/>
                  </a:lnTo>
                  <a:lnTo>
                    <a:pt x="812292" y="2164842"/>
                  </a:lnTo>
                  <a:lnTo>
                    <a:pt x="670814" y="1457960"/>
                  </a:lnTo>
                  <a:lnTo>
                    <a:pt x="382778" y="0"/>
                  </a:lnTo>
                  <a:close/>
                </a:path>
              </a:pathLst>
            </a:custGeom>
            <a:solidFill>
              <a:srgbClr val="F397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522964" y="1927859"/>
              <a:ext cx="669290" cy="390525"/>
            </a:xfrm>
            <a:custGeom>
              <a:avLst/>
              <a:gdLst/>
              <a:ahLst/>
              <a:cxnLst/>
              <a:rect l="l" t="t" r="r" b="b"/>
              <a:pathLst>
                <a:path w="669290" h="390525">
                  <a:moveTo>
                    <a:pt x="127888" y="0"/>
                  </a:moveTo>
                  <a:lnTo>
                    <a:pt x="0" y="49402"/>
                  </a:lnTo>
                  <a:lnTo>
                    <a:pt x="22732" y="212851"/>
                  </a:lnTo>
                  <a:lnTo>
                    <a:pt x="532891" y="390143"/>
                  </a:lnTo>
                  <a:lnTo>
                    <a:pt x="669035" y="333701"/>
                  </a:lnTo>
                  <a:lnTo>
                    <a:pt x="669035" y="194071"/>
                  </a:lnTo>
                  <a:lnTo>
                    <a:pt x="150642" y="21589"/>
                  </a:lnTo>
                  <a:lnTo>
                    <a:pt x="132968" y="21589"/>
                  </a:lnTo>
                  <a:lnTo>
                    <a:pt x="130428" y="20319"/>
                  </a:lnTo>
                  <a:lnTo>
                    <a:pt x="130428" y="17779"/>
                  </a:lnTo>
                  <a:lnTo>
                    <a:pt x="127888" y="0"/>
                  </a:lnTo>
                  <a:close/>
                </a:path>
                <a:path w="669290" h="390525">
                  <a:moveTo>
                    <a:pt x="139191" y="17779"/>
                  </a:moveTo>
                  <a:lnTo>
                    <a:pt x="137921" y="20319"/>
                  </a:lnTo>
                  <a:lnTo>
                    <a:pt x="136651" y="21589"/>
                  </a:lnTo>
                  <a:lnTo>
                    <a:pt x="150642" y="21589"/>
                  </a:lnTo>
                  <a:lnTo>
                    <a:pt x="139191" y="17779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606784" y="1539240"/>
              <a:ext cx="585470" cy="584835"/>
            </a:xfrm>
            <a:custGeom>
              <a:avLst/>
              <a:gdLst/>
              <a:ahLst/>
              <a:cxnLst/>
              <a:rect l="l" t="t" r="r" b="b"/>
              <a:pathLst>
                <a:path w="585470" h="584835">
                  <a:moveTo>
                    <a:pt x="0" y="0"/>
                  </a:moveTo>
                  <a:lnTo>
                    <a:pt x="51816" y="382524"/>
                  </a:lnTo>
                  <a:lnTo>
                    <a:pt x="54356" y="405384"/>
                  </a:lnTo>
                  <a:lnTo>
                    <a:pt x="54356" y="407924"/>
                  </a:lnTo>
                  <a:lnTo>
                    <a:pt x="585215" y="584715"/>
                  </a:lnTo>
                  <a:lnTo>
                    <a:pt x="585215" y="1787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0F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548872" y="2150363"/>
              <a:ext cx="617220" cy="1109980"/>
            </a:xfrm>
            <a:custGeom>
              <a:avLst/>
              <a:gdLst/>
              <a:ahLst/>
              <a:cxnLst/>
              <a:rect l="l" t="t" r="r" b="b"/>
              <a:pathLst>
                <a:path w="617220" h="1109979">
                  <a:moveTo>
                    <a:pt x="596019" y="933576"/>
                  </a:moveTo>
                  <a:lnTo>
                    <a:pt x="187198" y="933576"/>
                  </a:lnTo>
                  <a:lnTo>
                    <a:pt x="617220" y="1109472"/>
                  </a:lnTo>
                  <a:lnTo>
                    <a:pt x="596019" y="933576"/>
                  </a:lnTo>
                  <a:close/>
                </a:path>
                <a:path w="617220" h="1109979">
                  <a:moveTo>
                    <a:pt x="0" y="0"/>
                  </a:moveTo>
                  <a:lnTo>
                    <a:pt x="132842" y="957707"/>
                  </a:lnTo>
                  <a:lnTo>
                    <a:pt x="183387" y="933576"/>
                  </a:lnTo>
                  <a:lnTo>
                    <a:pt x="596019" y="933576"/>
                  </a:lnTo>
                  <a:lnTo>
                    <a:pt x="504698" y="175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7B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060936" y="2270740"/>
              <a:ext cx="131445" cy="1000125"/>
            </a:xfrm>
            <a:custGeom>
              <a:avLst/>
              <a:gdLst/>
              <a:ahLst/>
              <a:cxnLst/>
              <a:rect l="l" t="t" r="r" b="b"/>
              <a:pathLst>
                <a:path w="131445" h="1000125">
                  <a:moveTo>
                    <a:pt x="131064" y="0"/>
                  </a:moveTo>
                  <a:lnTo>
                    <a:pt x="0" y="53867"/>
                  </a:lnTo>
                  <a:lnTo>
                    <a:pt x="113919" y="992778"/>
                  </a:lnTo>
                  <a:lnTo>
                    <a:pt x="131064" y="999808"/>
                  </a:lnTo>
                  <a:lnTo>
                    <a:pt x="131064" y="0"/>
                  </a:lnTo>
                  <a:close/>
                </a:path>
              </a:pathLst>
            </a:custGeom>
            <a:solidFill>
              <a:srgbClr val="DD0F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629900" y="192023"/>
              <a:ext cx="631190" cy="170815"/>
            </a:xfrm>
            <a:custGeom>
              <a:avLst/>
              <a:gdLst/>
              <a:ahLst/>
              <a:cxnLst/>
              <a:rect l="l" t="t" r="r" b="b"/>
              <a:pathLst>
                <a:path w="631190" h="170815">
                  <a:moveTo>
                    <a:pt x="388620" y="0"/>
                  </a:moveTo>
                  <a:lnTo>
                    <a:pt x="0" y="113792"/>
                  </a:lnTo>
                  <a:lnTo>
                    <a:pt x="238505" y="170687"/>
                  </a:lnTo>
                  <a:lnTo>
                    <a:pt x="630935" y="54355"/>
                  </a:lnTo>
                  <a:lnTo>
                    <a:pt x="388620" y="0"/>
                  </a:lnTo>
                  <a:close/>
                </a:path>
              </a:pathLst>
            </a:custGeom>
            <a:solidFill>
              <a:srgbClr val="F4F5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235440" y="2333244"/>
              <a:ext cx="608330" cy="239395"/>
            </a:xfrm>
            <a:custGeom>
              <a:avLst/>
              <a:gdLst/>
              <a:ahLst/>
              <a:cxnLst/>
              <a:rect l="l" t="t" r="r" b="b"/>
              <a:pathLst>
                <a:path w="608329" h="239394">
                  <a:moveTo>
                    <a:pt x="375411" y="0"/>
                  </a:moveTo>
                  <a:lnTo>
                    <a:pt x="0" y="138556"/>
                  </a:lnTo>
                  <a:lnTo>
                    <a:pt x="228853" y="239267"/>
                  </a:lnTo>
                  <a:lnTo>
                    <a:pt x="608076" y="97027"/>
                  </a:lnTo>
                  <a:lnTo>
                    <a:pt x="375411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608308" y="4925568"/>
              <a:ext cx="3175" cy="5080"/>
            </a:xfrm>
            <a:custGeom>
              <a:avLst/>
              <a:gdLst/>
              <a:ahLst/>
              <a:cxnLst/>
              <a:rect l="l" t="t" r="r" b="b"/>
              <a:pathLst>
                <a:path w="3175" h="5079">
                  <a:moveTo>
                    <a:pt x="3048" y="0"/>
                  </a:moveTo>
                  <a:lnTo>
                    <a:pt x="0" y="2285"/>
                  </a:lnTo>
                  <a:lnTo>
                    <a:pt x="3048" y="4571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0940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620756" y="5500115"/>
              <a:ext cx="1571625" cy="1094740"/>
            </a:xfrm>
            <a:custGeom>
              <a:avLst/>
              <a:gdLst/>
              <a:ahLst/>
              <a:cxnLst/>
              <a:rect l="l" t="t" r="r" b="b"/>
              <a:pathLst>
                <a:path w="1571625" h="1094740">
                  <a:moveTo>
                    <a:pt x="671449" y="0"/>
                  </a:moveTo>
                  <a:lnTo>
                    <a:pt x="642366" y="15240"/>
                  </a:lnTo>
                  <a:lnTo>
                    <a:pt x="0" y="368122"/>
                  </a:lnTo>
                  <a:lnTo>
                    <a:pt x="1115314" y="1094232"/>
                  </a:lnTo>
                  <a:lnTo>
                    <a:pt x="1571244" y="814136"/>
                  </a:lnTo>
                  <a:lnTo>
                    <a:pt x="1571244" y="460463"/>
                  </a:lnTo>
                  <a:lnTo>
                    <a:pt x="1450467" y="460463"/>
                  </a:lnTo>
                  <a:lnTo>
                    <a:pt x="671449" y="0"/>
                  </a:lnTo>
                  <a:close/>
                </a:path>
                <a:path w="1571625" h="1094740">
                  <a:moveTo>
                    <a:pt x="1571244" y="390938"/>
                  </a:moveTo>
                  <a:lnTo>
                    <a:pt x="1453007" y="460463"/>
                  </a:lnTo>
                  <a:lnTo>
                    <a:pt x="1571244" y="460463"/>
                  </a:lnTo>
                  <a:lnTo>
                    <a:pt x="1571244" y="390938"/>
                  </a:lnTo>
                  <a:close/>
                </a:path>
              </a:pathLst>
            </a:custGeom>
            <a:solidFill>
              <a:srgbClr val="F397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417808" y="3579876"/>
              <a:ext cx="325120" cy="1742439"/>
            </a:xfrm>
            <a:custGeom>
              <a:avLst/>
              <a:gdLst/>
              <a:ahLst/>
              <a:cxnLst/>
              <a:rect l="l" t="t" r="r" b="b"/>
              <a:pathLst>
                <a:path w="325120" h="1742439">
                  <a:moveTo>
                    <a:pt x="0" y="0"/>
                  </a:moveTo>
                  <a:lnTo>
                    <a:pt x="84963" y="558673"/>
                  </a:lnTo>
                  <a:lnTo>
                    <a:pt x="145796" y="968248"/>
                  </a:lnTo>
                  <a:lnTo>
                    <a:pt x="195325" y="1295654"/>
                  </a:lnTo>
                  <a:lnTo>
                    <a:pt x="201675" y="1337437"/>
                  </a:lnTo>
                  <a:lnTo>
                    <a:pt x="205359" y="1357630"/>
                  </a:lnTo>
                  <a:lnTo>
                    <a:pt x="205359" y="1363980"/>
                  </a:lnTo>
                  <a:lnTo>
                    <a:pt x="257428" y="1703959"/>
                  </a:lnTo>
                  <a:lnTo>
                    <a:pt x="324612" y="1741932"/>
                  </a:lnTo>
                  <a:lnTo>
                    <a:pt x="72263" y="328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8B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1425428" y="3092196"/>
              <a:ext cx="767080" cy="673735"/>
            </a:xfrm>
            <a:custGeom>
              <a:avLst/>
              <a:gdLst/>
              <a:ahLst/>
              <a:cxnLst/>
              <a:rect l="l" t="t" r="r" b="b"/>
              <a:pathLst>
                <a:path w="767079" h="673735">
                  <a:moveTo>
                    <a:pt x="766572" y="435737"/>
                  </a:moveTo>
                  <a:lnTo>
                    <a:pt x="233806" y="435737"/>
                  </a:lnTo>
                  <a:lnTo>
                    <a:pt x="766572" y="673458"/>
                  </a:lnTo>
                  <a:lnTo>
                    <a:pt x="766572" y="435737"/>
                  </a:lnTo>
                  <a:close/>
                </a:path>
                <a:path w="767079" h="673735">
                  <a:moveTo>
                    <a:pt x="308355" y="0"/>
                  </a:moveTo>
                  <a:lnTo>
                    <a:pt x="252729" y="25273"/>
                  </a:lnTo>
                  <a:lnTo>
                    <a:pt x="155448" y="68452"/>
                  </a:lnTo>
                  <a:lnTo>
                    <a:pt x="530860" y="225425"/>
                  </a:lnTo>
                  <a:lnTo>
                    <a:pt x="532129" y="225425"/>
                  </a:lnTo>
                  <a:lnTo>
                    <a:pt x="532129" y="231775"/>
                  </a:lnTo>
                  <a:lnTo>
                    <a:pt x="530860" y="233044"/>
                  </a:lnTo>
                  <a:lnTo>
                    <a:pt x="0" y="478789"/>
                  </a:lnTo>
                  <a:lnTo>
                    <a:pt x="70739" y="510539"/>
                  </a:lnTo>
                  <a:lnTo>
                    <a:pt x="229997" y="435737"/>
                  </a:lnTo>
                  <a:lnTo>
                    <a:pt x="766572" y="435737"/>
                  </a:lnTo>
                  <a:lnTo>
                    <a:pt x="766572" y="188198"/>
                  </a:lnTo>
                  <a:lnTo>
                    <a:pt x="308355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617452" y="1406652"/>
              <a:ext cx="574675" cy="300355"/>
            </a:xfrm>
            <a:custGeom>
              <a:avLst/>
              <a:gdLst/>
              <a:ahLst/>
              <a:cxnLst/>
              <a:rect l="l" t="t" r="r" b="b"/>
              <a:pathLst>
                <a:path w="574675" h="300355">
                  <a:moveTo>
                    <a:pt x="340105" y="0"/>
                  </a:moveTo>
                  <a:lnTo>
                    <a:pt x="0" y="125475"/>
                  </a:lnTo>
                  <a:lnTo>
                    <a:pt x="574548" y="299979"/>
                  </a:lnTo>
                  <a:lnTo>
                    <a:pt x="574548" y="68502"/>
                  </a:lnTo>
                  <a:lnTo>
                    <a:pt x="340105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614660" y="5878068"/>
              <a:ext cx="1156970" cy="977265"/>
            </a:xfrm>
            <a:custGeom>
              <a:avLst/>
              <a:gdLst/>
              <a:ahLst/>
              <a:cxnLst/>
              <a:rect l="l" t="t" r="r" b="b"/>
              <a:pathLst>
                <a:path w="1156970" h="977265">
                  <a:moveTo>
                    <a:pt x="0" y="0"/>
                  </a:moveTo>
                  <a:lnTo>
                    <a:pt x="78486" y="403656"/>
                  </a:lnTo>
                  <a:lnTo>
                    <a:pt x="87375" y="446684"/>
                  </a:lnTo>
                  <a:lnTo>
                    <a:pt x="870712" y="976883"/>
                  </a:lnTo>
                  <a:lnTo>
                    <a:pt x="1156716" y="976883"/>
                  </a:lnTo>
                  <a:lnTo>
                    <a:pt x="1116203" y="723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740896" y="6323795"/>
              <a:ext cx="451484" cy="531495"/>
            </a:xfrm>
            <a:custGeom>
              <a:avLst/>
              <a:gdLst/>
              <a:ahLst/>
              <a:cxnLst/>
              <a:rect l="l" t="t" r="r" b="b"/>
              <a:pathLst>
                <a:path w="451484" h="531495">
                  <a:moveTo>
                    <a:pt x="451103" y="0"/>
                  </a:moveTo>
                  <a:lnTo>
                    <a:pt x="0" y="277868"/>
                  </a:lnTo>
                  <a:lnTo>
                    <a:pt x="39243" y="531156"/>
                  </a:lnTo>
                  <a:lnTo>
                    <a:pt x="451103" y="531156"/>
                  </a:lnTo>
                  <a:lnTo>
                    <a:pt x="451103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1663172" y="3541776"/>
              <a:ext cx="528955" cy="1861820"/>
            </a:xfrm>
            <a:custGeom>
              <a:avLst/>
              <a:gdLst/>
              <a:ahLst/>
              <a:cxnLst/>
              <a:rect l="l" t="t" r="r" b="b"/>
              <a:pathLst>
                <a:path w="528954" h="1861820">
                  <a:moveTo>
                    <a:pt x="0" y="0"/>
                  </a:moveTo>
                  <a:lnTo>
                    <a:pt x="240029" y="1702815"/>
                  </a:lnTo>
                  <a:lnTo>
                    <a:pt x="528827" y="1861782"/>
                  </a:lnTo>
                  <a:lnTo>
                    <a:pt x="528827" y="233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1759184" y="5253227"/>
              <a:ext cx="433070" cy="266700"/>
            </a:xfrm>
            <a:custGeom>
              <a:avLst/>
              <a:gdLst/>
              <a:ahLst/>
              <a:cxnLst/>
              <a:rect l="l" t="t" r="r" b="b"/>
              <a:pathLst>
                <a:path w="433070" h="266700">
                  <a:moveTo>
                    <a:pt x="140208" y="0"/>
                  </a:moveTo>
                  <a:lnTo>
                    <a:pt x="0" y="77978"/>
                  </a:lnTo>
                  <a:lnTo>
                    <a:pt x="337439" y="266700"/>
                  </a:lnTo>
                  <a:lnTo>
                    <a:pt x="432815" y="212270"/>
                  </a:lnTo>
                  <a:lnTo>
                    <a:pt x="432815" y="160653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1500104" y="3540251"/>
              <a:ext cx="393700" cy="1783080"/>
            </a:xfrm>
            <a:custGeom>
              <a:avLst/>
              <a:gdLst/>
              <a:ahLst/>
              <a:cxnLst/>
              <a:rect l="l" t="t" r="r" b="b"/>
              <a:pathLst>
                <a:path w="393700" h="1783079">
                  <a:moveTo>
                    <a:pt x="151765" y="0"/>
                  </a:moveTo>
                  <a:lnTo>
                    <a:pt x="0" y="70866"/>
                  </a:lnTo>
                  <a:lnTo>
                    <a:pt x="251587" y="1783080"/>
                  </a:lnTo>
                  <a:lnTo>
                    <a:pt x="393192" y="1704721"/>
                  </a:lnTo>
                  <a:lnTo>
                    <a:pt x="151765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1573256" y="3168396"/>
              <a:ext cx="370840" cy="304800"/>
            </a:xfrm>
            <a:custGeom>
              <a:avLst/>
              <a:gdLst/>
              <a:ahLst/>
              <a:cxnLst/>
              <a:rect l="l" t="t" r="r" b="b"/>
              <a:pathLst>
                <a:path w="370840" h="304800">
                  <a:moveTo>
                    <a:pt x="0" y="0"/>
                  </a:moveTo>
                  <a:lnTo>
                    <a:pt x="43179" y="304800"/>
                  </a:lnTo>
                  <a:lnTo>
                    <a:pt x="370332" y="1555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B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1504676" y="4515612"/>
              <a:ext cx="50800" cy="36830"/>
            </a:xfrm>
            <a:custGeom>
              <a:avLst/>
              <a:gdLst/>
              <a:ahLst/>
              <a:cxnLst/>
              <a:rect l="l" t="t" r="r" b="b"/>
              <a:pathLst>
                <a:path w="50800" h="36829">
                  <a:moveTo>
                    <a:pt x="0" y="0"/>
                  </a:moveTo>
                  <a:lnTo>
                    <a:pt x="1270" y="2539"/>
                  </a:lnTo>
                  <a:lnTo>
                    <a:pt x="2540" y="11302"/>
                  </a:lnTo>
                  <a:lnTo>
                    <a:pt x="50292" y="36575"/>
                  </a:lnTo>
                  <a:lnTo>
                    <a:pt x="50292" y="35306"/>
                  </a:lnTo>
                  <a:lnTo>
                    <a:pt x="49022" y="252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487156" y="4925568"/>
              <a:ext cx="1772920" cy="1929764"/>
            </a:xfrm>
            <a:custGeom>
              <a:avLst/>
              <a:gdLst/>
              <a:ahLst/>
              <a:cxnLst/>
              <a:rect l="l" t="t" r="r" b="b"/>
              <a:pathLst>
                <a:path w="1772920" h="1929765">
                  <a:moveTo>
                    <a:pt x="1772412" y="1929396"/>
                  </a:moveTo>
                  <a:lnTo>
                    <a:pt x="12700" y="624713"/>
                  </a:lnTo>
                  <a:lnTo>
                    <a:pt x="6350" y="619633"/>
                  </a:lnTo>
                  <a:lnTo>
                    <a:pt x="5080" y="618490"/>
                  </a:lnTo>
                  <a:lnTo>
                    <a:pt x="5334" y="618490"/>
                  </a:lnTo>
                  <a:lnTo>
                    <a:pt x="6604" y="619760"/>
                  </a:lnTo>
                  <a:lnTo>
                    <a:pt x="12954" y="624840"/>
                  </a:lnTo>
                  <a:lnTo>
                    <a:pt x="1277112" y="10160"/>
                  </a:lnTo>
                  <a:lnTo>
                    <a:pt x="1275842" y="3810"/>
                  </a:lnTo>
                  <a:lnTo>
                    <a:pt x="1273302" y="0"/>
                  </a:lnTo>
                  <a:lnTo>
                    <a:pt x="4127" y="618490"/>
                  </a:lnTo>
                  <a:lnTo>
                    <a:pt x="2794" y="618490"/>
                  </a:lnTo>
                  <a:lnTo>
                    <a:pt x="2540" y="618490"/>
                  </a:lnTo>
                  <a:lnTo>
                    <a:pt x="1270" y="619633"/>
                  </a:lnTo>
                  <a:lnTo>
                    <a:pt x="0" y="620903"/>
                  </a:lnTo>
                  <a:lnTo>
                    <a:pt x="0" y="627253"/>
                  </a:lnTo>
                  <a:lnTo>
                    <a:pt x="1757299" y="1929396"/>
                  </a:lnTo>
                  <a:lnTo>
                    <a:pt x="1772412" y="19293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0169652" y="4920995"/>
              <a:ext cx="45720" cy="182880"/>
            </a:xfrm>
            <a:custGeom>
              <a:avLst/>
              <a:gdLst/>
              <a:ahLst/>
              <a:cxnLst/>
              <a:rect l="l" t="t" r="r" b="b"/>
              <a:pathLst>
                <a:path w="45720" h="182879">
                  <a:moveTo>
                    <a:pt x="0" y="0"/>
                  </a:moveTo>
                  <a:lnTo>
                    <a:pt x="36829" y="182879"/>
                  </a:lnTo>
                  <a:lnTo>
                    <a:pt x="40640" y="181609"/>
                  </a:lnTo>
                  <a:lnTo>
                    <a:pt x="45720" y="179069"/>
                  </a:lnTo>
                  <a:lnTo>
                    <a:pt x="9151" y="1269"/>
                  </a:lnTo>
                  <a:lnTo>
                    <a:pt x="1270" y="1269"/>
                  </a:lnTo>
                  <a:lnTo>
                    <a:pt x="0" y="0"/>
                  </a:lnTo>
                  <a:close/>
                </a:path>
                <a:path w="45720" h="182879">
                  <a:moveTo>
                    <a:pt x="8890" y="0"/>
                  </a:moveTo>
                  <a:lnTo>
                    <a:pt x="5079" y="1269"/>
                  </a:lnTo>
                  <a:lnTo>
                    <a:pt x="9151" y="1269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26752" y="5180076"/>
              <a:ext cx="100583" cy="6858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9931908" y="4116324"/>
              <a:ext cx="1298575" cy="1010919"/>
            </a:xfrm>
            <a:custGeom>
              <a:avLst/>
              <a:gdLst/>
              <a:ahLst/>
              <a:cxnLst/>
              <a:rect l="l" t="t" r="r" b="b"/>
              <a:pathLst>
                <a:path w="1298575" h="1010920">
                  <a:moveTo>
                    <a:pt x="376682" y="742823"/>
                  </a:moveTo>
                  <a:lnTo>
                    <a:pt x="375412" y="733806"/>
                  </a:lnTo>
                  <a:lnTo>
                    <a:pt x="375412" y="731278"/>
                  </a:lnTo>
                  <a:lnTo>
                    <a:pt x="240284" y="798957"/>
                  </a:lnTo>
                  <a:lnTo>
                    <a:pt x="237744" y="800354"/>
                  </a:lnTo>
                  <a:lnTo>
                    <a:pt x="236016" y="801217"/>
                  </a:lnTo>
                  <a:lnTo>
                    <a:pt x="237236" y="798576"/>
                  </a:lnTo>
                  <a:lnTo>
                    <a:pt x="242316" y="796036"/>
                  </a:lnTo>
                  <a:lnTo>
                    <a:pt x="11430" y="658368"/>
                  </a:lnTo>
                  <a:lnTo>
                    <a:pt x="3810" y="662178"/>
                  </a:lnTo>
                  <a:lnTo>
                    <a:pt x="0" y="662178"/>
                  </a:lnTo>
                  <a:lnTo>
                    <a:pt x="234492" y="803033"/>
                  </a:lnTo>
                  <a:lnTo>
                    <a:pt x="233934" y="804164"/>
                  </a:lnTo>
                  <a:lnTo>
                    <a:pt x="235204" y="806704"/>
                  </a:lnTo>
                  <a:lnTo>
                    <a:pt x="235204" y="807974"/>
                  </a:lnTo>
                  <a:lnTo>
                    <a:pt x="236474" y="807974"/>
                  </a:lnTo>
                  <a:lnTo>
                    <a:pt x="237744" y="809244"/>
                  </a:lnTo>
                  <a:lnTo>
                    <a:pt x="241554" y="809244"/>
                  </a:lnTo>
                  <a:lnTo>
                    <a:pt x="245237" y="807974"/>
                  </a:lnTo>
                  <a:lnTo>
                    <a:pt x="376682" y="742823"/>
                  </a:lnTo>
                  <a:close/>
                </a:path>
                <a:path w="1298575" h="1010920">
                  <a:moveTo>
                    <a:pt x="377952" y="729996"/>
                  </a:moveTo>
                  <a:lnTo>
                    <a:pt x="375412" y="729996"/>
                  </a:lnTo>
                  <a:lnTo>
                    <a:pt x="375412" y="731278"/>
                  </a:lnTo>
                  <a:lnTo>
                    <a:pt x="377952" y="729996"/>
                  </a:lnTo>
                  <a:close/>
                </a:path>
                <a:path w="1298575" h="1010920">
                  <a:moveTo>
                    <a:pt x="809244" y="718566"/>
                  </a:moveTo>
                  <a:lnTo>
                    <a:pt x="676402" y="0"/>
                  </a:lnTo>
                  <a:lnTo>
                    <a:pt x="672592" y="2540"/>
                  </a:lnTo>
                  <a:lnTo>
                    <a:pt x="667512" y="5080"/>
                  </a:lnTo>
                  <a:lnTo>
                    <a:pt x="800354" y="722376"/>
                  </a:lnTo>
                  <a:lnTo>
                    <a:pt x="802894" y="721106"/>
                  </a:lnTo>
                  <a:lnTo>
                    <a:pt x="809244" y="718566"/>
                  </a:lnTo>
                  <a:close/>
                </a:path>
                <a:path w="1298575" h="1010920">
                  <a:moveTo>
                    <a:pt x="1298448" y="1005332"/>
                  </a:moveTo>
                  <a:lnTo>
                    <a:pt x="1268349" y="987552"/>
                  </a:lnTo>
                  <a:lnTo>
                    <a:pt x="1261872" y="988822"/>
                  </a:lnTo>
                  <a:lnTo>
                    <a:pt x="1263142" y="995172"/>
                  </a:lnTo>
                  <a:lnTo>
                    <a:pt x="1291971" y="1010412"/>
                  </a:lnTo>
                  <a:lnTo>
                    <a:pt x="1291971" y="1005332"/>
                  </a:lnTo>
                  <a:lnTo>
                    <a:pt x="1298448" y="10053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08336" y="4846320"/>
              <a:ext cx="193548" cy="187452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9817608" y="3226307"/>
              <a:ext cx="1964689" cy="3629025"/>
            </a:xfrm>
            <a:custGeom>
              <a:avLst/>
              <a:gdLst/>
              <a:ahLst/>
              <a:cxnLst/>
              <a:rect l="l" t="t" r="r" b="b"/>
              <a:pathLst>
                <a:path w="1964690" h="3629025">
                  <a:moveTo>
                    <a:pt x="622" y="1960943"/>
                  </a:moveTo>
                  <a:lnTo>
                    <a:pt x="0" y="1958086"/>
                  </a:lnTo>
                  <a:lnTo>
                    <a:pt x="0" y="1960626"/>
                  </a:lnTo>
                  <a:lnTo>
                    <a:pt x="622" y="1960943"/>
                  </a:lnTo>
                  <a:close/>
                </a:path>
                <a:path w="1964690" h="3629025">
                  <a:moveTo>
                    <a:pt x="32004" y="2058162"/>
                  </a:moveTo>
                  <a:lnTo>
                    <a:pt x="11557" y="1968258"/>
                  </a:lnTo>
                  <a:lnTo>
                    <a:pt x="10134" y="1961896"/>
                  </a:lnTo>
                  <a:lnTo>
                    <a:pt x="9017" y="1956816"/>
                  </a:lnTo>
                  <a:lnTo>
                    <a:pt x="9017" y="1959356"/>
                  </a:lnTo>
                  <a:lnTo>
                    <a:pt x="7620" y="1961896"/>
                  </a:lnTo>
                  <a:lnTo>
                    <a:pt x="2540" y="1961896"/>
                  </a:lnTo>
                  <a:lnTo>
                    <a:pt x="622" y="1960943"/>
                  </a:lnTo>
                  <a:lnTo>
                    <a:pt x="22987" y="2061972"/>
                  </a:lnTo>
                  <a:lnTo>
                    <a:pt x="26924" y="2060702"/>
                  </a:lnTo>
                  <a:lnTo>
                    <a:pt x="32004" y="2058162"/>
                  </a:lnTo>
                  <a:close/>
                </a:path>
                <a:path w="1964690" h="3629025">
                  <a:moveTo>
                    <a:pt x="1160018" y="717296"/>
                  </a:moveTo>
                  <a:lnTo>
                    <a:pt x="1158748" y="710946"/>
                  </a:lnTo>
                  <a:lnTo>
                    <a:pt x="1158748" y="708329"/>
                  </a:lnTo>
                  <a:lnTo>
                    <a:pt x="787438" y="882002"/>
                  </a:lnTo>
                  <a:lnTo>
                    <a:pt x="786765" y="881634"/>
                  </a:lnTo>
                  <a:lnTo>
                    <a:pt x="784733" y="882650"/>
                  </a:lnTo>
                  <a:lnTo>
                    <a:pt x="783336" y="882650"/>
                  </a:lnTo>
                  <a:lnTo>
                    <a:pt x="783336" y="883246"/>
                  </a:lnTo>
                  <a:lnTo>
                    <a:pt x="768096" y="889000"/>
                  </a:lnTo>
                  <a:lnTo>
                    <a:pt x="770636" y="890270"/>
                  </a:lnTo>
                  <a:lnTo>
                    <a:pt x="771779" y="890270"/>
                  </a:lnTo>
                  <a:lnTo>
                    <a:pt x="771779" y="891540"/>
                  </a:lnTo>
                  <a:lnTo>
                    <a:pt x="773049" y="892683"/>
                  </a:lnTo>
                  <a:lnTo>
                    <a:pt x="773049" y="893953"/>
                  </a:lnTo>
                  <a:lnTo>
                    <a:pt x="773938" y="896531"/>
                  </a:lnTo>
                  <a:lnTo>
                    <a:pt x="773938" y="898398"/>
                  </a:lnTo>
                  <a:lnTo>
                    <a:pt x="772668" y="900938"/>
                  </a:lnTo>
                  <a:lnTo>
                    <a:pt x="767588" y="900938"/>
                  </a:lnTo>
                  <a:lnTo>
                    <a:pt x="765048" y="899668"/>
                  </a:lnTo>
                  <a:lnTo>
                    <a:pt x="896620" y="1615948"/>
                  </a:lnTo>
                  <a:lnTo>
                    <a:pt x="902970" y="1618488"/>
                  </a:lnTo>
                  <a:lnTo>
                    <a:pt x="906780" y="1617218"/>
                  </a:lnTo>
                  <a:lnTo>
                    <a:pt x="775665" y="900938"/>
                  </a:lnTo>
                  <a:lnTo>
                    <a:pt x="775208" y="898398"/>
                  </a:lnTo>
                  <a:lnTo>
                    <a:pt x="774865" y="897407"/>
                  </a:lnTo>
                  <a:lnTo>
                    <a:pt x="782955" y="893953"/>
                  </a:lnTo>
                  <a:lnTo>
                    <a:pt x="788035" y="891540"/>
                  </a:lnTo>
                  <a:lnTo>
                    <a:pt x="789559" y="890739"/>
                  </a:lnTo>
                  <a:lnTo>
                    <a:pt x="790956" y="890270"/>
                  </a:lnTo>
                  <a:lnTo>
                    <a:pt x="1160018" y="717296"/>
                  </a:lnTo>
                  <a:close/>
                </a:path>
                <a:path w="1964690" h="3629025">
                  <a:moveTo>
                    <a:pt x="1161288" y="707136"/>
                  </a:moveTo>
                  <a:lnTo>
                    <a:pt x="1158748" y="707136"/>
                  </a:lnTo>
                  <a:lnTo>
                    <a:pt x="1158748" y="708329"/>
                  </a:lnTo>
                  <a:lnTo>
                    <a:pt x="1161288" y="707136"/>
                  </a:lnTo>
                  <a:close/>
                </a:path>
                <a:path w="1964690" h="3629025">
                  <a:moveTo>
                    <a:pt x="1257300" y="8890"/>
                  </a:moveTo>
                  <a:lnTo>
                    <a:pt x="1256030" y="3810"/>
                  </a:lnTo>
                  <a:lnTo>
                    <a:pt x="1256030" y="0"/>
                  </a:lnTo>
                  <a:lnTo>
                    <a:pt x="284988" y="423926"/>
                  </a:lnTo>
                  <a:lnTo>
                    <a:pt x="286258" y="429006"/>
                  </a:lnTo>
                  <a:lnTo>
                    <a:pt x="286258" y="432816"/>
                  </a:lnTo>
                  <a:lnTo>
                    <a:pt x="1257300" y="8890"/>
                  </a:lnTo>
                  <a:close/>
                </a:path>
                <a:path w="1964690" h="3629025">
                  <a:moveTo>
                    <a:pt x="1676400" y="915162"/>
                  </a:moveTo>
                  <a:lnTo>
                    <a:pt x="1675130" y="911352"/>
                  </a:lnTo>
                  <a:lnTo>
                    <a:pt x="1632204" y="932942"/>
                  </a:lnTo>
                  <a:lnTo>
                    <a:pt x="1633474" y="938022"/>
                  </a:lnTo>
                  <a:lnTo>
                    <a:pt x="1633474" y="941832"/>
                  </a:lnTo>
                  <a:lnTo>
                    <a:pt x="1676400" y="920242"/>
                  </a:lnTo>
                  <a:lnTo>
                    <a:pt x="1676400" y="915162"/>
                  </a:lnTo>
                  <a:close/>
                </a:path>
                <a:path w="1964690" h="3629025">
                  <a:moveTo>
                    <a:pt x="1741932" y="1685290"/>
                  </a:moveTo>
                  <a:lnTo>
                    <a:pt x="1739392" y="1684020"/>
                  </a:lnTo>
                  <a:lnTo>
                    <a:pt x="1738122" y="1684020"/>
                  </a:lnTo>
                  <a:lnTo>
                    <a:pt x="1376172" y="1875282"/>
                  </a:lnTo>
                  <a:lnTo>
                    <a:pt x="1375918" y="1874520"/>
                  </a:lnTo>
                  <a:lnTo>
                    <a:pt x="1367028" y="1879600"/>
                  </a:lnTo>
                  <a:lnTo>
                    <a:pt x="1432814" y="2270760"/>
                  </a:lnTo>
                  <a:lnTo>
                    <a:pt x="1435354" y="2269490"/>
                  </a:lnTo>
                  <a:lnTo>
                    <a:pt x="1441704" y="2265680"/>
                  </a:lnTo>
                  <a:lnTo>
                    <a:pt x="1378458" y="1884680"/>
                  </a:lnTo>
                  <a:lnTo>
                    <a:pt x="1377188" y="1878330"/>
                  </a:lnTo>
                  <a:lnTo>
                    <a:pt x="1377442" y="1879092"/>
                  </a:lnTo>
                  <a:lnTo>
                    <a:pt x="1382522" y="1876552"/>
                  </a:lnTo>
                  <a:lnTo>
                    <a:pt x="1741932" y="1685290"/>
                  </a:lnTo>
                  <a:close/>
                </a:path>
                <a:path w="1964690" h="3629025">
                  <a:moveTo>
                    <a:pt x="1964436" y="3628656"/>
                  </a:moveTo>
                  <a:lnTo>
                    <a:pt x="1924875" y="3376930"/>
                  </a:lnTo>
                  <a:lnTo>
                    <a:pt x="1924685" y="3375660"/>
                  </a:lnTo>
                  <a:lnTo>
                    <a:pt x="1920748" y="3376930"/>
                  </a:lnTo>
                  <a:lnTo>
                    <a:pt x="1916938" y="3376930"/>
                  </a:lnTo>
                  <a:lnTo>
                    <a:pt x="1915668" y="3375660"/>
                  </a:lnTo>
                  <a:lnTo>
                    <a:pt x="1955419" y="3628656"/>
                  </a:lnTo>
                  <a:lnTo>
                    <a:pt x="1964436" y="36286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84992" y="3930395"/>
              <a:ext cx="224027" cy="12192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9744456" y="3930395"/>
              <a:ext cx="1861185" cy="2533015"/>
            </a:xfrm>
            <a:custGeom>
              <a:avLst/>
              <a:gdLst/>
              <a:ahLst/>
              <a:cxnLst/>
              <a:rect l="l" t="t" r="r" b="b"/>
              <a:pathLst>
                <a:path w="1861184" h="2533015">
                  <a:moveTo>
                    <a:pt x="185928" y="2235962"/>
                  </a:moveTo>
                  <a:lnTo>
                    <a:pt x="184988" y="2231847"/>
                  </a:lnTo>
                  <a:lnTo>
                    <a:pt x="184658" y="2232177"/>
                  </a:lnTo>
                  <a:lnTo>
                    <a:pt x="184658" y="2234704"/>
                  </a:lnTo>
                  <a:lnTo>
                    <a:pt x="185928" y="2237232"/>
                  </a:lnTo>
                  <a:lnTo>
                    <a:pt x="185928" y="2235962"/>
                  </a:lnTo>
                  <a:close/>
                </a:path>
                <a:path w="1861184" h="2533015">
                  <a:moveTo>
                    <a:pt x="524586" y="2109305"/>
                  </a:moveTo>
                  <a:lnTo>
                    <a:pt x="524256" y="2107692"/>
                  </a:lnTo>
                  <a:lnTo>
                    <a:pt x="524256" y="2108974"/>
                  </a:lnTo>
                  <a:lnTo>
                    <a:pt x="524586" y="2109305"/>
                  </a:lnTo>
                  <a:close/>
                </a:path>
                <a:path w="1861184" h="2533015">
                  <a:moveTo>
                    <a:pt x="530352" y="2100097"/>
                  </a:moveTo>
                  <a:lnTo>
                    <a:pt x="446671" y="1701533"/>
                  </a:lnTo>
                  <a:lnTo>
                    <a:pt x="446151" y="1699006"/>
                  </a:lnTo>
                  <a:lnTo>
                    <a:pt x="443611" y="1700263"/>
                  </a:lnTo>
                  <a:lnTo>
                    <a:pt x="441198" y="1701533"/>
                  </a:lnTo>
                  <a:lnTo>
                    <a:pt x="438658" y="1700263"/>
                  </a:lnTo>
                  <a:lnTo>
                    <a:pt x="438404" y="1700022"/>
                  </a:lnTo>
                  <a:lnTo>
                    <a:pt x="438404" y="1693164"/>
                  </a:lnTo>
                  <a:lnTo>
                    <a:pt x="440944" y="1693164"/>
                  </a:lnTo>
                  <a:lnTo>
                    <a:pt x="443484" y="1691894"/>
                  </a:lnTo>
                  <a:lnTo>
                    <a:pt x="14097" y="1411224"/>
                  </a:lnTo>
                  <a:lnTo>
                    <a:pt x="6604" y="1415034"/>
                  </a:lnTo>
                  <a:lnTo>
                    <a:pt x="5334" y="1416304"/>
                  </a:lnTo>
                  <a:lnTo>
                    <a:pt x="4927" y="1416304"/>
                  </a:lnTo>
                  <a:lnTo>
                    <a:pt x="1270" y="1414018"/>
                  </a:lnTo>
                  <a:lnTo>
                    <a:pt x="0" y="1412748"/>
                  </a:lnTo>
                  <a:lnTo>
                    <a:pt x="184988" y="2231847"/>
                  </a:lnTo>
                  <a:lnTo>
                    <a:pt x="185928" y="2230907"/>
                  </a:lnTo>
                  <a:lnTo>
                    <a:pt x="187198" y="2228380"/>
                  </a:lnTo>
                  <a:lnTo>
                    <a:pt x="189738" y="2228380"/>
                  </a:lnTo>
                  <a:lnTo>
                    <a:pt x="192278" y="2229650"/>
                  </a:lnTo>
                  <a:lnTo>
                    <a:pt x="193548" y="2230907"/>
                  </a:lnTo>
                  <a:lnTo>
                    <a:pt x="192976" y="2228380"/>
                  </a:lnTo>
                  <a:lnTo>
                    <a:pt x="11645" y="1421371"/>
                  </a:lnTo>
                  <a:lnTo>
                    <a:pt x="437654" y="1700301"/>
                  </a:lnTo>
                  <a:lnTo>
                    <a:pt x="522859" y="2107692"/>
                  </a:lnTo>
                  <a:lnTo>
                    <a:pt x="522859" y="2106422"/>
                  </a:lnTo>
                  <a:lnTo>
                    <a:pt x="524129" y="2105164"/>
                  </a:lnTo>
                  <a:lnTo>
                    <a:pt x="524129" y="2103907"/>
                  </a:lnTo>
                  <a:lnTo>
                    <a:pt x="525272" y="2102624"/>
                  </a:lnTo>
                  <a:lnTo>
                    <a:pt x="530352" y="2100097"/>
                  </a:lnTo>
                  <a:close/>
                </a:path>
                <a:path w="1861184" h="2533015">
                  <a:moveTo>
                    <a:pt x="683514" y="1570583"/>
                  </a:moveTo>
                  <a:lnTo>
                    <a:pt x="682244" y="1571244"/>
                  </a:lnTo>
                  <a:lnTo>
                    <a:pt x="683514" y="1571244"/>
                  </a:lnTo>
                  <a:lnTo>
                    <a:pt x="683514" y="1570583"/>
                  </a:lnTo>
                  <a:close/>
                </a:path>
                <a:path w="1861184" h="2533015">
                  <a:moveTo>
                    <a:pt x="979297" y="919835"/>
                  </a:moveTo>
                  <a:lnTo>
                    <a:pt x="978027" y="920496"/>
                  </a:lnTo>
                  <a:lnTo>
                    <a:pt x="979297" y="920496"/>
                  </a:lnTo>
                  <a:lnTo>
                    <a:pt x="979297" y="919835"/>
                  </a:lnTo>
                  <a:close/>
                </a:path>
                <a:path w="1861184" h="2533015">
                  <a:moveTo>
                    <a:pt x="1362138" y="723531"/>
                  </a:moveTo>
                  <a:lnTo>
                    <a:pt x="1361605" y="720344"/>
                  </a:lnTo>
                  <a:lnTo>
                    <a:pt x="1244473" y="12700"/>
                  </a:lnTo>
                  <a:lnTo>
                    <a:pt x="1243203" y="3810"/>
                  </a:lnTo>
                  <a:lnTo>
                    <a:pt x="1243203" y="2540"/>
                  </a:lnTo>
                  <a:lnTo>
                    <a:pt x="1240663" y="0"/>
                  </a:lnTo>
                  <a:lnTo>
                    <a:pt x="1236980" y="0"/>
                  </a:lnTo>
                  <a:lnTo>
                    <a:pt x="1234440" y="2540"/>
                  </a:lnTo>
                  <a:lnTo>
                    <a:pt x="1234440" y="5080"/>
                  </a:lnTo>
                  <a:lnTo>
                    <a:pt x="1235710" y="11430"/>
                  </a:lnTo>
                  <a:lnTo>
                    <a:pt x="1353693" y="722884"/>
                  </a:lnTo>
                  <a:lnTo>
                    <a:pt x="1356233" y="721614"/>
                  </a:lnTo>
                  <a:lnTo>
                    <a:pt x="1358646" y="720344"/>
                  </a:lnTo>
                  <a:lnTo>
                    <a:pt x="1361186" y="721614"/>
                  </a:lnTo>
                  <a:lnTo>
                    <a:pt x="1362138" y="723531"/>
                  </a:lnTo>
                  <a:close/>
                </a:path>
                <a:path w="1861184" h="2533015">
                  <a:moveTo>
                    <a:pt x="1363980" y="726694"/>
                  </a:moveTo>
                  <a:lnTo>
                    <a:pt x="1362456" y="724408"/>
                  </a:lnTo>
                  <a:lnTo>
                    <a:pt x="1362456" y="724154"/>
                  </a:lnTo>
                  <a:lnTo>
                    <a:pt x="1362138" y="723531"/>
                  </a:lnTo>
                  <a:lnTo>
                    <a:pt x="1362227" y="724077"/>
                  </a:lnTo>
                  <a:lnTo>
                    <a:pt x="1361440" y="722884"/>
                  </a:lnTo>
                  <a:lnTo>
                    <a:pt x="1358900" y="721614"/>
                  </a:lnTo>
                  <a:lnTo>
                    <a:pt x="997038" y="903935"/>
                  </a:lnTo>
                  <a:lnTo>
                    <a:pt x="996442" y="902716"/>
                  </a:lnTo>
                  <a:lnTo>
                    <a:pt x="993775" y="901446"/>
                  </a:lnTo>
                  <a:lnTo>
                    <a:pt x="991108" y="902716"/>
                  </a:lnTo>
                  <a:lnTo>
                    <a:pt x="987171" y="903986"/>
                  </a:lnTo>
                  <a:lnTo>
                    <a:pt x="979297" y="912876"/>
                  </a:lnTo>
                  <a:lnTo>
                    <a:pt x="975360" y="914146"/>
                  </a:lnTo>
                  <a:lnTo>
                    <a:pt x="978027" y="915416"/>
                  </a:lnTo>
                  <a:lnTo>
                    <a:pt x="979297" y="915416"/>
                  </a:lnTo>
                  <a:lnTo>
                    <a:pt x="979297" y="919835"/>
                  </a:lnTo>
                  <a:lnTo>
                    <a:pt x="995045" y="911606"/>
                  </a:lnTo>
                  <a:lnTo>
                    <a:pt x="997394" y="910488"/>
                  </a:lnTo>
                  <a:lnTo>
                    <a:pt x="998220" y="912114"/>
                  </a:lnTo>
                  <a:lnTo>
                    <a:pt x="996950" y="914654"/>
                  </a:lnTo>
                  <a:lnTo>
                    <a:pt x="1014387" y="905891"/>
                  </a:lnTo>
                  <a:lnTo>
                    <a:pt x="1361440" y="731647"/>
                  </a:lnTo>
                  <a:lnTo>
                    <a:pt x="1363980" y="731647"/>
                  </a:lnTo>
                  <a:lnTo>
                    <a:pt x="1363980" y="726694"/>
                  </a:lnTo>
                  <a:close/>
                </a:path>
                <a:path w="1861184" h="2533015">
                  <a:moveTo>
                    <a:pt x="1537716" y="1557147"/>
                  </a:moveTo>
                  <a:lnTo>
                    <a:pt x="1536446" y="1550670"/>
                  </a:lnTo>
                  <a:lnTo>
                    <a:pt x="1536446" y="1546860"/>
                  </a:lnTo>
                  <a:lnTo>
                    <a:pt x="1508760" y="1563497"/>
                  </a:lnTo>
                  <a:lnTo>
                    <a:pt x="1511300" y="1562227"/>
                  </a:lnTo>
                  <a:lnTo>
                    <a:pt x="1511554" y="1562227"/>
                  </a:lnTo>
                  <a:lnTo>
                    <a:pt x="1507490" y="1564259"/>
                  </a:lnTo>
                  <a:lnTo>
                    <a:pt x="533654" y="2098509"/>
                  </a:lnTo>
                  <a:lnTo>
                    <a:pt x="528574" y="2101049"/>
                  </a:lnTo>
                  <a:lnTo>
                    <a:pt x="527304" y="2102319"/>
                  </a:lnTo>
                  <a:lnTo>
                    <a:pt x="527304" y="2108644"/>
                  </a:lnTo>
                  <a:lnTo>
                    <a:pt x="528574" y="2111171"/>
                  </a:lnTo>
                  <a:lnTo>
                    <a:pt x="528713" y="2111171"/>
                  </a:lnTo>
                  <a:lnTo>
                    <a:pt x="528066" y="2111502"/>
                  </a:lnTo>
                  <a:lnTo>
                    <a:pt x="525526" y="2110219"/>
                  </a:lnTo>
                  <a:lnTo>
                    <a:pt x="524586" y="2109305"/>
                  </a:lnTo>
                  <a:lnTo>
                    <a:pt x="613156" y="2527820"/>
                  </a:lnTo>
                  <a:lnTo>
                    <a:pt x="620776" y="2532888"/>
                  </a:lnTo>
                  <a:lnTo>
                    <a:pt x="623316" y="2531618"/>
                  </a:lnTo>
                  <a:lnTo>
                    <a:pt x="534936" y="2111502"/>
                  </a:lnTo>
                  <a:lnTo>
                    <a:pt x="534517" y="2109482"/>
                  </a:lnTo>
                  <a:lnTo>
                    <a:pt x="536194" y="2108644"/>
                  </a:lnTo>
                  <a:lnTo>
                    <a:pt x="1508937" y="1574901"/>
                  </a:lnTo>
                  <a:lnTo>
                    <a:pt x="1508760" y="1575054"/>
                  </a:lnTo>
                  <a:lnTo>
                    <a:pt x="1508760" y="1580388"/>
                  </a:lnTo>
                  <a:lnTo>
                    <a:pt x="1512062" y="1577721"/>
                  </a:lnTo>
                  <a:lnTo>
                    <a:pt x="1516380" y="1575054"/>
                  </a:lnTo>
                  <a:lnTo>
                    <a:pt x="1515491" y="1571015"/>
                  </a:lnTo>
                  <a:lnTo>
                    <a:pt x="1516380" y="1570482"/>
                  </a:lnTo>
                  <a:lnTo>
                    <a:pt x="1516380" y="1569262"/>
                  </a:lnTo>
                  <a:lnTo>
                    <a:pt x="1528762" y="1562227"/>
                  </a:lnTo>
                  <a:lnTo>
                    <a:pt x="1537716" y="1557147"/>
                  </a:lnTo>
                  <a:close/>
                </a:path>
                <a:path w="1861184" h="2533015">
                  <a:moveTo>
                    <a:pt x="1810512" y="975614"/>
                  </a:moveTo>
                  <a:lnTo>
                    <a:pt x="1809242" y="973074"/>
                  </a:lnTo>
                  <a:lnTo>
                    <a:pt x="1809242" y="969264"/>
                  </a:lnTo>
                  <a:lnTo>
                    <a:pt x="679704" y="1563624"/>
                  </a:lnTo>
                  <a:lnTo>
                    <a:pt x="682244" y="1564894"/>
                  </a:lnTo>
                  <a:lnTo>
                    <a:pt x="683514" y="1566164"/>
                  </a:lnTo>
                  <a:lnTo>
                    <a:pt x="683514" y="1570583"/>
                  </a:lnTo>
                  <a:lnTo>
                    <a:pt x="1439926" y="1171575"/>
                  </a:lnTo>
                  <a:lnTo>
                    <a:pt x="1448816" y="1170305"/>
                  </a:lnTo>
                  <a:lnTo>
                    <a:pt x="1810512" y="979424"/>
                  </a:lnTo>
                  <a:lnTo>
                    <a:pt x="1810512" y="975614"/>
                  </a:lnTo>
                  <a:close/>
                </a:path>
                <a:path w="1861184" h="2533015">
                  <a:moveTo>
                    <a:pt x="1860804" y="953008"/>
                  </a:moveTo>
                  <a:lnTo>
                    <a:pt x="1859534" y="947039"/>
                  </a:lnTo>
                  <a:lnTo>
                    <a:pt x="1859534" y="943356"/>
                  </a:lnTo>
                  <a:lnTo>
                    <a:pt x="1818132" y="963930"/>
                  </a:lnTo>
                  <a:lnTo>
                    <a:pt x="1819402" y="969899"/>
                  </a:lnTo>
                  <a:lnTo>
                    <a:pt x="1819402" y="971169"/>
                  </a:lnTo>
                  <a:lnTo>
                    <a:pt x="1820672" y="972312"/>
                  </a:lnTo>
                  <a:lnTo>
                    <a:pt x="1860804" y="9530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01376" y="4850891"/>
              <a:ext cx="219964" cy="114300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8712708" y="4927091"/>
              <a:ext cx="3386454" cy="1929764"/>
            </a:xfrm>
            <a:custGeom>
              <a:avLst/>
              <a:gdLst/>
              <a:ahLst/>
              <a:cxnLst/>
              <a:rect l="l" t="t" r="r" b="b"/>
              <a:pathLst>
                <a:path w="3386454" h="1929765">
                  <a:moveTo>
                    <a:pt x="3276" y="557022"/>
                  </a:moveTo>
                  <a:lnTo>
                    <a:pt x="1524" y="555752"/>
                  </a:lnTo>
                  <a:lnTo>
                    <a:pt x="2794" y="557022"/>
                  </a:lnTo>
                  <a:lnTo>
                    <a:pt x="3276" y="557022"/>
                  </a:lnTo>
                  <a:close/>
                </a:path>
                <a:path w="3386454" h="1929765">
                  <a:moveTo>
                    <a:pt x="1056132" y="39878"/>
                  </a:moveTo>
                  <a:lnTo>
                    <a:pt x="1054862" y="33528"/>
                  </a:lnTo>
                  <a:lnTo>
                    <a:pt x="1270" y="545973"/>
                  </a:lnTo>
                  <a:lnTo>
                    <a:pt x="0" y="545973"/>
                  </a:lnTo>
                  <a:lnTo>
                    <a:pt x="0" y="552323"/>
                  </a:lnTo>
                  <a:lnTo>
                    <a:pt x="1270" y="553466"/>
                  </a:lnTo>
                  <a:lnTo>
                    <a:pt x="3810" y="553466"/>
                  </a:lnTo>
                  <a:lnTo>
                    <a:pt x="5080" y="552323"/>
                  </a:lnTo>
                  <a:lnTo>
                    <a:pt x="11430" y="548513"/>
                  </a:lnTo>
                  <a:lnTo>
                    <a:pt x="1056132" y="39878"/>
                  </a:lnTo>
                  <a:close/>
                </a:path>
                <a:path w="3386454" h="1929765">
                  <a:moveTo>
                    <a:pt x="1924812" y="1929384"/>
                  </a:moveTo>
                  <a:lnTo>
                    <a:pt x="12954" y="553212"/>
                  </a:lnTo>
                  <a:lnTo>
                    <a:pt x="6604" y="557022"/>
                  </a:lnTo>
                  <a:lnTo>
                    <a:pt x="3276" y="557022"/>
                  </a:lnTo>
                  <a:lnTo>
                    <a:pt x="1908302" y="1929384"/>
                  </a:lnTo>
                  <a:lnTo>
                    <a:pt x="1924812" y="1929384"/>
                  </a:lnTo>
                  <a:close/>
                </a:path>
                <a:path w="3386454" h="1929765">
                  <a:moveTo>
                    <a:pt x="2878036" y="407670"/>
                  </a:moveTo>
                  <a:lnTo>
                    <a:pt x="2875788" y="406400"/>
                  </a:lnTo>
                  <a:lnTo>
                    <a:pt x="2877058" y="407670"/>
                  </a:lnTo>
                  <a:lnTo>
                    <a:pt x="2878036" y="407670"/>
                  </a:lnTo>
                  <a:close/>
                </a:path>
                <a:path w="3386454" h="1929765">
                  <a:moveTo>
                    <a:pt x="2878836" y="399542"/>
                  </a:moveTo>
                  <a:lnTo>
                    <a:pt x="2517394" y="192024"/>
                  </a:lnTo>
                  <a:lnTo>
                    <a:pt x="2518664" y="194564"/>
                  </a:lnTo>
                  <a:lnTo>
                    <a:pt x="2518664" y="195834"/>
                  </a:lnTo>
                  <a:lnTo>
                    <a:pt x="2519934" y="205994"/>
                  </a:lnTo>
                  <a:lnTo>
                    <a:pt x="2875026" y="408432"/>
                  </a:lnTo>
                  <a:lnTo>
                    <a:pt x="2875026" y="402336"/>
                  </a:lnTo>
                  <a:lnTo>
                    <a:pt x="2875788" y="402336"/>
                  </a:lnTo>
                  <a:lnTo>
                    <a:pt x="2875026" y="401053"/>
                  </a:lnTo>
                  <a:lnTo>
                    <a:pt x="2875026" y="400812"/>
                  </a:lnTo>
                  <a:lnTo>
                    <a:pt x="2876296" y="400812"/>
                  </a:lnTo>
                  <a:lnTo>
                    <a:pt x="2878836" y="399542"/>
                  </a:lnTo>
                  <a:close/>
                </a:path>
                <a:path w="3386454" h="1929765">
                  <a:moveTo>
                    <a:pt x="2900172" y="9144"/>
                  </a:moveTo>
                  <a:lnTo>
                    <a:pt x="2899029" y="2667"/>
                  </a:lnTo>
                  <a:lnTo>
                    <a:pt x="2895473" y="0"/>
                  </a:lnTo>
                  <a:lnTo>
                    <a:pt x="2889504" y="2667"/>
                  </a:lnTo>
                  <a:lnTo>
                    <a:pt x="2900172" y="9144"/>
                  </a:lnTo>
                  <a:close/>
                </a:path>
                <a:path w="3386454" h="1929765">
                  <a:moveTo>
                    <a:pt x="3386328" y="601345"/>
                  </a:moveTo>
                  <a:lnTo>
                    <a:pt x="3382518" y="601345"/>
                  </a:lnTo>
                  <a:lnTo>
                    <a:pt x="3375025" y="598932"/>
                  </a:lnTo>
                  <a:lnTo>
                    <a:pt x="3305556" y="638429"/>
                  </a:lnTo>
                  <a:lnTo>
                    <a:pt x="3308096" y="639699"/>
                  </a:lnTo>
                  <a:lnTo>
                    <a:pt x="3309366" y="639699"/>
                  </a:lnTo>
                  <a:lnTo>
                    <a:pt x="3309366" y="640842"/>
                  </a:lnTo>
                  <a:lnTo>
                    <a:pt x="3308350" y="640842"/>
                  </a:lnTo>
                  <a:lnTo>
                    <a:pt x="3307334" y="640334"/>
                  </a:lnTo>
                  <a:lnTo>
                    <a:pt x="3307334" y="647700"/>
                  </a:lnTo>
                  <a:lnTo>
                    <a:pt x="3307080" y="648208"/>
                  </a:lnTo>
                  <a:lnTo>
                    <a:pt x="3306318" y="648208"/>
                  </a:lnTo>
                  <a:lnTo>
                    <a:pt x="3307334" y="647700"/>
                  </a:lnTo>
                  <a:lnTo>
                    <a:pt x="3307334" y="640334"/>
                  </a:lnTo>
                  <a:lnTo>
                    <a:pt x="3305810" y="639572"/>
                  </a:lnTo>
                  <a:lnTo>
                    <a:pt x="2887218" y="403860"/>
                  </a:lnTo>
                  <a:lnTo>
                    <a:pt x="2880868" y="406400"/>
                  </a:lnTo>
                  <a:lnTo>
                    <a:pt x="2879598" y="407670"/>
                  </a:lnTo>
                  <a:lnTo>
                    <a:pt x="2878036" y="407670"/>
                  </a:lnTo>
                  <a:lnTo>
                    <a:pt x="3300730" y="645922"/>
                  </a:lnTo>
                  <a:lnTo>
                    <a:pt x="3305302" y="648208"/>
                  </a:lnTo>
                  <a:lnTo>
                    <a:pt x="3302000" y="648208"/>
                  </a:lnTo>
                  <a:lnTo>
                    <a:pt x="3299460" y="646938"/>
                  </a:lnTo>
                  <a:lnTo>
                    <a:pt x="3351784" y="1020343"/>
                  </a:lnTo>
                  <a:lnTo>
                    <a:pt x="3358134" y="1024128"/>
                  </a:lnTo>
                  <a:lnTo>
                    <a:pt x="3361944" y="1021600"/>
                  </a:lnTo>
                  <a:lnTo>
                    <a:pt x="3309785" y="648208"/>
                  </a:lnTo>
                  <a:lnTo>
                    <a:pt x="3309620" y="646938"/>
                  </a:lnTo>
                  <a:lnTo>
                    <a:pt x="3309366" y="646176"/>
                  </a:lnTo>
                  <a:lnTo>
                    <a:pt x="3309620" y="645922"/>
                  </a:lnTo>
                  <a:lnTo>
                    <a:pt x="3309620" y="644652"/>
                  </a:lnTo>
                  <a:lnTo>
                    <a:pt x="3309937" y="644334"/>
                  </a:lnTo>
                  <a:lnTo>
                    <a:pt x="3386328" y="6013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81844" y="5500115"/>
              <a:ext cx="245363" cy="130276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9934956" y="1918715"/>
              <a:ext cx="2240280" cy="3587750"/>
            </a:xfrm>
            <a:custGeom>
              <a:avLst/>
              <a:gdLst/>
              <a:ahLst/>
              <a:cxnLst/>
              <a:rect l="l" t="t" r="r" b="b"/>
              <a:pathLst>
                <a:path w="2240279" h="3587750">
                  <a:moveTo>
                    <a:pt x="353568" y="2689860"/>
                  </a:moveTo>
                  <a:lnTo>
                    <a:pt x="349758" y="2689860"/>
                  </a:lnTo>
                  <a:lnTo>
                    <a:pt x="347218" y="2688590"/>
                  </a:lnTo>
                  <a:lnTo>
                    <a:pt x="347218" y="2686050"/>
                  </a:lnTo>
                  <a:lnTo>
                    <a:pt x="345948" y="2682240"/>
                  </a:lnTo>
                  <a:lnTo>
                    <a:pt x="1270" y="2849118"/>
                  </a:lnTo>
                  <a:lnTo>
                    <a:pt x="2540" y="2855468"/>
                  </a:lnTo>
                  <a:lnTo>
                    <a:pt x="2540" y="2858008"/>
                  </a:lnTo>
                  <a:lnTo>
                    <a:pt x="0" y="2860548"/>
                  </a:lnTo>
                  <a:lnTo>
                    <a:pt x="7620" y="2856738"/>
                  </a:lnTo>
                  <a:lnTo>
                    <a:pt x="351028" y="2691130"/>
                  </a:lnTo>
                  <a:lnTo>
                    <a:pt x="353568" y="2689860"/>
                  </a:lnTo>
                  <a:close/>
                </a:path>
                <a:path w="2240279" h="3587750">
                  <a:moveTo>
                    <a:pt x="493776" y="3577209"/>
                  </a:moveTo>
                  <a:lnTo>
                    <a:pt x="492506" y="3575939"/>
                  </a:lnTo>
                  <a:lnTo>
                    <a:pt x="489966" y="3574669"/>
                  </a:lnTo>
                  <a:lnTo>
                    <a:pt x="57404" y="3302508"/>
                  </a:lnTo>
                  <a:lnTo>
                    <a:pt x="47244" y="3307600"/>
                  </a:lnTo>
                  <a:lnTo>
                    <a:pt x="481076" y="3579622"/>
                  </a:lnTo>
                  <a:lnTo>
                    <a:pt x="487426" y="3583432"/>
                  </a:lnTo>
                  <a:lnTo>
                    <a:pt x="489966" y="3587242"/>
                  </a:lnTo>
                  <a:lnTo>
                    <a:pt x="492506" y="3584702"/>
                  </a:lnTo>
                  <a:lnTo>
                    <a:pt x="493776" y="3582162"/>
                  </a:lnTo>
                  <a:lnTo>
                    <a:pt x="493776" y="3577209"/>
                  </a:lnTo>
                  <a:close/>
                </a:path>
                <a:path w="2240279" h="3587750">
                  <a:moveTo>
                    <a:pt x="789432" y="2929509"/>
                  </a:moveTo>
                  <a:lnTo>
                    <a:pt x="788162" y="2929509"/>
                  </a:lnTo>
                  <a:lnTo>
                    <a:pt x="785622" y="2928239"/>
                  </a:lnTo>
                  <a:lnTo>
                    <a:pt x="779272" y="2924429"/>
                  </a:lnTo>
                  <a:lnTo>
                    <a:pt x="357378" y="2683764"/>
                  </a:lnTo>
                  <a:lnTo>
                    <a:pt x="357378" y="2691384"/>
                  </a:lnTo>
                  <a:lnTo>
                    <a:pt x="356108" y="2691384"/>
                  </a:lnTo>
                  <a:lnTo>
                    <a:pt x="353568" y="2692654"/>
                  </a:lnTo>
                  <a:lnTo>
                    <a:pt x="775589" y="2933319"/>
                  </a:lnTo>
                  <a:lnTo>
                    <a:pt x="783082" y="2935859"/>
                  </a:lnTo>
                  <a:lnTo>
                    <a:pt x="784352" y="2937002"/>
                  </a:lnTo>
                  <a:lnTo>
                    <a:pt x="786892" y="2937002"/>
                  </a:lnTo>
                  <a:lnTo>
                    <a:pt x="788162" y="2935859"/>
                  </a:lnTo>
                  <a:lnTo>
                    <a:pt x="789432" y="2935859"/>
                  </a:lnTo>
                  <a:lnTo>
                    <a:pt x="789432" y="2929509"/>
                  </a:lnTo>
                  <a:close/>
                </a:path>
                <a:path w="2240279" h="3587750">
                  <a:moveTo>
                    <a:pt x="1716024" y="8763"/>
                  </a:moveTo>
                  <a:lnTo>
                    <a:pt x="1714754" y="3810"/>
                  </a:lnTo>
                  <a:lnTo>
                    <a:pt x="1714754" y="0"/>
                  </a:lnTo>
                  <a:lnTo>
                    <a:pt x="1586484" y="49149"/>
                  </a:lnTo>
                  <a:lnTo>
                    <a:pt x="1587754" y="54102"/>
                  </a:lnTo>
                  <a:lnTo>
                    <a:pt x="1587754" y="57912"/>
                  </a:lnTo>
                  <a:lnTo>
                    <a:pt x="1716024" y="8763"/>
                  </a:lnTo>
                  <a:close/>
                </a:path>
                <a:path w="2240279" h="3587750">
                  <a:moveTo>
                    <a:pt x="2119884" y="399288"/>
                  </a:moveTo>
                  <a:lnTo>
                    <a:pt x="1609344" y="220980"/>
                  </a:lnTo>
                  <a:lnTo>
                    <a:pt x="1609344" y="223520"/>
                  </a:lnTo>
                  <a:lnTo>
                    <a:pt x="1611884" y="229870"/>
                  </a:lnTo>
                  <a:lnTo>
                    <a:pt x="2115947" y="406425"/>
                  </a:lnTo>
                  <a:lnTo>
                    <a:pt x="2116582" y="407670"/>
                  </a:lnTo>
                  <a:lnTo>
                    <a:pt x="2116188" y="406514"/>
                  </a:lnTo>
                  <a:lnTo>
                    <a:pt x="2117344" y="406908"/>
                  </a:lnTo>
                  <a:lnTo>
                    <a:pt x="2117344" y="401828"/>
                  </a:lnTo>
                  <a:lnTo>
                    <a:pt x="2119884" y="399288"/>
                  </a:lnTo>
                  <a:close/>
                </a:path>
                <a:path w="2240279" h="3587750">
                  <a:moveTo>
                    <a:pt x="2240280" y="1344168"/>
                  </a:moveTo>
                  <a:lnTo>
                    <a:pt x="2125776" y="408940"/>
                  </a:lnTo>
                  <a:lnTo>
                    <a:pt x="2125472" y="406400"/>
                  </a:lnTo>
                  <a:lnTo>
                    <a:pt x="2121662" y="407670"/>
                  </a:lnTo>
                  <a:lnTo>
                    <a:pt x="2119122" y="408940"/>
                  </a:lnTo>
                  <a:lnTo>
                    <a:pt x="2116582" y="407670"/>
                  </a:lnTo>
                  <a:lnTo>
                    <a:pt x="2230120" y="1340358"/>
                  </a:lnTo>
                  <a:lnTo>
                    <a:pt x="2237740" y="1342898"/>
                  </a:lnTo>
                  <a:lnTo>
                    <a:pt x="2240280" y="13441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14660" y="304800"/>
              <a:ext cx="252984" cy="65532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9460992" y="182879"/>
              <a:ext cx="1990725" cy="4596765"/>
            </a:xfrm>
            <a:custGeom>
              <a:avLst/>
              <a:gdLst/>
              <a:ahLst/>
              <a:cxnLst/>
              <a:rect l="l" t="t" r="r" b="b"/>
              <a:pathLst>
                <a:path w="1990725" h="4596765">
                  <a:moveTo>
                    <a:pt x="477774" y="4593844"/>
                  </a:moveTo>
                  <a:lnTo>
                    <a:pt x="476504" y="4591304"/>
                  </a:lnTo>
                  <a:lnTo>
                    <a:pt x="475234" y="4584954"/>
                  </a:lnTo>
                  <a:lnTo>
                    <a:pt x="9156" y="2398522"/>
                  </a:lnTo>
                  <a:lnTo>
                    <a:pt x="8890" y="2397252"/>
                  </a:lnTo>
                  <a:lnTo>
                    <a:pt x="5080" y="2398522"/>
                  </a:lnTo>
                  <a:lnTo>
                    <a:pt x="2540" y="2398522"/>
                  </a:lnTo>
                  <a:lnTo>
                    <a:pt x="0" y="2397252"/>
                  </a:lnTo>
                  <a:lnTo>
                    <a:pt x="467614" y="4592574"/>
                  </a:lnTo>
                  <a:lnTo>
                    <a:pt x="467614" y="4593844"/>
                  </a:lnTo>
                  <a:lnTo>
                    <a:pt x="471424" y="4596384"/>
                  </a:lnTo>
                  <a:lnTo>
                    <a:pt x="473964" y="4596384"/>
                  </a:lnTo>
                  <a:lnTo>
                    <a:pt x="476504" y="4595114"/>
                  </a:lnTo>
                  <a:lnTo>
                    <a:pt x="477774" y="4593844"/>
                  </a:lnTo>
                  <a:close/>
                </a:path>
                <a:path w="1990725" h="4596765">
                  <a:moveTo>
                    <a:pt x="681723" y="3713480"/>
                  </a:moveTo>
                  <a:lnTo>
                    <a:pt x="681228" y="3710940"/>
                  </a:lnTo>
                  <a:lnTo>
                    <a:pt x="681228" y="3713480"/>
                  </a:lnTo>
                  <a:lnTo>
                    <a:pt x="681723" y="3713480"/>
                  </a:lnTo>
                  <a:close/>
                </a:path>
                <a:path w="1990725" h="4596765">
                  <a:moveTo>
                    <a:pt x="1129284" y="3935984"/>
                  </a:moveTo>
                  <a:lnTo>
                    <a:pt x="1128014" y="3935984"/>
                  </a:lnTo>
                  <a:lnTo>
                    <a:pt x="1125474" y="3934714"/>
                  </a:lnTo>
                  <a:lnTo>
                    <a:pt x="688848" y="3707892"/>
                  </a:lnTo>
                  <a:lnTo>
                    <a:pt x="688848" y="3712972"/>
                  </a:lnTo>
                  <a:lnTo>
                    <a:pt x="687578" y="3715512"/>
                  </a:lnTo>
                  <a:lnTo>
                    <a:pt x="686054" y="3715512"/>
                  </a:lnTo>
                  <a:lnTo>
                    <a:pt x="682498" y="3713480"/>
                  </a:lnTo>
                  <a:lnTo>
                    <a:pt x="681723" y="3713480"/>
                  </a:lnTo>
                  <a:lnTo>
                    <a:pt x="682117" y="3715512"/>
                  </a:lnTo>
                  <a:lnTo>
                    <a:pt x="681228" y="3715512"/>
                  </a:lnTo>
                  <a:lnTo>
                    <a:pt x="682193" y="3715880"/>
                  </a:lnTo>
                  <a:lnTo>
                    <a:pt x="821690" y="4418838"/>
                  </a:lnTo>
                  <a:lnTo>
                    <a:pt x="822960" y="4422648"/>
                  </a:lnTo>
                  <a:lnTo>
                    <a:pt x="824230" y="4425188"/>
                  </a:lnTo>
                  <a:lnTo>
                    <a:pt x="825500" y="4426458"/>
                  </a:lnTo>
                  <a:lnTo>
                    <a:pt x="828040" y="4425188"/>
                  </a:lnTo>
                  <a:lnTo>
                    <a:pt x="830580" y="4425188"/>
                  </a:lnTo>
                  <a:lnTo>
                    <a:pt x="830580" y="4417568"/>
                  </a:lnTo>
                  <a:lnTo>
                    <a:pt x="691553" y="3719411"/>
                  </a:lnTo>
                  <a:lnTo>
                    <a:pt x="1120394" y="3942334"/>
                  </a:lnTo>
                  <a:lnTo>
                    <a:pt x="1125474" y="3944874"/>
                  </a:lnTo>
                  <a:lnTo>
                    <a:pt x="1128014" y="3943604"/>
                  </a:lnTo>
                  <a:lnTo>
                    <a:pt x="1129284" y="3942334"/>
                  </a:lnTo>
                  <a:lnTo>
                    <a:pt x="1129284" y="3935984"/>
                  </a:lnTo>
                  <a:close/>
                </a:path>
                <a:path w="1990725" h="4596765">
                  <a:moveTo>
                    <a:pt x="1816862" y="66802"/>
                  </a:moveTo>
                  <a:lnTo>
                    <a:pt x="1814322" y="62992"/>
                  </a:lnTo>
                  <a:lnTo>
                    <a:pt x="1814322" y="60452"/>
                  </a:lnTo>
                  <a:lnTo>
                    <a:pt x="1815160" y="58762"/>
                  </a:lnTo>
                  <a:lnTo>
                    <a:pt x="1800352" y="62992"/>
                  </a:lnTo>
                  <a:lnTo>
                    <a:pt x="1407922" y="179832"/>
                  </a:lnTo>
                  <a:lnTo>
                    <a:pt x="1410462" y="179832"/>
                  </a:lnTo>
                  <a:lnTo>
                    <a:pt x="1413002" y="181102"/>
                  </a:lnTo>
                  <a:lnTo>
                    <a:pt x="1413002" y="183642"/>
                  </a:lnTo>
                  <a:lnTo>
                    <a:pt x="1414272" y="187452"/>
                  </a:lnTo>
                  <a:lnTo>
                    <a:pt x="1816862" y="66802"/>
                  </a:lnTo>
                  <a:close/>
                </a:path>
                <a:path w="1990725" h="4596765">
                  <a:moveTo>
                    <a:pt x="1821180" y="57531"/>
                  </a:moveTo>
                  <a:lnTo>
                    <a:pt x="1559306" y="0"/>
                  </a:lnTo>
                  <a:lnTo>
                    <a:pt x="1556258" y="0"/>
                  </a:lnTo>
                  <a:lnTo>
                    <a:pt x="1555496" y="0"/>
                  </a:lnTo>
                  <a:lnTo>
                    <a:pt x="1555178" y="317"/>
                  </a:lnTo>
                  <a:lnTo>
                    <a:pt x="1149096" y="118872"/>
                  </a:lnTo>
                  <a:lnTo>
                    <a:pt x="1151636" y="118872"/>
                  </a:lnTo>
                  <a:lnTo>
                    <a:pt x="1154176" y="120142"/>
                  </a:lnTo>
                  <a:lnTo>
                    <a:pt x="1154176" y="122682"/>
                  </a:lnTo>
                  <a:lnTo>
                    <a:pt x="1155446" y="126492"/>
                  </a:lnTo>
                  <a:lnTo>
                    <a:pt x="1168019" y="122682"/>
                  </a:lnTo>
                  <a:lnTo>
                    <a:pt x="1557528" y="8890"/>
                  </a:lnTo>
                  <a:lnTo>
                    <a:pt x="1553718" y="8890"/>
                  </a:lnTo>
                  <a:lnTo>
                    <a:pt x="1552448" y="6350"/>
                  </a:lnTo>
                  <a:lnTo>
                    <a:pt x="1552448" y="2540"/>
                  </a:lnTo>
                  <a:lnTo>
                    <a:pt x="1553718" y="1270"/>
                  </a:lnTo>
                  <a:lnTo>
                    <a:pt x="1554734" y="762"/>
                  </a:lnTo>
                  <a:lnTo>
                    <a:pt x="1554226" y="1270"/>
                  </a:lnTo>
                  <a:lnTo>
                    <a:pt x="1552956" y="3810"/>
                  </a:lnTo>
                  <a:lnTo>
                    <a:pt x="1552956" y="6223"/>
                  </a:lnTo>
                  <a:lnTo>
                    <a:pt x="1554226" y="8763"/>
                  </a:lnTo>
                  <a:lnTo>
                    <a:pt x="1558036" y="8763"/>
                  </a:lnTo>
                  <a:lnTo>
                    <a:pt x="1800987" y="62496"/>
                  </a:lnTo>
                  <a:lnTo>
                    <a:pt x="1815312" y="58470"/>
                  </a:lnTo>
                  <a:lnTo>
                    <a:pt x="1815160" y="58762"/>
                  </a:lnTo>
                  <a:lnTo>
                    <a:pt x="1818132" y="57924"/>
                  </a:lnTo>
                  <a:lnTo>
                    <a:pt x="1817230" y="57924"/>
                  </a:lnTo>
                  <a:lnTo>
                    <a:pt x="1818640" y="57531"/>
                  </a:lnTo>
                  <a:lnTo>
                    <a:pt x="1821180" y="57531"/>
                  </a:lnTo>
                  <a:close/>
                </a:path>
                <a:path w="1990725" h="4596765">
                  <a:moveTo>
                    <a:pt x="1981454" y="3983736"/>
                  </a:moveTo>
                  <a:lnTo>
                    <a:pt x="1980857" y="3979849"/>
                  </a:lnTo>
                  <a:lnTo>
                    <a:pt x="1980184" y="3981196"/>
                  </a:lnTo>
                  <a:lnTo>
                    <a:pt x="1981454" y="3983736"/>
                  </a:lnTo>
                  <a:close/>
                </a:path>
                <a:path w="1990725" h="4596765">
                  <a:moveTo>
                    <a:pt x="1989772" y="3978376"/>
                  </a:moveTo>
                  <a:lnTo>
                    <a:pt x="1989582" y="3977386"/>
                  </a:lnTo>
                  <a:lnTo>
                    <a:pt x="1989074" y="3974846"/>
                  </a:lnTo>
                  <a:lnTo>
                    <a:pt x="1413764" y="188976"/>
                  </a:lnTo>
                  <a:lnTo>
                    <a:pt x="1412494" y="185166"/>
                  </a:lnTo>
                  <a:lnTo>
                    <a:pt x="1412494" y="182626"/>
                  </a:lnTo>
                  <a:lnTo>
                    <a:pt x="1409954" y="181356"/>
                  </a:lnTo>
                  <a:lnTo>
                    <a:pt x="1403604" y="181356"/>
                  </a:lnTo>
                  <a:lnTo>
                    <a:pt x="1403604" y="190246"/>
                  </a:lnTo>
                  <a:lnTo>
                    <a:pt x="1980857" y="3979849"/>
                  </a:lnTo>
                  <a:lnTo>
                    <a:pt x="1981454" y="3978656"/>
                  </a:lnTo>
                  <a:lnTo>
                    <a:pt x="1985264" y="3977386"/>
                  </a:lnTo>
                  <a:lnTo>
                    <a:pt x="1987804" y="3977386"/>
                  </a:lnTo>
                  <a:lnTo>
                    <a:pt x="1989772" y="3978376"/>
                  </a:lnTo>
                  <a:close/>
                </a:path>
                <a:path w="1990725" h="4596765">
                  <a:moveTo>
                    <a:pt x="1990344" y="3978656"/>
                  </a:moveTo>
                  <a:lnTo>
                    <a:pt x="1989772" y="3978376"/>
                  </a:lnTo>
                  <a:lnTo>
                    <a:pt x="1990344" y="3981196"/>
                  </a:lnTo>
                  <a:lnTo>
                    <a:pt x="1990344" y="39786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11868" y="2324100"/>
              <a:ext cx="246887" cy="105155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9465564" y="2426207"/>
              <a:ext cx="391795" cy="155575"/>
            </a:xfrm>
            <a:custGeom>
              <a:avLst/>
              <a:gdLst/>
              <a:ahLst/>
              <a:cxnLst/>
              <a:rect l="l" t="t" r="r" b="b"/>
              <a:pathLst>
                <a:path w="391795" h="155575">
                  <a:moveTo>
                    <a:pt x="3175" y="154812"/>
                  </a:moveTo>
                  <a:lnTo>
                    <a:pt x="1269" y="155447"/>
                  </a:lnTo>
                  <a:lnTo>
                    <a:pt x="2539" y="155447"/>
                  </a:lnTo>
                  <a:lnTo>
                    <a:pt x="3175" y="154812"/>
                  </a:lnTo>
                  <a:close/>
                </a:path>
                <a:path w="391795" h="155575">
                  <a:moveTo>
                    <a:pt x="388620" y="1015"/>
                  </a:moveTo>
                  <a:lnTo>
                    <a:pt x="380237" y="3809"/>
                  </a:lnTo>
                  <a:lnTo>
                    <a:pt x="2167" y="147006"/>
                  </a:lnTo>
                  <a:lnTo>
                    <a:pt x="3809" y="147827"/>
                  </a:lnTo>
                  <a:lnTo>
                    <a:pt x="5079" y="150367"/>
                  </a:lnTo>
                  <a:lnTo>
                    <a:pt x="3809" y="152907"/>
                  </a:lnTo>
                  <a:lnTo>
                    <a:pt x="3809" y="154177"/>
                  </a:lnTo>
                  <a:lnTo>
                    <a:pt x="3175" y="154812"/>
                  </a:lnTo>
                  <a:lnTo>
                    <a:pt x="5079" y="154177"/>
                  </a:lnTo>
                  <a:lnTo>
                    <a:pt x="389127" y="10159"/>
                  </a:lnTo>
                  <a:lnTo>
                    <a:pt x="387857" y="5079"/>
                  </a:lnTo>
                  <a:lnTo>
                    <a:pt x="387857" y="2539"/>
                  </a:lnTo>
                  <a:lnTo>
                    <a:pt x="388620" y="1015"/>
                  </a:lnTo>
                  <a:close/>
                </a:path>
                <a:path w="391795" h="155575">
                  <a:moveTo>
                    <a:pt x="1269" y="147346"/>
                  </a:moveTo>
                  <a:lnTo>
                    <a:pt x="0" y="147827"/>
                  </a:lnTo>
                  <a:lnTo>
                    <a:pt x="1269" y="147827"/>
                  </a:lnTo>
                  <a:lnTo>
                    <a:pt x="1269" y="147346"/>
                  </a:lnTo>
                  <a:close/>
                </a:path>
                <a:path w="391795" h="155575">
                  <a:moveTo>
                    <a:pt x="1269" y="146557"/>
                  </a:moveTo>
                  <a:lnTo>
                    <a:pt x="1269" y="147346"/>
                  </a:lnTo>
                  <a:lnTo>
                    <a:pt x="2167" y="147006"/>
                  </a:lnTo>
                  <a:lnTo>
                    <a:pt x="1269" y="146557"/>
                  </a:lnTo>
                  <a:close/>
                </a:path>
                <a:path w="391795" h="155575">
                  <a:moveTo>
                    <a:pt x="391667" y="0"/>
                  </a:moveTo>
                  <a:lnTo>
                    <a:pt x="389127" y="0"/>
                  </a:lnTo>
                  <a:lnTo>
                    <a:pt x="388620" y="1015"/>
                  </a:lnTo>
                  <a:lnTo>
                    <a:pt x="3916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30868" y="2470403"/>
              <a:ext cx="238505" cy="111251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11417808" y="1397507"/>
              <a:ext cx="774700" cy="3939540"/>
            </a:xfrm>
            <a:custGeom>
              <a:avLst/>
              <a:gdLst/>
              <a:ahLst/>
              <a:cxnLst/>
              <a:rect l="l" t="t" r="r" b="b"/>
              <a:pathLst>
                <a:path w="774700" h="3939540">
                  <a:moveTo>
                    <a:pt x="76200" y="2207006"/>
                  </a:moveTo>
                  <a:lnTo>
                    <a:pt x="6350" y="2174748"/>
                  </a:lnTo>
                  <a:lnTo>
                    <a:pt x="0" y="2177173"/>
                  </a:lnTo>
                  <a:lnTo>
                    <a:pt x="0" y="2182114"/>
                  </a:lnTo>
                  <a:lnTo>
                    <a:pt x="72390" y="2214372"/>
                  </a:lnTo>
                  <a:lnTo>
                    <a:pt x="72390" y="2208161"/>
                  </a:lnTo>
                  <a:lnTo>
                    <a:pt x="74930" y="2208161"/>
                  </a:lnTo>
                  <a:lnTo>
                    <a:pt x="76200" y="2207006"/>
                  </a:lnTo>
                  <a:close/>
                </a:path>
                <a:path w="774700" h="3939540">
                  <a:moveTo>
                    <a:pt x="174498" y="3537839"/>
                  </a:moveTo>
                  <a:lnTo>
                    <a:pt x="172212" y="3536569"/>
                  </a:lnTo>
                  <a:lnTo>
                    <a:pt x="173482" y="3537839"/>
                  </a:lnTo>
                  <a:lnTo>
                    <a:pt x="174498" y="3537839"/>
                  </a:lnTo>
                  <a:close/>
                </a:path>
                <a:path w="774700" h="3939540">
                  <a:moveTo>
                    <a:pt x="178308" y="3523234"/>
                  </a:moveTo>
                  <a:lnTo>
                    <a:pt x="150329" y="3508756"/>
                  </a:lnTo>
                  <a:lnTo>
                    <a:pt x="145669" y="3506343"/>
                  </a:lnTo>
                  <a:lnTo>
                    <a:pt x="144399" y="3505200"/>
                  </a:lnTo>
                  <a:lnTo>
                    <a:pt x="144399" y="3507613"/>
                  </a:lnTo>
                  <a:lnTo>
                    <a:pt x="143129" y="3508756"/>
                  </a:lnTo>
                  <a:lnTo>
                    <a:pt x="136906" y="3508756"/>
                  </a:lnTo>
                  <a:lnTo>
                    <a:pt x="135636" y="3507613"/>
                  </a:lnTo>
                  <a:lnTo>
                    <a:pt x="135636" y="3511169"/>
                  </a:lnTo>
                  <a:lnTo>
                    <a:pt x="138176" y="3512439"/>
                  </a:lnTo>
                  <a:lnTo>
                    <a:pt x="140716" y="3513582"/>
                  </a:lnTo>
                  <a:lnTo>
                    <a:pt x="169545" y="3528060"/>
                  </a:lnTo>
                  <a:lnTo>
                    <a:pt x="170815" y="3526917"/>
                  </a:lnTo>
                  <a:lnTo>
                    <a:pt x="175768" y="3524504"/>
                  </a:lnTo>
                  <a:lnTo>
                    <a:pt x="178308" y="3523234"/>
                  </a:lnTo>
                  <a:close/>
                </a:path>
                <a:path w="774700" h="3939540">
                  <a:moveTo>
                    <a:pt x="181356" y="3532378"/>
                  </a:moveTo>
                  <a:lnTo>
                    <a:pt x="178943" y="3533521"/>
                  </a:lnTo>
                  <a:lnTo>
                    <a:pt x="176657" y="3532378"/>
                  </a:lnTo>
                  <a:lnTo>
                    <a:pt x="175387" y="3531108"/>
                  </a:lnTo>
                  <a:lnTo>
                    <a:pt x="174244" y="3528695"/>
                  </a:lnTo>
                  <a:lnTo>
                    <a:pt x="175387" y="3526282"/>
                  </a:lnTo>
                  <a:lnTo>
                    <a:pt x="177800" y="3525012"/>
                  </a:lnTo>
                  <a:lnTo>
                    <a:pt x="173101" y="3527425"/>
                  </a:lnTo>
                  <a:lnTo>
                    <a:pt x="171831" y="3528695"/>
                  </a:lnTo>
                  <a:lnTo>
                    <a:pt x="170688" y="3528695"/>
                  </a:lnTo>
                  <a:lnTo>
                    <a:pt x="170688" y="3534791"/>
                  </a:lnTo>
                  <a:lnTo>
                    <a:pt x="171831" y="3534791"/>
                  </a:lnTo>
                  <a:lnTo>
                    <a:pt x="173101" y="3535934"/>
                  </a:lnTo>
                  <a:lnTo>
                    <a:pt x="175387" y="3535934"/>
                  </a:lnTo>
                  <a:lnTo>
                    <a:pt x="176657" y="3534791"/>
                  </a:lnTo>
                  <a:lnTo>
                    <a:pt x="179120" y="3533521"/>
                  </a:lnTo>
                  <a:lnTo>
                    <a:pt x="181356" y="3532378"/>
                  </a:lnTo>
                  <a:close/>
                </a:path>
                <a:path w="774700" h="3939540">
                  <a:moveTo>
                    <a:pt x="198120" y="3548253"/>
                  </a:moveTo>
                  <a:lnTo>
                    <a:pt x="196850" y="3541776"/>
                  </a:lnTo>
                  <a:lnTo>
                    <a:pt x="196850" y="3539109"/>
                  </a:lnTo>
                  <a:lnTo>
                    <a:pt x="185166" y="3532632"/>
                  </a:lnTo>
                  <a:lnTo>
                    <a:pt x="182626" y="3533902"/>
                  </a:lnTo>
                  <a:lnTo>
                    <a:pt x="177419" y="3536569"/>
                  </a:lnTo>
                  <a:lnTo>
                    <a:pt x="176149" y="3537839"/>
                  </a:lnTo>
                  <a:lnTo>
                    <a:pt x="174498" y="3537839"/>
                  </a:lnTo>
                  <a:lnTo>
                    <a:pt x="198120" y="3550920"/>
                  </a:lnTo>
                  <a:lnTo>
                    <a:pt x="198120" y="3548253"/>
                  </a:lnTo>
                  <a:close/>
                </a:path>
                <a:path w="774700" h="3939540">
                  <a:moveTo>
                    <a:pt x="327660" y="3938270"/>
                  </a:moveTo>
                  <a:lnTo>
                    <a:pt x="325120" y="3933190"/>
                  </a:lnTo>
                  <a:lnTo>
                    <a:pt x="323977" y="3924300"/>
                  </a:lnTo>
                  <a:lnTo>
                    <a:pt x="256667" y="3886200"/>
                  </a:lnTo>
                  <a:lnTo>
                    <a:pt x="256667" y="3889883"/>
                  </a:lnTo>
                  <a:lnTo>
                    <a:pt x="256286" y="3889883"/>
                  </a:lnTo>
                  <a:lnTo>
                    <a:pt x="252476" y="3892423"/>
                  </a:lnTo>
                  <a:lnTo>
                    <a:pt x="249936" y="3891153"/>
                  </a:lnTo>
                  <a:lnTo>
                    <a:pt x="248666" y="3888613"/>
                  </a:lnTo>
                  <a:lnTo>
                    <a:pt x="248666" y="3884676"/>
                  </a:lnTo>
                  <a:lnTo>
                    <a:pt x="174498" y="3926205"/>
                  </a:lnTo>
                  <a:lnTo>
                    <a:pt x="171958" y="3927475"/>
                  </a:lnTo>
                  <a:lnTo>
                    <a:pt x="170688" y="3927475"/>
                  </a:lnTo>
                  <a:lnTo>
                    <a:pt x="170688" y="3932682"/>
                  </a:lnTo>
                  <a:lnTo>
                    <a:pt x="171958" y="3933952"/>
                  </a:lnTo>
                  <a:lnTo>
                    <a:pt x="173228" y="3935349"/>
                  </a:lnTo>
                  <a:lnTo>
                    <a:pt x="175768" y="3935349"/>
                  </a:lnTo>
                  <a:lnTo>
                    <a:pt x="177038" y="3933952"/>
                  </a:lnTo>
                  <a:lnTo>
                    <a:pt x="184785" y="3930142"/>
                  </a:lnTo>
                  <a:lnTo>
                    <a:pt x="252717" y="3892423"/>
                  </a:lnTo>
                  <a:lnTo>
                    <a:pt x="255016" y="3891153"/>
                  </a:lnTo>
                  <a:lnTo>
                    <a:pt x="256667" y="3890327"/>
                  </a:lnTo>
                  <a:lnTo>
                    <a:pt x="256667" y="3893820"/>
                  </a:lnTo>
                  <a:lnTo>
                    <a:pt x="255524" y="3895090"/>
                  </a:lnTo>
                  <a:lnTo>
                    <a:pt x="252984" y="3896360"/>
                  </a:lnTo>
                  <a:lnTo>
                    <a:pt x="327660" y="3939540"/>
                  </a:lnTo>
                  <a:lnTo>
                    <a:pt x="327660" y="3938270"/>
                  </a:lnTo>
                  <a:close/>
                </a:path>
                <a:path w="774700" h="3939540">
                  <a:moveTo>
                    <a:pt x="774192" y="307771"/>
                  </a:moveTo>
                  <a:lnTo>
                    <a:pt x="200812" y="133642"/>
                  </a:lnTo>
                  <a:lnTo>
                    <a:pt x="539496" y="8890"/>
                  </a:lnTo>
                  <a:lnTo>
                    <a:pt x="538226" y="8890"/>
                  </a:lnTo>
                  <a:lnTo>
                    <a:pt x="535686" y="7620"/>
                  </a:lnTo>
                  <a:lnTo>
                    <a:pt x="534416" y="5080"/>
                  </a:lnTo>
                  <a:lnTo>
                    <a:pt x="534416" y="2540"/>
                  </a:lnTo>
                  <a:lnTo>
                    <a:pt x="535686" y="1270"/>
                  </a:lnTo>
                  <a:lnTo>
                    <a:pt x="538226" y="0"/>
                  </a:lnTo>
                  <a:lnTo>
                    <a:pt x="186461" y="129540"/>
                  </a:lnTo>
                  <a:lnTo>
                    <a:pt x="185928" y="129540"/>
                  </a:lnTo>
                  <a:lnTo>
                    <a:pt x="186232" y="129628"/>
                  </a:lnTo>
                  <a:lnTo>
                    <a:pt x="184404" y="130302"/>
                  </a:lnTo>
                  <a:lnTo>
                    <a:pt x="186944" y="130302"/>
                  </a:lnTo>
                  <a:lnTo>
                    <a:pt x="187680" y="130530"/>
                  </a:lnTo>
                  <a:lnTo>
                    <a:pt x="188468" y="132080"/>
                  </a:lnTo>
                  <a:lnTo>
                    <a:pt x="189738" y="133350"/>
                  </a:lnTo>
                  <a:lnTo>
                    <a:pt x="191008" y="140843"/>
                  </a:lnTo>
                  <a:lnTo>
                    <a:pt x="774192" y="317817"/>
                  </a:lnTo>
                  <a:lnTo>
                    <a:pt x="774192" y="3077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053316" y="2262349"/>
              <a:ext cx="138683" cy="65560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071604" y="5877377"/>
              <a:ext cx="120396" cy="82986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10614660" y="3526535"/>
              <a:ext cx="1577340" cy="3078480"/>
            </a:xfrm>
            <a:custGeom>
              <a:avLst/>
              <a:gdLst/>
              <a:ahLst/>
              <a:cxnLst/>
              <a:rect l="l" t="t" r="r" b="b"/>
              <a:pathLst>
                <a:path w="1577340" h="3078479">
                  <a:moveTo>
                    <a:pt x="1460754" y="2434602"/>
                  </a:moveTo>
                  <a:lnTo>
                    <a:pt x="1459484" y="2432062"/>
                  </a:lnTo>
                  <a:lnTo>
                    <a:pt x="1458214" y="2430805"/>
                  </a:lnTo>
                  <a:lnTo>
                    <a:pt x="1455674" y="2429535"/>
                  </a:lnTo>
                  <a:lnTo>
                    <a:pt x="1450594" y="2423198"/>
                  </a:lnTo>
                  <a:lnTo>
                    <a:pt x="678942" y="1965960"/>
                  </a:lnTo>
                  <a:lnTo>
                    <a:pt x="678942" y="1973580"/>
                  </a:lnTo>
                  <a:lnTo>
                    <a:pt x="677672" y="1974850"/>
                  </a:lnTo>
                  <a:lnTo>
                    <a:pt x="675132" y="1976120"/>
                  </a:lnTo>
                  <a:lnTo>
                    <a:pt x="1453134" y="2438400"/>
                  </a:lnTo>
                  <a:lnTo>
                    <a:pt x="1458214" y="2438400"/>
                  </a:lnTo>
                  <a:lnTo>
                    <a:pt x="1458214" y="2437130"/>
                  </a:lnTo>
                  <a:lnTo>
                    <a:pt x="1459484" y="2437130"/>
                  </a:lnTo>
                  <a:lnTo>
                    <a:pt x="1460754" y="2434602"/>
                  </a:lnTo>
                  <a:close/>
                </a:path>
                <a:path w="1577340" h="3078479">
                  <a:moveTo>
                    <a:pt x="1577340" y="2787180"/>
                  </a:moveTo>
                  <a:lnTo>
                    <a:pt x="1120648" y="3068358"/>
                  </a:lnTo>
                  <a:lnTo>
                    <a:pt x="1116584" y="3070390"/>
                  </a:lnTo>
                  <a:lnTo>
                    <a:pt x="1116584" y="3069374"/>
                  </a:lnTo>
                  <a:lnTo>
                    <a:pt x="1117854" y="3069374"/>
                  </a:lnTo>
                  <a:lnTo>
                    <a:pt x="1119124" y="3068104"/>
                  </a:lnTo>
                  <a:lnTo>
                    <a:pt x="1121664" y="3066846"/>
                  </a:lnTo>
                  <a:lnTo>
                    <a:pt x="3810" y="2342388"/>
                  </a:lnTo>
                  <a:lnTo>
                    <a:pt x="0" y="2344915"/>
                  </a:lnTo>
                  <a:lnTo>
                    <a:pt x="1270" y="2352497"/>
                  </a:lnTo>
                  <a:lnTo>
                    <a:pt x="1115568" y="3074225"/>
                  </a:lnTo>
                  <a:lnTo>
                    <a:pt x="1115568" y="3077210"/>
                  </a:lnTo>
                  <a:lnTo>
                    <a:pt x="1116838" y="3077210"/>
                  </a:lnTo>
                  <a:lnTo>
                    <a:pt x="1118108" y="3078480"/>
                  </a:lnTo>
                  <a:lnTo>
                    <a:pt x="1121918" y="3078480"/>
                  </a:lnTo>
                  <a:lnTo>
                    <a:pt x="1124458" y="3077210"/>
                  </a:lnTo>
                  <a:lnTo>
                    <a:pt x="1577340" y="2798559"/>
                  </a:lnTo>
                  <a:lnTo>
                    <a:pt x="1577340" y="2787180"/>
                  </a:lnTo>
                  <a:close/>
                </a:path>
                <a:path w="1577340" h="3078479">
                  <a:moveTo>
                    <a:pt x="1577340" y="1876640"/>
                  </a:moveTo>
                  <a:lnTo>
                    <a:pt x="1289812" y="1719072"/>
                  </a:lnTo>
                  <a:lnTo>
                    <a:pt x="1288542" y="1721612"/>
                  </a:lnTo>
                  <a:lnTo>
                    <a:pt x="1288542" y="1724152"/>
                  </a:lnTo>
                  <a:lnTo>
                    <a:pt x="1287272" y="1724152"/>
                  </a:lnTo>
                  <a:lnTo>
                    <a:pt x="1284732" y="1725422"/>
                  </a:lnTo>
                  <a:lnTo>
                    <a:pt x="1577340" y="1885429"/>
                  </a:lnTo>
                  <a:lnTo>
                    <a:pt x="1577340" y="1876640"/>
                  </a:lnTo>
                  <a:close/>
                </a:path>
                <a:path w="1577340" h="3078479">
                  <a:moveTo>
                    <a:pt x="1577340" y="235254"/>
                  </a:moveTo>
                  <a:lnTo>
                    <a:pt x="1043940" y="0"/>
                  </a:lnTo>
                  <a:lnTo>
                    <a:pt x="1045210" y="3822"/>
                  </a:lnTo>
                  <a:lnTo>
                    <a:pt x="1045210" y="5080"/>
                  </a:lnTo>
                  <a:lnTo>
                    <a:pt x="1046480" y="12700"/>
                  </a:lnTo>
                  <a:lnTo>
                    <a:pt x="1577340" y="246392"/>
                  </a:lnTo>
                  <a:lnTo>
                    <a:pt x="1577340" y="2352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492484" y="3529583"/>
              <a:ext cx="161798" cy="82295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11489436" y="3160775"/>
              <a:ext cx="607060" cy="2368550"/>
            </a:xfrm>
            <a:custGeom>
              <a:avLst/>
              <a:gdLst/>
              <a:ahLst/>
              <a:cxnLst/>
              <a:rect l="l" t="t" r="r" b="b"/>
              <a:pathLst>
                <a:path w="607059" h="2368550">
                  <a:moveTo>
                    <a:pt x="71818" y="5842"/>
                  </a:moveTo>
                  <a:lnTo>
                    <a:pt x="71628" y="4572"/>
                  </a:lnTo>
                  <a:lnTo>
                    <a:pt x="71628" y="5842"/>
                  </a:lnTo>
                  <a:lnTo>
                    <a:pt x="71818" y="5842"/>
                  </a:lnTo>
                  <a:close/>
                </a:path>
                <a:path w="607059" h="2368550">
                  <a:moveTo>
                    <a:pt x="121920" y="1763903"/>
                  </a:moveTo>
                  <a:lnTo>
                    <a:pt x="120650" y="1757807"/>
                  </a:lnTo>
                  <a:lnTo>
                    <a:pt x="120650" y="1754124"/>
                  </a:lnTo>
                  <a:lnTo>
                    <a:pt x="107569" y="1760220"/>
                  </a:lnTo>
                  <a:lnTo>
                    <a:pt x="106299" y="1762760"/>
                  </a:lnTo>
                  <a:lnTo>
                    <a:pt x="103632" y="1763903"/>
                  </a:lnTo>
                  <a:lnTo>
                    <a:pt x="103632" y="1768856"/>
                  </a:lnTo>
                  <a:lnTo>
                    <a:pt x="104902" y="1771269"/>
                  </a:lnTo>
                  <a:lnTo>
                    <a:pt x="107569" y="1771269"/>
                  </a:lnTo>
                  <a:lnTo>
                    <a:pt x="110109" y="1770126"/>
                  </a:lnTo>
                  <a:lnTo>
                    <a:pt x="111506" y="1768856"/>
                  </a:lnTo>
                  <a:lnTo>
                    <a:pt x="117983" y="1766443"/>
                  </a:lnTo>
                  <a:lnTo>
                    <a:pt x="121920" y="1763903"/>
                  </a:lnTo>
                  <a:close/>
                </a:path>
                <a:path w="607059" h="2368550">
                  <a:moveTo>
                    <a:pt x="126492" y="313182"/>
                  </a:moveTo>
                  <a:lnTo>
                    <a:pt x="83058" y="9652"/>
                  </a:lnTo>
                  <a:lnTo>
                    <a:pt x="75438" y="7112"/>
                  </a:lnTo>
                  <a:lnTo>
                    <a:pt x="72898" y="7112"/>
                  </a:lnTo>
                  <a:lnTo>
                    <a:pt x="72898" y="5842"/>
                  </a:lnTo>
                  <a:lnTo>
                    <a:pt x="71818" y="5842"/>
                  </a:lnTo>
                  <a:lnTo>
                    <a:pt x="118872" y="316992"/>
                  </a:lnTo>
                  <a:lnTo>
                    <a:pt x="126492" y="313182"/>
                  </a:lnTo>
                  <a:close/>
                </a:path>
                <a:path w="607059" h="2368550">
                  <a:moveTo>
                    <a:pt x="260604" y="2162556"/>
                  </a:moveTo>
                  <a:lnTo>
                    <a:pt x="8890" y="451104"/>
                  </a:lnTo>
                  <a:lnTo>
                    <a:pt x="8890" y="444754"/>
                  </a:lnTo>
                  <a:lnTo>
                    <a:pt x="6350" y="443484"/>
                  </a:lnTo>
                  <a:lnTo>
                    <a:pt x="0" y="443484"/>
                  </a:lnTo>
                  <a:lnTo>
                    <a:pt x="0" y="449834"/>
                  </a:lnTo>
                  <a:lnTo>
                    <a:pt x="251714" y="2158746"/>
                  </a:lnTo>
                  <a:lnTo>
                    <a:pt x="254254" y="2170176"/>
                  </a:lnTo>
                  <a:lnTo>
                    <a:pt x="254254" y="2166366"/>
                  </a:lnTo>
                  <a:lnTo>
                    <a:pt x="260604" y="2162556"/>
                  </a:lnTo>
                  <a:close/>
                </a:path>
                <a:path w="607059" h="2368550">
                  <a:moveTo>
                    <a:pt x="413004" y="2083816"/>
                  </a:moveTo>
                  <a:lnTo>
                    <a:pt x="412813" y="2082546"/>
                  </a:lnTo>
                  <a:lnTo>
                    <a:pt x="173228" y="380492"/>
                  </a:lnTo>
                  <a:lnTo>
                    <a:pt x="171958" y="372872"/>
                  </a:lnTo>
                  <a:lnTo>
                    <a:pt x="171958" y="370344"/>
                  </a:lnTo>
                  <a:lnTo>
                    <a:pt x="165608" y="370344"/>
                  </a:lnTo>
                  <a:lnTo>
                    <a:pt x="163068" y="371602"/>
                  </a:lnTo>
                  <a:lnTo>
                    <a:pt x="163068" y="374142"/>
                  </a:lnTo>
                  <a:lnTo>
                    <a:pt x="164338" y="380492"/>
                  </a:lnTo>
                  <a:lnTo>
                    <a:pt x="404114" y="2085086"/>
                  </a:lnTo>
                  <a:lnTo>
                    <a:pt x="409194" y="2082546"/>
                  </a:lnTo>
                  <a:lnTo>
                    <a:pt x="411734" y="2083816"/>
                  </a:lnTo>
                  <a:lnTo>
                    <a:pt x="413004" y="2085086"/>
                  </a:lnTo>
                  <a:lnTo>
                    <a:pt x="413004" y="2083816"/>
                  </a:lnTo>
                  <a:close/>
                </a:path>
                <a:path w="607059" h="2368550">
                  <a:moveTo>
                    <a:pt x="465162" y="155359"/>
                  </a:moveTo>
                  <a:lnTo>
                    <a:pt x="90170" y="0"/>
                  </a:lnTo>
                  <a:lnTo>
                    <a:pt x="80010" y="3810"/>
                  </a:lnTo>
                  <a:lnTo>
                    <a:pt x="78740" y="5080"/>
                  </a:lnTo>
                  <a:lnTo>
                    <a:pt x="76200" y="5080"/>
                  </a:lnTo>
                  <a:lnTo>
                    <a:pt x="83820" y="7620"/>
                  </a:lnTo>
                  <a:lnTo>
                    <a:pt x="453898" y="161544"/>
                  </a:lnTo>
                  <a:lnTo>
                    <a:pt x="464058" y="156464"/>
                  </a:lnTo>
                  <a:lnTo>
                    <a:pt x="465162" y="155359"/>
                  </a:lnTo>
                  <a:close/>
                </a:path>
                <a:path w="607059" h="2368550">
                  <a:moveTo>
                    <a:pt x="467868" y="156464"/>
                  </a:moveTo>
                  <a:lnTo>
                    <a:pt x="466598" y="155194"/>
                  </a:lnTo>
                  <a:lnTo>
                    <a:pt x="465328" y="155194"/>
                  </a:lnTo>
                  <a:lnTo>
                    <a:pt x="465162" y="155359"/>
                  </a:lnTo>
                  <a:lnTo>
                    <a:pt x="467868" y="156464"/>
                  </a:lnTo>
                  <a:close/>
                </a:path>
                <a:path w="607059" h="2368550">
                  <a:moveTo>
                    <a:pt x="604012" y="2367026"/>
                  </a:moveTo>
                  <a:lnTo>
                    <a:pt x="602742" y="2367026"/>
                  </a:lnTo>
                  <a:lnTo>
                    <a:pt x="604012" y="2367661"/>
                  </a:lnTo>
                  <a:lnTo>
                    <a:pt x="604012" y="2367026"/>
                  </a:lnTo>
                  <a:close/>
                </a:path>
                <a:path w="607059" h="2368550">
                  <a:moveTo>
                    <a:pt x="605282" y="2368296"/>
                  </a:moveTo>
                  <a:lnTo>
                    <a:pt x="604012" y="2367661"/>
                  </a:lnTo>
                  <a:lnTo>
                    <a:pt x="604012" y="2368296"/>
                  </a:lnTo>
                  <a:lnTo>
                    <a:pt x="605282" y="2368296"/>
                  </a:lnTo>
                  <a:close/>
                </a:path>
                <a:path w="607059" h="2368550">
                  <a:moveTo>
                    <a:pt x="606552" y="2359406"/>
                  </a:moveTo>
                  <a:lnTo>
                    <a:pt x="267462" y="2170176"/>
                  </a:lnTo>
                  <a:lnTo>
                    <a:pt x="259842" y="2173986"/>
                  </a:lnTo>
                  <a:lnTo>
                    <a:pt x="256032" y="2173986"/>
                  </a:lnTo>
                  <a:lnTo>
                    <a:pt x="597662" y="2364486"/>
                  </a:lnTo>
                  <a:lnTo>
                    <a:pt x="602742" y="2367026"/>
                  </a:lnTo>
                  <a:lnTo>
                    <a:pt x="601472" y="2364486"/>
                  </a:lnTo>
                  <a:lnTo>
                    <a:pt x="602742" y="2361946"/>
                  </a:lnTo>
                  <a:lnTo>
                    <a:pt x="604012" y="2360676"/>
                  </a:lnTo>
                  <a:lnTo>
                    <a:pt x="606552" y="23594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745468" y="5244083"/>
              <a:ext cx="156972" cy="91693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092559" y="5465413"/>
              <a:ext cx="99441" cy="63658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9217152" y="2471927"/>
              <a:ext cx="2346960" cy="4382135"/>
            </a:xfrm>
            <a:custGeom>
              <a:avLst/>
              <a:gdLst/>
              <a:ahLst/>
              <a:cxnLst/>
              <a:rect l="l" t="t" r="r" b="b"/>
              <a:pathLst>
                <a:path w="2346959" h="4382134">
                  <a:moveTo>
                    <a:pt x="495" y="2286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495" y="2286"/>
                  </a:lnTo>
                  <a:close/>
                </a:path>
                <a:path w="2346959" h="4382134">
                  <a:moveTo>
                    <a:pt x="552577" y="2454097"/>
                  </a:moveTo>
                  <a:lnTo>
                    <a:pt x="552361" y="2453132"/>
                  </a:lnTo>
                  <a:lnTo>
                    <a:pt x="11430" y="7620"/>
                  </a:lnTo>
                  <a:lnTo>
                    <a:pt x="10795" y="5080"/>
                  </a:lnTo>
                  <a:lnTo>
                    <a:pt x="10160" y="2540"/>
                  </a:lnTo>
                  <a:lnTo>
                    <a:pt x="6350" y="3810"/>
                  </a:lnTo>
                  <a:lnTo>
                    <a:pt x="3810" y="5080"/>
                  </a:lnTo>
                  <a:lnTo>
                    <a:pt x="1270" y="3810"/>
                  </a:lnTo>
                  <a:lnTo>
                    <a:pt x="495" y="2286"/>
                  </a:lnTo>
                  <a:lnTo>
                    <a:pt x="543052" y="2454402"/>
                  </a:lnTo>
                  <a:lnTo>
                    <a:pt x="544322" y="2458212"/>
                  </a:lnTo>
                  <a:lnTo>
                    <a:pt x="544322" y="2455672"/>
                  </a:lnTo>
                  <a:lnTo>
                    <a:pt x="545592" y="2453132"/>
                  </a:lnTo>
                  <a:lnTo>
                    <a:pt x="550672" y="2453132"/>
                  </a:lnTo>
                  <a:lnTo>
                    <a:pt x="552577" y="2454097"/>
                  </a:lnTo>
                  <a:close/>
                </a:path>
                <a:path w="2346959" h="4382134">
                  <a:moveTo>
                    <a:pt x="553212" y="2454402"/>
                  </a:moveTo>
                  <a:lnTo>
                    <a:pt x="552577" y="2454097"/>
                  </a:lnTo>
                  <a:lnTo>
                    <a:pt x="553212" y="2456942"/>
                  </a:lnTo>
                  <a:lnTo>
                    <a:pt x="553212" y="2454402"/>
                  </a:lnTo>
                  <a:close/>
                </a:path>
                <a:path w="2346959" h="4382134">
                  <a:moveTo>
                    <a:pt x="1151382" y="3998264"/>
                  </a:moveTo>
                  <a:lnTo>
                    <a:pt x="1150112" y="3998976"/>
                  </a:lnTo>
                  <a:lnTo>
                    <a:pt x="1151382" y="3998976"/>
                  </a:lnTo>
                  <a:lnTo>
                    <a:pt x="1151382" y="3998264"/>
                  </a:lnTo>
                  <a:close/>
                </a:path>
                <a:path w="2346959" h="4382134">
                  <a:moveTo>
                    <a:pt x="1387144" y="3400107"/>
                  </a:moveTo>
                  <a:lnTo>
                    <a:pt x="1386840" y="3398520"/>
                  </a:lnTo>
                  <a:lnTo>
                    <a:pt x="1386840" y="3399790"/>
                  </a:lnTo>
                  <a:lnTo>
                    <a:pt x="1387144" y="3400107"/>
                  </a:lnTo>
                  <a:close/>
                </a:path>
                <a:path w="2346959" h="4382134">
                  <a:moveTo>
                    <a:pt x="2074164" y="3006090"/>
                  </a:moveTo>
                  <a:lnTo>
                    <a:pt x="2073694" y="3005861"/>
                  </a:lnTo>
                  <a:lnTo>
                    <a:pt x="2074164" y="3008630"/>
                  </a:lnTo>
                  <a:lnTo>
                    <a:pt x="2074164" y="3006090"/>
                  </a:lnTo>
                  <a:close/>
                </a:path>
                <a:path w="2346959" h="4382134">
                  <a:moveTo>
                    <a:pt x="2075688" y="3019425"/>
                  </a:moveTo>
                  <a:lnTo>
                    <a:pt x="2075446" y="3018155"/>
                  </a:lnTo>
                  <a:lnTo>
                    <a:pt x="2073275" y="3006471"/>
                  </a:lnTo>
                  <a:lnTo>
                    <a:pt x="2073275" y="3005658"/>
                  </a:lnTo>
                  <a:lnTo>
                    <a:pt x="2073694" y="3005861"/>
                  </a:lnTo>
                  <a:lnTo>
                    <a:pt x="2073516" y="3004820"/>
                  </a:lnTo>
                  <a:lnTo>
                    <a:pt x="2015998" y="2661031"/>
                  </a:lnTo>
                  <a:lnTo>
                    <a:pt x="2014728" y="2650998"/>
                  </a:lnTo>
                  <a:lnTo>
                    <a:pt x="2015998" y="2648458"/>
                  </a:lnTo>
                  <a:lnTo>
                    <a:pt x="2014728" y="2648458"/>
                  </a:lnTo>
                  <a:lnTo>
                    <a:pt x="2012188" y="2647188"/>
                  </a:lnTo>
                  <a:lnTo>
                    <a:pt x="2007108" y="2647188"/>
                  </a:lnTo>
                  <a:lnTo>
                    <a:pt x="2007108" y="2653538"/>
                  </a:lnTo>
                  <a:lnTo>
                    <a:pt x="2065223" y="3005861"/>
                  </a:lnTo>
                  <a:lnTo>
                    <a:pt x="2065223" y="3005988"/>
                  </a:lnTo>
                  <a:lnTo>
                    <a:pt x="2065020" y="3006471"/>
                  </a:lnTo>
                  <a:lnTo>
                    <a:pt x="2065020" y="3009011"/>
                  </a:lnTo>
                  <a:lnTo>
                    <a:pt x="2066163" y="3015615"/>
                  </a:lnTo>
                  <a:lnTo>
                    <a:pt x="2067433" y="3020822"/>
                  </a:lnTo>
                  <a:lnTo>
                    <a:pt x="2069719" y="3019425"/>
                  </a:lnTo>
                  <a:lnTo>
                    <a:pt x="2072132" y="3018155"/>
                  </a:lnTo>
                  <a:lnTo>
                    <a:pt x="2074545" y="3019425"/>
                  </a:lnTo>
                  <a:lnTo>
                    <a:pt x="2075688" y="3020822"/>
                  </a:lnTo>
                  <a:lnTo>
                    <a:pt x="2075688" y="3019425"/>
                  </a:lnTo>
                  <a:close/>
                </a:path>
                <a:path w="2346959" h="4382134">
                  <a:moveTo>
                    <a:pt x="2267712" y="4381512"/>
                  </a:moveTo>
                  <a:lnTo>
                    <a:pt x="1485595" y="3850297"/>
                  </a:lnTo>
                  <a:lnTo>
                    <a:pt x="1485595" y="3856571"/>
                  </a:lnTo>
                  <a:lnTo>
                    <a:pt x="1484630" y="3858488"/>
                  </a:lnTo>
                  <a:lnTo>
                    <a:pt x="1483537" y="3858488"/>
                  </a:lnTo>
                  <a:lnTo>
                    <a:pt x="1484630" y="3857523"/>
                  </a:lnTo>
                  <a:lnTo>
                    <a:pt x="1485595" y="3856571"/>
                  </a:lnTo>
                  <a:lnTo>
                    <a:pt x="1485595" y="3850297"/>
                  </a:lnTo>
                  <a:lnTo>
                    <a:pt x="1485379" y="3850144"/>
                  </a:lnTo>
                  <a:lnTo>
                    <a:pt x="1477822" y="3815003"/>
                  </a:lnTo>
                  <a:lnTo>
                    <a:pt x="1477759" y="3814724"/>
                  </a:lnTo>
                  <a:lnTo>
                    <a:pt x="1478534" y="3814330"/>
                  </a:lnTo>
                  <a:lnTo>
                    <a:pt x="1479804" y="3813060"/>
                  </a:lnTo>
                  <a:lnTo>
                    <a:pt x="1479804" y="3810533"/>
                  </a:lnTo>
                  <a:lnTo>
                    <a:pt x="1470609" y="3763467"/>
                  </a:lnTo>
                  <a:lnTo>
                    <a:pt x="1470609" y="3815003"/>
                  </a:lnTo>
                  <a:lnTo>
                    <a:pt x="1470279" y="3815003"/>
                  </a:lnTo>
                  <a:lnTo>
                    <a:pt x="1469910" y="3813606"/>
                  </a:lnTo>
                  <a:lnTo>
                    <a:pt x="1470609" y="3815003"/>
                  </a:lnTo>
                  <a:lnTo>
                    <a:pt x="1470609" y="3763467"/>
                  </a:lnTo>
                  <a:lnTo>
                    <a:pt x="1400810" y="3406127"/>
                  </a:lnTo>
                  <a:lnTo>
                    <a:pt x="1400162" y="3402317"/>
                  </a:lnTo>
                  <a:lnTo>
                    <a:pt x="1399540" y="3398520"/>
                  </a:lnTo>
                  <a:lnTo>
                    <a:pt x="1393190" y="3401060"/>
                  </a:lnTo>
                  <a:lnTo>
                    <a:pt x="1390650" y="3402317"/>
                  </a:lnTo>
                  <a:lnTo>
                    <a:pt x="1388110" y="3401060"/>
                  </a:lnTo>
                  <a:lnTo>
                    <a:pt x="1387144" y="3400107"/>
                  </a:lnTo>
                  <a:lnTo>
                    <a:pt x="1468272" y="3808806"/>
                  </a:lnTo>
                  <a:lnTo>
                    <a:pt x="1468120" y="3808476"/>
                  </a:lnTo>
                  <a:lnTo>
                    <a:pt x="1150112" y="3988879"/>
                  </a:lnTo>
                  <a:lnTo>
                    <a:pt x="1147635" y="3990124"/>
                  </a:lnTo>
                  <a:lnTo>
                    <a:pt x="1140460" y="3985361"/>
                  </a:lnTo>
                  <a:lnTo>
                    <a:pt x="720217" y="3690175"/>
                  </a:lnTo>
                  <a:lnTo>
                    <a:pt x="718947" y="3688905"/>
                  </a:lnTo>
                  <a:lnTo>
                    <a:pt x="716407" y="3687648"/>
                  </a:lnTo>
                  <a:lnTo>
                    <a:pt x="713867" y="3687648"/>
                  </a:lnTo>
                  <a:lnTo>
                    <a:pt x="712597" y="3690175"/>
                  </a:lnTo>
                  <a:lnTo>
                    <a:pt x="711454" y="3691432"/>
                  </a:lnTo>
                  <a:lnTo>
                    <a:pt x="711454" y="3692690"/>
                  </a:lnTo>
                  <a:lnTo>
                    <a:pt x="712597" y="3695217"/>
                  </a:lnTo>
                  <a:lnTo>
                    <a:pt x="712597" y="3696474"/>
                  </a:lnTo>
                  <a:lnTo>
                    <a:pt x="713867" y="3697744"/>
                  </a:lnTo>
                  <a:lnTo>
                    <a:pt x="1144270" y="4000500"/>
                  </a:lnTo>
                  <a:lnTo>
                    <a:pt x="1148080" y="4000500"/>
                  </a:lnTo>
                  <a:lnTo>
                    <a:pt x="1150620" y="3995458"/>
                  </a:lnTo>
                  <a:lnTo>
                    <a:pt x="1150620" y="3991673"/>
                  </a:lnTo>
                  <a:lnTo>
                    <a:pt x="1149350" y="3991673"/>
                  </a:lnTo>
                  <a:lnTo>
                    <a:pt x="1148080" y="3990403"/>
                  </a:lnTo>
                  <a:lnTo>
                    <a:pt x="1150620" y="3991673"/>
                  </a:lnTo>
                  <a:lnTo>
                    <a:pt x="1152652" y="3992664"/>
                  </a:lnTo>
                  <a:lnTo>
                    <a:pt x="1152652" y="3995191"/>
                  </a:lnTo>
                  <a:lnTo>
                    <a:pt x="1151382" y="3997718"/>
                  </a:lnTo>
                  <a:lnTo>
                    <a:pt x="1151382" y="3998264"/>
                  </a:lnTo>
                  <a:lnTo>
                    <a:pt x="1469021" y="3818229"/>
                  </a:lnTo>
                  <a:lnTo>
                    <a:pt x="1476756" y="3855021"/>
                  </a:lnTo>
                  <a:lnTo>
                    <a:pt x="1476756" y="3856266"/>
                  </a:lnTo>
                  <a:lnTo>
                    <a:pt x="1478026" y="3856266"/>
                  </a:lnTo>
                  <a:lnTo>
                    <a:pt x="1478026" y="3857523"/>
                  </a:lnTo>
                  <a:lnTo>
                    <a:pt x="1478584" y="3857523"/>
                  </a:lnTo>
                  <a:lnTo>
                    <a:pt x="1479550" y="3858488"/>
                  </a:lnTo>
                  <a:lnTo>
                    <a:pt x="1480146" y="3858488"/>
                  </a:lnTo>
                  <a:lnTo>
                    <a:pt x="1478724" y="3857523"/>
                  </a:lnTo>
                  <a:lnTo>
                    <a:pt x="1479423" y="3857523"/>
                  </a:lnTo>
                  <a:lnTo>
                    <a:pt x="1480400" y="3858488"/>
                  </a:lnTo>
                  <a:lnTo>
                    <a:pt x="1480146" y="3858488"/>
                  </a:lnTo>
                  <a:lnTo>
                    <a:pt x="2251202" y="4381512"/>
                  </a:lnTo>
                  <a:lnTo>
                    <a:pt x="2267712" y="4381512"/>
                  </a:lnTo>
                  <a:close/>
                </a:path>
                <a:path w="2346959" h="4382134">
                  <a:moveTo>
                    <a:pt x="2346960" y="2429764"/>
                  </a:moveTo>
                  <a:lnTo>
                    <a:pt x="2345690" y="2423414"/>
                  </a:lnTo>
                  <a:lnTo>
                    <a:pt x="2290064" y="2054098"/>
                  </a:lnTo>
                  <a:lnTo>
                    <a:pt x="2289518" y="2050288"/>
                  </a:lnTo>
                  <a:lnTo>
                    <a:pt x="2288794" y="2045208"/>
                  </a:lnTo>
                  <a:lnTo>
                    <a:pt x="2288794" y="2047748"/>
                  </a:lnTo>
                  <a:lnTo>
                    <a:pt x="2287524" y="2050288"/>
                  </a:lnTo>
                  <a:lnTo>
                    <a:pt x="2287524" y="2045208"/>
                  </a:lnTo>
                  <a:lnTo>
                    <a:pt x="2233930" y="1696212"/>
                  </a:lnTo>
                  <a:lnTo>
                    <a:pt x="2233930" y="1689862"/>
                  </a:lnTo>
                  <a:lnTo>
                    <a:pt x="2231390" y="1688592"/>
                  </a:lnTo>
                  <a:lnTo>
                    <a:pt x="2226310" y="1688592"/>
                  </a:lnTo>
                  <a:lnTo>
                    <a:pt x="2225040" y="1691132"/>
                  </a:lnTo>
                  <a:lnTo>
                    <a:pt x="2225040" y="1693672"/>
                  </a:lnTo>
                  <a:lnTo>
                    <a:pt x="2279904" y="2049018"/>
                  </a:lnTo>
                  <a:lnTo>
                    <a:pt x="2279904" y="2050288"/>
                  </a:lnTo>
                  <a:lnTo>
                    <a:pt x="2280526" y="2050605"/>
                  </a:lnTo>
                  <a:lnTo>
                    <a:pt x="2338070" y="2427224"/>
                  </a:lnTo>
                  <a:lnTo>
                    <a:pt x="2336800" y="2432304"/>
                  </a:lnTo>
                  <a:lnTo>
                    <a:pt x="2336800" y="2433574"/>
                  </a:lnTo>
                  <a:lnTo>
                    <a:pt x="2338070" y="2433574"/>
                  </a:lnTo>
                  <a:lnTo>
                    <a:pt x="2340610" y="2436114"/>
                  </a:lnTo>
                  <a:lnTo>
                    <a:pt x="2343150" y="2434844"/>
                  </a:lnTo>
                  <a:lnTo>
                    <a:pt x="2345690" y="2434844"/>
                  </a:lnTo>
                  <a:lnTo>
                    <a:pt x="2346960" y="2433574"/>
                  </a:lnTo>
                  <a:lnTo>
                    <a:pt x="2346960" y="24297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26828" y="5100827"/>
              <a:ext cx="287020" cy="152400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9851136" y="301751"/>
              <a:ext cx="2106295" cy="3752215"/>
            </a:xfrm>
            <a:custGeom>
              <a:avLst/>
              <a:gdLst/>
              <a:ahLst/>
              <a:cxnLst/>
              <a:rect l="l" t="t" r="r" b="b"/>
              <a:pathLst>
                <a:path w="2106295" h="3752215">
                  <a:moveTo>
                    <a:pt x="300228" y="3586099"/>
                  </a:moveTo>
                  <a:lnTo>
                    <a:pt x="254381" y="3359404"/>
                  </a:lnTo>
                  <a:lnTo>
                    <a:pt x="254127" y="3358134"/>
                  </a:lnTo>
                  <a:lnTo>
                    <a:pt x="252984" y="3354705"/>
                  </a:lnTo>
                  <a:lnTo>
                    <a:pt x="252984" y="3353816"/>
                  </a:lnTo>
                  <a:lnTo>
                    <a:pt x="8890" y="2125218"/>
                  </a:lnTo>
                  <a:lnTo>
                    <a:pt x="8890" y="2121408"/>
                  </a:lnTo>
                  <a:lnTo>
                    <a:pt x="6350" y="2121408"/>
                  </a:lnTo>
                  <a:lnTo>
                    <a:pt x="5080" y="2122678"/>
                  </a:lnTo>
                  <a:lnTo>
                    <a:pt x="3810" y="2122678"/>
                  </a:lnTo>
                  <a:lnTo>
                    <a:pt x="1270" y="2123948"/>
                  </a:lnTo>
                  <a:lnTo>
                    <a:pt x="0" y="2125218"/>
                  </a:lnTo>
                  <a:lnTo>
                    <a:pt x="0" y="2127758"/>
                  </a:lnTo>
                  <a:lnTo>
                    <a:pt x="1270" y="2132838"/>
                  </a:lnTo>
                  <a:lnTo>
                    <a:pt x="244094" y="3355086"/>
                  </a:lnTo>
                  <a:lnTo>
                    <a:pt x="244094" y="3356889"/>
                  </a:lnTo>
                  <a:lnTo>
                    <a:pt x="243840" y="3355594"/>
                  </a:lnTo>
                  <a:lnTo>
                    <a:pt x="243840" y="3358134"/>
                  </a:lnTo>
                  <a:lnTo>
                    <a:pt x="244398" y="3358426"/>
                  </a:lnTo>
                  <a:lnTo>
                    <a:pt x="244246" y="3357715"/>
                  </a:lnTo>
                  <a:lnTo>
                    <a:pt x="246634" y="3358896"/>
                  </a:lnTo>
                  <a:lnTo>
                    <a:pt x="251714" y="3358896"/>
                  </a:lnTo>
                  <a:lnTo>
                    <a:pt x="252857" y="3356610"/>
                  </a:lnTo>
                  <a:lnTo>
                    <a:pt x="252857" y="3356864"/>
                  </a:lnTo>
                  <a:lnTo>
                    <a:pt x="251587" y="3359404"/>
                  </a:lnTo>
                  <a:lnTo>
                    <a:pt x="246380" y="3359404"/>
                  </a:lnTo>
                  <a:lnTo>
                    <a:pt x="244398" y="3358426"/>
                  </a:lnTo>
                  <a:lnTo>
                    <a:pt x="291211" y="3592322"/>
                  </a:lnTo>
                  <a:lnTo>
                    <a:pt x="291211" y="3593592"/>
                  </a:lnTo>
                  <a:lnTo>
                    <a:pt x="298958" y="3593592"/>
                  </a:lnTo>
                  <a:lnTo>
                    <a:pt x="300228" y="3591052"/>
                  </a:lnTo>
                  <a:lnTo>
                    <a:pt x="300228" y="3586099"/>
                  </a:lnTo>
                  <a:close/>
                </a:path>
                <a:path w="2106295" h="3752215">
                  <a:moveTo>
                    <a:pt x="1224330" y="2931706"/>
                  </a:moveTo>
                  <a:lnTo>
                    <a:pt x="1223772" y="2928874"/>
                  </a:lnTo>
                  <a:lnTo>
                    <a:pt x="1223772" y="2931414"/>
                  </a:lnTo>
                  <a:lnTo>
                    <a:pt x="1224330" y="2931706"/>
                  </a:lnTo>
                  <a:close/>
                </a:path>
                <a:path w="2106295" h="3752215">
                  <a:moveTo>
                    <a:pt x="1231392" y="2927096"/>
                  </a:moveTo>
                  <a:lnTo>
                    <a:pt x="765937" y="11430"/>
                  </a:lnTo>
                  <a:lnTo>
                    <a:pt x="765937" y="7620"/>
                  </a:lnTo>
                  <a:lnTo>
                    <a:pt x="764794" y="3810"/>
                  </a:lnTo>
                  <a:lnTo>
                    <a:pt x="764794" y="1270"/>
                  </a:lnTo>
                  <a:lnTo>
                    <a:pt x="762254" y="0"/>
                  </a:lnTo>
                  <a:lnTo>
                    <a:pt x="755904" y="0"/>
                  </a:lnTo>
                  <a:lnTo>
                    <a:pt x="755904" y="3810"/>
                  </a:lnTo>
                  <a:lnTo>
                    <a:pt x="1222502" y="2923286"/>
                  </a:lnTo>
                  <a:lnTo>
                    <a:pt x="1223772" y="2927096"/>
                  </a:lnTo>
                  <a:lnTo>
                    <a:pt x="1225042" y="2929636"/>
                  </a:lnTo>
                  <a:lnTo>
                    <a:pt x="1227582" y="2932176"/>
                  </a:lnTo>
                  <a:lnTo>
                    <a:pt x="1230122" y="2932176"/>
                  </a:lnTo>
                  <a:lnTo>
                    <a:pt x="1230744" y="2930906"/>
                  </a:lnTo>
                  <a:lnTo>
                    <a:pt x="1231392" y="2929636"/>
                  </a:lnTo>
                  <a:lnTo>
                    <a:pt x="1231392" y="2927096"/>
                  </a:lnTo>
                  <a:close/>
                </a:path>
                <a:path w="2106295" h="3752215">
                  <a:moveTo>
                    <a:pt x="1363980" y="3747008"/>
                  </a:moveTo>
                  <a:lnTo>
                    <a:pt x="1233474" y="2932684"/>
                  </a:lnTo>
                  <a:lnTo>
                    <a:pt x="1232662" y="2927604"/>
                  </a:lnTo>
                  <a:lnTo>
                    <a:pt x="1232662" y="2930144"/>
                  </a:lnTo>
                  <a:lnTo>
                    <a:pt x="1231392" y="2932684"/>
                  </a:lnTo>
                  <a:lnTo>
                    <a:pt x="1226312" y="2932684"/>
                  </a:lnTo>
                  <a:lnTo>
                    <a:pt x="1224330" y="2931706"/>
                  </a:lnTo>
                  <a:lnTo>
                    <a:pt x="1225042" y="2935224"/>
                  </a:lnTo>
                  <a:lnTo>
                    <a:pt x="1355090" y="3739388"/>
                  </a:lnTo>
                  <a:lnTo>
                    <a:pt x="1355090" y="3749548"/>
                  </a:lnTo>
                  <a:lnTo>
                    <a:pt x="1357630" y="3752088"/>
                  </a:lnTo>
                  <a:lnTo>
                    <a:pt x="1362710" y="3752088"/>
                  </a:lnTo>
                  <a:lnTo>
                    <a:pt x="1363980" y="3750818"/>
                  </a:lnTo>
                  <a:lnTo>
                    <a:pt x="1363980" y="3747008"/>
                  </a:lnTo>
                  <a:close/>
                </a:path>
                <a:path w="2106295" h="3752215">
                  <a:moveTo>
                    <a:pt x="1685912" y="1844992"/>
                  </a:moveTo>
                  <a:lnTo>
                    <a:pt x="1685544" y="1842262"/>
                  </a:lnTo>
                  <a:lnTo>
                    <a:pt x="1685544" y="1844802"/>
                  </a:lnTo>
                  <a:lnTo>
                    <a:pt x="1685912" y="1844992"/>
                  </a:lnTo>
                  <a:close/>
                </a:path>
                <a:path w="2106295" h="3752215">
                  <a:moveTo>
                    <a:pt x="1766316" y="3176016"/>
                  </a:moveTo>
                  <a:lnTo>
                    <a:pt x="1765046" y="3173476"/>
                  </a:lnTo>
                  <a:lnTo>
                    <a:pt x="1762506" y="3172206"/>
                  </a:lnTo>
                  <a:lnTo>
                    <a:pt x="1757426" y="3174746"/>
                  </a:lnTo>
                  <a:lnTo>
                    <a:pt x="1561693" y="3265424"/>
                  </a:lnTo>
                  <a:lnTo>
                    <a:pt x="1559052" y="3265424"/>
                  </a:lnTo>
                  <a:lnTo>
                    <a:pt x="1559052" y="3267468"/>
                  </a:lnTo>
                  <a:lnTo>
                    <a:pt x="1561604" y="3265944"/>
                  </a:lnTo>
                  <a:lnTo>
                    <a:pt x="1564386" y="3265944"/>
                  </a:lnTo>
                  <a:lnTo>
                    <a:pt x="1566926" y="3267202"/>
                  </a:lnTo>
                  <a:lnTo>
                    <a:pt x="1566926" y="3273552"/>
                  </a:lnTo>
                  <a:lnTo>
                    <a:pt x="1573149" y="3271012"/>
                  </a:lnTo>
                  <a:lnTo>
                    <a:pt x="1763776" y="3182366"/>
                  </a:lnTo>
                  <a:lnTo>
                    <a:pt x="1764030" y="3182112"/>
                  </a:lnTo>
                  <a:lnTo>
                    <a:pt x="1765046" y="3181096"/>
                  </a:lnTo>
                  <a:lnTo>
                    <a:pt x="1766316" y="3178556"/>
                  </a:lnTo>
                  <a:lnTo>
                    <a:pt x="1766316" y="3176016"/>
                  </a:lnTo>
                  <a:close/>
                </a:path>
                <a:path w="2106295" h="3752215">
                  <a:moveTo>
                    <a:pt x="1827276" y="2806446"/>
                  </a:moveTo>
                  <a:lnTo>
                    <a:pt x="1694434" y="1848612"/>
                  </a:lnTo>
                  <a:lnTo>
                    <a:pt x="1694434" y="1846072"/>
                  </a:lnTo>
                  <a:lnTo>
                    <a:pt x="1694434" y="1843532"/>
                  </a:lnTo>
                  <a:lnTo>
                    <a:pt x="1693164" y="1846072"/>
                  </a:lnTo>
                  <a:lnTo>
                    <a:pt x="1688084" y="1846072"/>
                  </a:lnTo>
                  <a:lnTo>
                    <a:pt x="1685912" y="1844992"/>
                  </a:lnTo>
                  <a:lnTo>
                    <a:pt x="1819554" y="2809557"/>
                  </a:lnTo>
                  <a:lnTo>
                    <a:pt x="1818259" y="2810002"/>
                  </a:lnTo>
                  <a:lnTo>
                    <a:pt x="1714246" y="2856357"/>
                  </a:lnTo>
                  <a:lnTo>
                    <a:pt x="1712976" y="2857627"/>
                  </a:lnTo>
                  <a:lnTo>
                    <a:pt x="1712976" y="2862707"/>
                  </a:lnTo>
                  <a:lnTo>
                    <a:pt x="1715516" y="2862707"/>
                  </a:lnTo>
                  <a:lnTo>
                    <a:pt x="1716786" y="2863850"/>
                  </a:lnTo>
                  <a:lnTo>
                    <a:pt x="1717929" y="2863850"/>
                  </a:lnTo>
                  <a:lnTo>
                    <a:pt x="1719199" y="2862707"/>
                  </a:lnTo>
                  <a:lnTo>
                    <a:pt x="1729232" y="2858897"/>
                  </a:lnTo>
                  <a:lnTo>
                    <a:pt x="1825752" y="2816225"/>
                  </a:lnTo>
                  <a:lnTo>
                    <a:pt x="1825752" y="2814955"/>
                  </a:lnTo>
                  <a:lnTo>
                    <a:pt x="1823212" y="2816225"/>
                  </a:lnTo>
                  <a:lnTo>
                    <a:pt x="1819529" y="2814955"/>
                  </a:lnTo>
                  <a:lnTo>
                    <a:pt x="1818259" y="2812542"/>
                  </a:lnTo>
                  <a:lnTo>
                    <a:pt x="1819529" y="2810002"/>
                  </a:lnTo>
                  <a:lnTo>
                    <a:pt x="1819656" y="2810256"/>
                  </a:lnTo>
                  <a:lnTo>
                    <a:pt x="1827276" y="2806446"/>
                  </a:lnTo>
                  <a:close/>
                </a:path>
                <a:path w="2106295" h="3752215">
                  <a:moveTo>
                    <a:pt x="2106168" y="3018536"/>
                  </a:moveTo>
                  <a:lnTo>
                    <a:pt x="2104898" y="3018536"/>
                  </a:lnTo>
                  <a:lnTo>
                    <a:pt x="2102358" y="3015996"/>
                  </a:lnTo>
                  <a:lnTo>
                    <a:pt x="2101088" y="3015996"/>
                  </a:lnTo>
                  <a:lnTo>
                    <a:pt x="2091055" y="3021076"/>
                  </a:lnTo>
                  <a:lnTo>
                    <a:pt x="1765300" y="3170682"/>
                  </a:lnTo>
                  <a:lnTo>
                    <a:pt x="1762760" y="3171952"/>
                  </a:lnTo>
                  <a:lnTo>
                    <a:pt x="1765300" y="3173222"/>
                  </a:lnTo>
                  <a:lnTo>
                    <a:pt x="1767840" y="3178302"/>
                  </a:lnTo>
                  <a:lnTo>
                    <a:pt x="1766570" y="3180842"/>
                  </a:lnTo>
                  <a:lnTo>
                    <a:pt x="1764030" y="3182112"/>
                  </a:lnTo>
                  <a:lnTo>
                    <a:pt x="2103628" y="3024886"/>
                  </a:lnTo>
                  <a:lnTo>
                    <a:pt x="2104898" y="3023616"/>
                  </a:lnTo>
                  <a:lnTo>
                    <a:pt x="2104898" y="3021076"/>
                  </a:lnTo>
                  <a:lnTo>
                    <a:pt x="2106168" y="3021076"/>
                  </a:lnTo>
                  <a:lnTo>
                    <a:pt x="2106168" y="30185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951843" y="1397507"/>
              <a:ext cx="240156" cy="75951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10603992" y="1527047"/>
              <a:ext cx="1059180" cy="4347210"/>
            </a:xfrm>
            <a:custGeom>
              <a:avLst/>
              <a:gdLst/>
              <a:ahLst/>
              <a:cxnLst/>
              <a:rect l="l" t="t" r="r" b="b"/>
              <a:pathLst>
                <a:path w="1059179" h="4347210">
                  <a:moveTo>
                    <a:pt x="688848" y="3965956"/>
                  </a:moveTo>
                  <a:lnTo>
                    <a:pt x="687578" y="3963543"/>
                  </a:lnTo>
                  <a:lnTo>
                    <a:pt x="685038" y="3963543"/>
                  </a:lnTo>
                  <a:lnTo>
                    <a:pt x="682498" y="3964686"/>
                  </a:lnTo>
                  <a:lnTo>
                    <a:pt x="679958" y="3965956"/>
                  </a:lnTo>
                  <a:lnTo>
                    <a:pt x="657352" y="3978529"/>
                  </a:lnTo>
                  <a:lnTo>
                    <a:pt x="654469" y="3980688"/>
                  </a:lnTo>
                  <a:lnTo>
                    <a:pt x="651256" y="3980688"/>
                  </a:lnTo>
                  <a:lnTo>
                    <a:pt x="648716" y="3981958"/>
                  </a:lnTo>
                  <a:lnTo>
                    <a:pt x="2540" y="4336745"/>
                  </a:lnTo>
                  <a:lnTo>
                    <a:pt x="1270" y="4338015"/>
                  </a:lnTo>
                  <a:lnTo>
                    <a:pt x="0" y="4338015"/>
                  </a:lnTo>
                  <a:lnTo>
                    <a:pt x="0" y="4344352"/>
                  </a:lnTo>
                  <a:lnTo>
                    <a:pt x="1270" y="4346880"/>
                  </a:lnTo>
                  <a:lnTo>
                    <a:pt x="3810" y="4346880"/>
                  </a:lnTo>
                  <a:lnTo>
                    <a:pt x="8890" y="4344352"/>
                  </a:lnTo>
                  <a:lnTo>
                    <a:pt x="12700" y="4341812"/>
                  </a:lnTo>
                  <a:lnTo>
                    <a:pt x="655066" y="3988308"/>
                  </a:lnTo>
                  <a:lnTo>
                    <a:pt x="658876" y="3987038"/>
                  </a:lnTo>
                  <a:lnTo>
                    <a:pt x="658876" y="3984498"/>
                  </a:lnTo>
                  <a:lnTo>
                    <a:pt x="657606" y="3983228"/>
                  </a:lnTo>
                  <a:lnTo>
                    <a:pt x="657098" y="3982212"/>
                  </a:lnTo>
                  <a:lnTo>
                    <a:pt x="657352" y="3982339"/>
                  </a:lnTo>
                  <a:lnTo>
                    <a:pt x="658622" y="3983609"/>
                  </a:lnTo>
                  <a:lnTo>
                    <a:pt x="659892" y="3986022"/>
                  </a:lnTo>
                  <a:lnTo>
                    <a:pt x="658622" y="3988562"/>
                  </a:lnTo>
                  <a:lnTo>
                    <a:pt x="657352" y="3989832"/>
                  </a:lnTo>
                  <a:lnTo>
                    <a:pt x="674141" y="3981069"/>
                  </a:lnTo>
                  <a:lnTo>
                    <a:pt x="686308" y="3974719"/>
                  </a:lnTo>
                  <a:lnTo>
                    <a:pt x="687578" y="3972306"/>
                  </a:lnTo>
                  <a:lnTo>
                    <a:pt x="688848" y="3971036"/>
                  </a:lnTo>
                  <a:lnTo>
                    <a:pt x="688848" y="3965956"/>
                  </a:lnTo>
                  <a:close/>
                </a:path>
                <a:path w="1059179" h="4347210">
                  <a:moveTo>
                    <a:pt x="1046086" y="399046"/>
                  </a:moveTo>
                  <a:lnTo>
                    <a:pt x="1045464" y="396240"/>
                  </a:lnTo>
                  <a:lnTo>
                    <a:pt x="1045464" y="398780"/>
                  </a:lnTo>
                  <a:lnTo>
                    <a:pt x="1046086" y="399046"/>
                  </a:lnTo>
                  <a:close/>
                </a:path>
                <a:path w="1059179" h="4347210">
                  <a:moveTo>
                    <a:pt x="1054608" y="394208"/>
                  </a:moveTo>
                  <a:lnTo>
                    <a:pt x="1004062" y="11430"/>
                  </a:lnTo>
                  <a:lnTo>
                    <a:pt x="1002792" y="3810"/>
                  </a:lnTo>
                  <a:lnTo>
                    <a:pt x="1002792" y="2540"/>
                  </a:lnTo>
                  <a:lnTo>
                    <a:pt x="1001522" y="0"/>
                  </a:lnTo>
                  <a:lnTo>
                    <a:pt x="995172" y="0"/>
                  </a:lnTo>
                  <a:lnTo>
                    <a:pt x="995172" y="3810"/>
                  </a:lnTo>
                  <a:lnTo>
                    <a:pt x="1046988" y="389128"/>
                  </a:lnTo>
                  <a:lnTo>
                    <a:pt x="1046988" y="395478"/>
                  </a:lnTo>
                  <a:lnTo>
                    <a:pt x="1048258" y="398018"/>
                  </a:lnTo>
                  <a:lnTo>
                    <a:pt x="1050798" y="399288"/>
                  </a:lnTo>
                  <a:lnTo>
                    <a:pt x="1053338" y="399288"/>
                  </a:lnTo>
                  <a:lnTo>
                    <a:pt x="1054608" y="396748"/>
                  </a:lnTo>
                  <a:lnTo>
                    <a:pt x="1054608" y="394208"/>
                  </a:lnTo>
                  <a:close/>
                </a:path>
                <a:path w="1059179" h="4347210">
                  <a:moveTo>
                    <a:pt x="1059180" y="418719"/>
                  </a:moveTo>
                  <a:lnTo>
                    <a:pt x="1056843" y="399923"/>
                  </a:lnTo>
                  <a:lnTo>
                    <a:pt x="1056386" y="396240"/>
                  </a:lnTo>
                  <a:lnTo>
                    <a:pt x="1055116" y="397510"/>
                  </a:lnTo>
                  <a:lnTo>
                    <a:pt x="1053719" y="399923"/>
                  </a:lnTo>
                  <a:lnTo>
                    <a:pt x="1048258" y="399923"/>
                  </a:lnTo>
                  <a:lnTo>
                    <a:pt x="1046086" y="399046"/>
                  </a:lnTo>
                  <a:lnTo>
                    <a:pt x="1046861" y="402463"/>
                  </a:lnTo>
                  <a:lnTo>
                    <a:pt x="1049528" y="419989"/>
                  </a:lnTo>
                  <a:lnTo>
                    <a:pt x="1049528" y="422402"/>
                  </a:lnTo>
                  <a:lnTo>
                    <a:pt x="1052322" y="423672"/>
                  </a:lnTo>
                  <a:lnTo>
                    <a:pt x="1056386" y="423672"/>
                  </a:lnTo>
                  <a:lnTo>
                    <a:pt x="1059180" y="422402"/>
                  </a:lnTo>
                  <a:lnTo>
                    <a:pt x="1059180" y="4187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761220" y="4925568"/>
              <a:ext cx="65531" cy="262127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205466" y="4953762"/>
              <a:ext cx="301370" cy="156971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744456" y="5243321"/>
              <a:ext cx="188214" cy="101600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9218676" y="240804"/>
              <a:ext cx="2973705" cy="5050790"/>
            </a:xfrm>
            <a:custGeom>
              <a:avLst/>
              <a:gdLst/>
              <a:ahLst/>
              <a:cxnLst/>
              <a:rect l="l" t="t" r="r" b="b"/>
              <a:pathLst>
                <a:path w="2973704" h="5050790">
                  <a:moveTo>
                    <a:pt x="23215" y="2228837"/>
                  </a:moveTo>
                  <a:lnTo>
                    <a:pt x="1270" y="2228837"/>
                  </a:lnTo>
                  <a:lnTo>
                    <a:pt x="0" y="2228837"/>
                  </a:lnTo>
                  <a:lnTo>
                    <a:pt x="0" y="2232647"/>
                  </a:lnTo>
                  <a:lnTo>
                    <a:pt x="1270" y="2235187"/>
                  </a:lnTo>
                  <a:lnTo>
                    <a:pt x="3810" y="2236457"/>
                  </a:lnTo>
                  <a:lnTo>
                    <a:pt x="6350" y="2235187"/>
                  </a:lnTo>
                  <a:lnTo>
                    <a:pt x="10160" y="2233917"/>
                  </a:lnTo>
                  <a:lnTo>
                    <a:pt x="16383" y="2231377"/>
                  </a:lnTo>
                  <a:lnTo>
                    <a:pt x="23215" y="2228837"/>
                  </a:lnTo>
                  <a:close/>
                </a:path>
                <a:path w="2973704" h="5050790">
                  <a:moveTo>
                    <a:pt x="397002" y="2086851"/>
                  </a:moveTo>
                  <a:lnTo>
                    <a:pt x="395732" y="2084311"/>
                  </a:lnTo>
                  <a:lnTo>
                    <a:pt x="395732" y="2083041"/>
                  </a:lnTo>
                  <a:lnTo>
                    <a:pt x="394462" y="2081771"/>
                  </a:lnTo>
                  <a:lnTo>
                    <a:pt x="390652" y="2081771"/>
                  </a:lnTo>
                  <a:lnTo>
                    <a:pt x="2540" y="2225027"/>
                  </a:lnTo>
                  <a:lnTo>
                    <a:pt x="1270" y="2225027"/>
                  </a:lnTo>
                  <a:lnTo>
                    <a:pt x="1270" y="2227567"/>
                  </a:lnTo>
                  <a:lnTo>
                    <a:pt x="26631" y="2227567"/>
                  </a:lnTo>
                  <a:lnTo>
                    <a:pt x="391922" y="2091931"/>
                  </a:lnTo>
                  <a:lnTo>
                    <a:pt x="393192" y="2090661"/>
                  </a:lnTo>
                  <a:lnTo>
                    <a:pt x="395732" y="2089391"/>
                  </a:lnTo>
                  <a:lnTo>
                    <a:pt x="397002" y="2086851"/>
                  </a:lnTo>
                  <a:close/>
                </a:path>
                <a:path w="2973704" h="5050790">
                  <a:moveTo>
                    <a:pt x="2274366" y="3900957"/>
                  </a:moveTo>
                  <a:lnTo>
                    <a:pt x="2273808" y="3898125"/>
                  </a:lnTo>
                  <a:lnTo>
                    <a:pt x="2273808" y="3900665"/>
                  </a:lnTo>
                  <a:lnTo>
                    <a:pt x="2274366" y="3900957"/>
                  </a:lnTo>
                  <a:close/>
                </a:path>
                <a:path w="2973704" h="5050790">
                  <a:moveTo>
                    <a:pt x="2327148" y="1899018"/>
                  </a:moveTo>
                  <a:lnTo>
                    <a:pt x="2304338" y="1737855"/>
                  </a:lnTo>
                  <a:lnTo>
                    <a:pt x="2304186" y="1736775"/>
                  </a:lnTo>
                  <a:lnTo>
                    <a:pt x="2304161" y="1735315"/>
                  </a:lnTo>
                  <a:lnTo>
                    <a:pt x="2302764" y="1737855"/>
                  </a:lnTo>
                  <a:lnTo>
                    <a:pt x="2297684" y="1737855"/>
                  </a:lnTo>
                  <a:lnTo>
                    <a:pt x="2296655" y="1737347"/>
                  </a:lnTo>
                  <a:lnTo>
                    <a:pt x="2301494" y="1737347"/>
                  </a:lnTo>
                  <a:lnTo>
                    <a:pt x="2302764" y="1734807"/>
                  </a:lnTo>
                  <a:lnTo>
                    <a:pt x="2302764" y="1732267"/>
                  </a:lnTo>
                  <a:lnTo>
                    <a:pt x="2301494" y="1725917"/>
                  </a:lnTo>
                  <a:lnTo>
                    <a:pt x="2065909" y="3797"/>
                  </a:lnTo>
                  <a:lnTo>
                    <a:pt x="2065909" y="2527"/>
                  </a:lnTo>
                  <a:lnTo>
                    <a:pt x="2064639" y="1257"/>
                  </a:lnTo>
                  <a:lnTo>
                    <a:pt x="2062226" y="1257"/>
                  </a:lnTo>
                  <a:lnTo>
                    <a:pt x="2060956" y="0"/>
                  </a:lnTo>
                  <a:lnTo>
                    <a:pt x="2057146" y="0"/>
                  </a:lnTo>
                  <a:lnTo>
                    <a:pt x="2055876" y="2527"/>
                  </a:lnTo>
                  <a:lnTo>
                    <a:pt x="2055876" y="5067"/>
                  </a:lnTo>
                  <a:lnTo>
                    <a:pt x="2057146" y="10147"/>
                  </a:lnTo>
                  <a:lnTo>
                    <a:pt x="2294001" y="1733537"/>
                  </a:lnTo>
                  <a:lnTo>
                    <a:pt x="2294001" y="1736077"/>
                  </a:lnTo>
                  <a:lnTo>
                    <a:pt x="2295525" y="1736890"/>
                  </a:lnTo>
                  <a:lnTo>
                    <a:pt x="2318131" y="1902701"/>
                  </a:lnTo>
                  <a:lnTo>
                    <a:pt x="2318131" y="1905241"/>
                  </a:lnTo>
                  <a:lnTo>
                    <a:pt x="2320798" y="1906511"/>
                  </a:lnTo>
                  <a:lnTo>
                    <a:pt x="2325878" y="1906511"/>
                  </a:lnTo>
                  <a:lnTo>
                    <a:pt x="2327148" y="1903971"/>
                  </a:lnTo>
                  <a:lnTo>
                    <a:pt x="2327148" y="1899018"/>
                  </a:lnTo>
                  <a:close/>
                </a:path>
                <a:path w="2973704" h="5050790">
                  <a:moveTo>
                    <a:pt x="2394826" y="4700790"/>
                  </a:moveTo>
                  <a:lnTo>
                    <a:pt x="2394204" y="4698098"/>
                  </a:lnTo>
                  <a:lnTo>
                    <a:pt x="2394204" y="4700511"/>
                  </a:lnTo>
                  <a:lnTo>
                    <a:pt x="2394826" y="4700790"/>
                  </a:lnTo>
                  <a:close/>
                </a:path>
                <a:path w="2973704" h="5050790">
                  <a:moveTo>
                    <a:pt x="2453640" y="5041633"/>
                  </a:moveTo>
                  <a:lnTo>
                    <a:pt x="2404160" y="4707877"/>
                  </a:lnTo>
                  <a:lnTo>
                    <a:pt x="2404008" y="4706861"/>
                  </a:lnTo>
                  <a:lnTo>
                    <a:pt x="2404872" y="4705210"/>
                  </a:lnTo>
                  <a:lnTo>
                    <a:pt x="2404872" y="4702924"/>
                  </a:lnTo>
                  <a:lnTo>
                    <a:pt x="2404592" y="4701654"/>
                  </a:lnTo>
                  <a:lnTo>
                    <a:pt x="2404275" y="4700232"/>
                  </a:lnTo>
                  <a:lnTo>
                    <a:pt x="2404618" y="4699584"/>
                  </a:lnTo>
                  <a:lnTo>
                    <a:pt x="2404872" y="4699368"/>
                  </a:lnTo>
                  <a:lnTo>
                    <a:pt x="2404795" y="4699241"/>
                  </a:lnTo>
                  <a:lnTo>
                    <a:pt x="2404872" y="4699114"/>
                  </a:lnTo>
                  <a:lnTo>
                    <a:pt x="2404872" y="4696701"/>
                  </a:lnTo>
                  <a:lnTo>
                    <a:pt x="2403043" y="4681969"/>
                  </a:lnTo>
                  <a:lnTo>
                    <a:pt x="2402459" y="4677143"/>
                  </a:lnTo>
                  <a:lnTo>
                    <a:pt x="2401189" y="4679556"/>
                  </a:lnTo>
                  <a:lnTo>
                    <a:pt x="2400046" y="4681969"/>
                  </a:lnTo>
                  <a:lnTo>
                    <a:pt x="2395093" y="4681969"/>
                  </a:lnTo>
                  <a:lnTo>
                    <a:pt x="2394547" y="4681715"/>
                  </a:lnTo>
                  <a:lnTo>
                    <a:pt x="2399030" y="4681715"/>
                  </a:lnTo>
                  <a:lnTo>
                    <a:pt x="2400300" y="4679175"/>
                  </a:lnTo>
                  <a:lnTo>
                    <a:pt x="2400300" y="4676635"/>
                  </a:lnTo>
                  <a:lnTo>
                    <a:pt x="2394712" y="4639551"/>
                  </a:lnTo>
                  <a:lnTo>
                    <a:pt x="2393950" y="4634471"/>
                  </a:lnTo>
                  <a:lnTo>
                    <a:pt x="2393950" y="4637011"/>
                  </a:lnTo>
                  <a:lnTo>
                    <a:pt x="2392680" y="4639551"/>
                  </a:lnTo>
                  <a:lnTo>
                    <a:pt x="2391918" y="4639551"/>
                  </a:lnTo>
                  <a:lnTo>
                    <a:pt x="2392680" y="4638027"/>
                  </a:lnTo>
                  <a:lnTo>
                    <a:pt x="2392680" y="4635487"/>
                  </a:lnTo>
                  <a:lnTo>
                    <a:pt x="2344534" y="4313415"/>
                  </a:lnTo>
                  <a:lnTo>
                    <a:pt x="2344318" y="4311993"/>
                  </a:lnTo>
                  <a:lnTo>
                    <a:pt x="2346325" y="4309986"/>
                  </a:lnTo>
                  <a:lnTo>
                    <a:pt x="2345055" y="4307573"/>
                  </a:lnTo>
                  <a:lnTo>
                    <a:pt x="2345055" y="4306303"/>
                  </a:lnTo>
                  <a:lnTo>
                    <a:pt x="2343023" y="4292968"/>
                  </a:lnTo>
                  <a:lnTo>
                    <a:pt x="2343023" y="4312526"/>
                  </a:lnTo>
                  <a:lnTo>
                    <a:pt x="2341245" y="4313415"/>
                  </a:lnTo>
                  <a:lnTo>
                    <a:pt x="2339467" y="4313415"/>
                  </a:lnTo>
                  <a:lnTo>
                    <a:pt x="2341245" y="4312526"/>
                  </a:lnTo>
                  <a:lnTo>
                    <a:pt x="2343023" y="4312526"/>
                  </a:lnTo>
                  <a:lnTo>
                    <a:pt x="2343023" y="4292968"/>
                  </a:lnTo>
                  <a:lnTo>
                    <a:pt x="2283510" y="3902329"/>
                  </a:lnTo>
                  <a:lnTo>
                    <a:pt x="2284476" y="3900411"/>
                  </a:lnTo>
                  <a:lnTo>
                    <a:pt x="2284476" y="3897871"/>
                  </a:lnTo>
                  <a:lnTo>
                    <a:pt x="2201545" y="3338055"/>
                  </a:lnTo>
                  <a:lnTo>
                    <a:pt x="2200275" y="3332975"/>
                  </a:lnTo>
                  <a:lnTo>
                    <a:pt x="2200275" y="3326625"/>
                  </a:lnTo>
                  <a:lnTo>
                    <a:pt x="2197735" y="3325355"/>
                  </a:lnTo>
                  <a:lnTo>
                    <a:pt x="2192782" y="3325355"/>
                  </a:lnTo>
                  <a:lnTo>
                    <a:pt x="2192782" y="3326625"/>
                  </a:lnTo>
                  <a:lnTo>
                    <a:pt x="2191512" y="3327895"/>
                  </a:lnTo>
                  <a:lnTo>
                    <a:pt x="2191512" y="3330435"/>
                  </a:lnTo>
                  <a:lnTo>
                    <a:pt x="2275713" y="3895331"/>
                  </a:lnTo>
                  <a:lnTo>
                    <a:pt x="2275713" y="3901630"/>
                  </a:lnTo>
                  <a:lnTo>
                    <a:pt x="2274366" y="3900957"/>
                  </a:lnTo>
                  <a:lnTo>
                    <a:pt x="2275078" y="3904475"/>
                  </a:lnTo>
                  <a:lnTo>
                    <a:pt x="2334895" y="4299953"/>
                  </a:lnTo>
                  <a:lnTo>
                    <a:pt x="2336165" y="4308843"/>
                  </a:lnTo>
                  <a:lnTo>
                    <a:pt x="2336165" y="4311256"/>
                  </a:lnTo>
                  <a:lnTo>
                    <a:pt x="2337816" y="4312907"/>
                  </a:lnTo>
                  <a:lnTo>
                    <a:pt x="2336292" y="4312145"/>
                  </a:lnTo>
                  <a:lnTo>
                    <a:pt x="2383917" y="4632947"/>
                  </a:lnTo>
                  <a:lnTo>
                    <a:pt x="2383917" y="4639297"/>
                  </a:lnTo>
                  <a:lnTo>
                    <a:pt x="2385961" y="4640326"/>
                  </a:lnTo>
                  <a:lnTo>
                    <a:pt x="2386330" y="4642091"/>
                  </a:lnTo>
                  <a:lnTo>
                    <a:pt x="2391410" y="4674095"/>
                  </a:lnTo>
                  <a:lnTo>
                    <a:pt x="2391410" y="4680445"/>
                  </a:lnTo>
                  <a:lnTo>
                    <a:pt x="2393277" y="4681385"/>
                  </a:lnTo>
                  <a:lnTo>
                    <a:pt x="2393950" y="4684509"/>
                  </a:lnTo>
                  <a:lnTo>
                    <a:pt x="2395093" y="4689335"/>
                  </a:lnTo>
                  <a:lnTo>
                    <a:pt x="2396363" y="4695431"/>
                  </a:lnTo>
                  <a:lnTo>
                    <a:pt x="2396363" y="4700257"/>
                  </a:lnTo>
                  <a:lnTo>
                    <a:pt x="2398776" y="4701527"/>
                  </a:lnTo>
                  <a:lnTo>
                    <a:pt x="2402344" y="4701527"/>
                  </a:lnTo>
                  <a:lnTo>
                    <a:pt x="2402205" y="4701654"/>
                  </a:lnTo>
                  <a:lnTo>
                    <a:pt x="2396871" y="4701654"/>
                  </a:lnTo>
                  <a:lnTo>
                    <a:pt x="2394826" y="4700790"/>
                  </a:lnTo>
                  <a:lnTo>
                    <a:pt x="2395601" y="4704067"/>
                  </a:lnTo>
                  <a:lnTo>
                    <a:pt x="2395601" y="4706480"/>
                  </a:lnTo>
                  <a:lnTo>
                    <a:pt x="2398141" y="4707623"/>
                  </a:lnTo>
                  <a:lnTo>
                    <a:pt x="2402192" y="4707623"/>
                  </a:lnTo>
                  <a:lnTo>
                    <a:pt x="2402078" y="4707877"/>
                  </a:lnTo>
                  <a:lnTo>
                    <a:pt x="2398268" y="4707877"/>
                  </a:lnTo>
                  <a:lnTo>
                    <a:pt x="2395728" y="4706607"/>
                  </a:lnTo>
                  <a:lnTo>
                    <a:pt x="2446147" y="5042903"/>
                  </a:lnTo>
                  <a:lnTo>
                    <a:pt x="2446147" y="5049253"/>
                  </a:lnTo>
                  <a:lnTo>
                    <a:pt x="2448560" y="5050523"/>
                  </a:lnTo>
                  <a:lnTo>
                    <a:pt x="2452370" y="5050523"/>
                  </a:lnTo>
                  <a:lnTo>
                    <a:pt x="2453640" y="5049253"/>
                  </a:lnTo>
                  <a:lnTo>
                    <a:pt x="2453640" y="5041633"/>
                  </a:lnTo>
                  <a:close/>
                </a:path>
                <a:path w="2973704" h="5050790">
                  <a:moveTo>
                    <a:pt x="2519540" y="2843136"/>
                  </a:moveTo>
                  <a:lnTo>
                    <a:pt x="2518664" y="2842247"/>
                  </a:lnTo>
                  <a:lnTo>
                    <a:pt x="2517902" y="2842247"/>
                  </a:lnTo>
                  <a:lnTo>
                    <a:pt x="2517394" y="2842247"/>
                  </a:lnTo>
                  <a:lnTo>
                    <a:pt x="2512949" y="2842247"/>
                  </a:lnTo>
                  <a:lnTo>
                    <a:pt x="2461641" y="2865234"/>
                  </a:lnTo>
                  <a:lnTo>
                    <a:pt x="2456688" y="2867901"/>
                  </a:lnTo>
                  <a:lnTo>
                    <a:pt x="2454148" y="2869171"/>
                  </a:lnTo>
                  <a:lnTo>
                    <a:pt x="2452878" y="2871711"/>
                  </a:lnTo>
                  <a:lnTo>
                    <a:pt x="2455418" y="2876791"/>
                  </a:lnTo>
                  <a:lnTo>
                    <a:pt x="2457831" y="2878061"/>
                  </a:lnTo>
                  <a:lnTo>
                    <a:pt x="2460371" y="2876791"/>
                  </a:lnTo>
                  <a:lnTo>
                    <a:pt x="2515362" y="2851264"/>
                  </a:lnTo>
                  <a:lnTo>
                    <a:pt x="2516632" y="2849867"/>
                  </a:lnTo>
                  <a:lnTo>
                    <a:pt x="2519172" y="2849867"/>
                  </a:lnTo>
                  <a:lnTo>
                    <a:pt x="2519172" y="2843517"/>
                  </a:lnTo>
                  <a:lnTo>
                    <a:pt x="2518257" y="2842615"/>
                  </a:lnTo>
                  <a:lnTo>
                    <a:pt x="2519540" y="2843136"/>
                  </a:lnTo>
                  <a:close/>
                </a:path>
                <a:path w="2973704" h="5050790">
                  <a:moveTo>
                    <a:pt x="2953512" y="3020809"/>
                  </a:moveTo>
                  <a:lnTo>
                    <a:pt x="2952242" y="3019539"/>
                  </a:lnTo>
                  <a:lnTo>
                    <a:pt x="2951226" y="3020047"/>
                  </a:lnTo>
                  <a:lnTo>
                    <a:pt x="2953512" y="3020809"/>
                  </a:lnTo>
                  <a:close/>
                </a:path>
                <a:path w="2973704" h="5050790">
                  <a:moveTo>
                    <a:pt x="2973324" y="3029813"/>
                  </a:moveTo>
                  <a:lnTo>
                    <a:pt x="2955417" y="3022333"/>
                  </a:lnTo>
                  <a:lnTo>
                    <a:pt x="2952877" y="3021063"/>
                  </a:lnTo>
                  <a:lnTo>
                    <a:pt x="2950984" y="3020174"/>
                  </a:lnTo>
                  <a:lnTo>
                    <a:pt x="2951226" y="3020047"/>
                  </a:lnTo>
                  <a:lnTo>
                    <a:pt x="2945892" y="3018269"/>
                  </a:lnTo>
                  <a:lnTo>
                    <a:pt x="2519540" y="2843136"/>
                  </a:lnTo>
                  <a:lnTo>
                    <a:pt x="2519934" y="2843517"/>
                  </a:lnTo>
                  <a:lnTo>
                    <a:pt x="2519934" y="2844787"/>
                  </a:lnTo>
                  <a:lnTo>
                    <a:pt x="2521204" y="2847327"/>
                  </a:lnTo>
                  <a:lnTo>
                    <a:pt x="2519934" y="2849867"/>
                  </a:lnTo>
                  <a:lnTo>
                    <a:pt x="2517394" y="2851137"/>
                  </a:lnTo>
                  <a:lnTo>
                    <a:pt x="2516124" y="2852407"/>
                  </a:lnTo>
                  <a:lnTo>
                    <a:pt x="2945739" y="3027578"/>
                  </a:lnTo>
                  <a:lnTo>
                    <a:pt x="2946400" y="3028937"/>
                  </a:lnTo>
                  <a:lnTo>
                    <a:pt x="2948940" y="3030207"/>
                  </a:lnTo>
                  <a:lnTo>
                    <a:pt x="2973324" y="3040316"/>
                  </a:lnTo>
                  <a:lnTo>
                    <a:pt x="2973324" y="30298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>
            <a:spLocks noGrp="1"/>
          </p:cNvSpPr>
          <p:nvPr>
            <p:ph type="title"/>
          </p:nvPr>
        </p:nvSpPr>
        <p:spPr>
          <a:xfrm>
            <a:off x="916939" y="682828"/>
            <a:ext cx="6543675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057015" algn="l"/>
              </a:tabLst>
            </a:pPr>
            <a:r>
              <a:rPr spc="-5" dirty="0"/>
              <a:t>DE</a:t>
            </a:r>
            <a:r>
              <a:rPr spc="10" dirty="0"/>
              <a:t>C</a:t>
            </a:r>
            <a:r>
              <a:rPr spc="-5" dirty="0"/>
              <a:t>LARAÇ</a:t>
            </a:r>
            <a:r>
              <a:rPr spc="5" dirty="0"/>
              <a:t>Ã</a:t>
            </a:r>
            <a:r>
              <a:rPr dirty="0"/>
              <a:t>O</a:t>
            </a:r>
            <a:r>
              <a:rPr spc="-20" dirty="0"/>
              <a:t> </a:t>
            </a:r>
            <a:r>
              <a:rPr spc="-5" dirty="0"/>
              <a:t>D</a:t>
            </a:r>
            <a:r>
              <a:rPr dirty="0"/>
              <a:t>E	VARIÁ</a:t>
            </a:r>
            <a:r>
              <a:rPr spc="-15" dirty="0"/>
              <a:t>V</a:t>
            </a:r>
            <a:r>
              <a:rPr spc="-5" dirty="0"/>
              <a:t>EIS</a:t>
            </a:r>
          </a:p>
        </p:txBody>
      </p:sp>
      <p:pic>
        <p:nvPicPr>
          <p:cNvPr id="80" name="object 80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932688" y="2552700"/>
            <a:ext cx="7427975" cy="3583858"/>
          </a:xfrm>
          <a:prstGeom prst="rect">
            <a:avLst/>
          </a:prstGeom>
        </p:spPr>
      </p:pic>
      <p:sp>
        <p:nvSpPr>
          <p:cNvPr id="81" name="object 81"/>
          <p:cNvSpPr txBox="1"/>
          <p:nvPr/>
        </p:nvSpPr>
        <p:spPr>
          <a:xfrm>
            <a:off x="916939" y="1509776"/>
            <a:ext cx="939165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Para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que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uma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variável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ou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uma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constante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possa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ser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utilizada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pelo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programa,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primeiro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ela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deve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declarada,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para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que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seja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reservado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espaço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na memória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para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armazenamento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seus dados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916939" y="6460432"/>
            <a:ext cx="5473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1/7/20XX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5386832" y="6460432"/>
            <a:ext cx="141795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Programação</a:t>
            </a:r>
            <a:r>
              <a:rPr sz="1000" spc="-5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em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Python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85" name="object 8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87156" y="182879"/>
            <a:ext cx="3705225" cy="6673850"/>
            <a:chOff x="8487156" y="182879"/>
            <a:chExt cx="3705225" cy="6673850"/>
          </a:xfrm>
        </p:grpSpPr>
        <p:sp>
          <p:nvSpPr>
            <p:cNvPr id="3" name="object 3"/>
            <p:cNvSpPr/>
            <p:nvPr/>
          </p:nvSpPr>
          <p:spPr>
            <a:xfrm>
              <a:off x="10104120" y="3236975"/>
              <a:ext cx="1102360" cy="879475"/>
            </a:xfrm>
            <a:custGeom>
              <a:avLst/>
              <a:gdLst/>
              <a:ahLst/>
              <a:cxnLst/>
              <a:rect l="l" t="t" r="r" b="b"/>
              <a:pathLst>
                <a:path w="1102359" h="879475">
                  <a:moveTo>
                    <a:pt x="972820" y="0"/>
                  </a:moveTo>
                  <a:lnTo>
                    <a:pt x="0" y="422021"/>
                  </a:lnTo>
                  <a:lnTo>
                    <a:pt x="45593" y="651891"/>
                  </a:lnTo>
                  <a:lnTo>
                    <a:pt x="481964" y="879348"/>
                  </a:lnTo>
                  <a:lnTo>
                    <a:pt x="497204" y="871728"/>
                  </a:lnTo>
                  <a:lnTo>
                    <a:pt x="875410" y="694944"/>
                  </a:lnTo>
                  <a:lnTo>
                    <a:pt x="1084415" y="694944"/>
                  </a:lnTo>
                  <a:lnTo>
                    <a:pt x="972820" y="0"/>
                  </a:lnTo>
                  <a:close/>
                </a:path>
                <a:path w="1102359" h="879475">
                  <a:moveTo>
                    <a:pt x="1084415" y="694944"/>
                  </a:moveTo>
                  <a:lnTo>
                    <a:pt x="880490" y="694944"/>
                  </a:lnTo>
                  <a:lnTo>
                    <a:pt x="1101852" y="803529"/>
                  </a:lnTo>
                  <a:lnTo>
                    <a:pt x="1084415" y="694944"/>
                  </a:lnTo>
                  <a:close/>
                </a:path>
              </a:pathLst>
            </a:custGeom>
            <a:solidFill>
              <a:srgbClr val="DD0F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591800" y="3944112"/>
              <a:ext cx="506095" cy="899160"/>
            </a:xfrm>
            <a:custGeom>
              <a:avLst/>
              <a:gdLst/>
              <a:ahLst/>
              <a:cxnLst/>
              <a:rect l="l" t="t" r="r" b="b"/>
              <a:pathLst>
                <a:path w="506095" h="899160">
                  <a:moveTo>
                    <a:pt x="140208" y="895350"/>
                  </a:moveTo>
                  <a:lnTo>
                    <a:pt x="8890" y="176784"/>
                  </a:lnTo>
                  <a:lnTo>
                    <a:pt x="0" y="180594"/>
                  </a:lnTo>
                  <a:lnTo>
                    <a:pt x="131318" y="899160"/>
                  </a:lnTo>
                  <a:lnTo>
                    <a:pt x="140208" y="895350"/>
                  </a:lnTo>
                  <a:close/>
                </a:path>
                <a:path w="506095" h="899160">
                  <a:moveTo>
                    <a:pt x="505968" y="710692"/>
                  </a:moveTo>
                  <a:lnTo>
                    <a:pt x="385826" y="0"/>
                  </a:lnTo>
                  <a:lnTo>
                    <a:pt x="16764" y="171958"/>
                  </a:lnTo>
                  <a:lnTo>
                    <a:pt x="148209" y="891540"/>
                  </a:lnTo>
                  <a:lnTo>
                    <a:pt x="505968" y="710692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152888" y="3901439"/>
              <a:ext cx="561340" cy="940435"/>
            </a:xfrm>
            <a:custGeom>
              <a:avLst/>
              <a:gdLst/>
              <a:ahLst/>
              <a:cxnLst/>
              <a:rect l="l" t="t" r="r" b="b"/>
              <a:pathLst>
                <a:path w="561340" h="940435">
                  <a:moveTo>
                    <a:pt x="0" y="0"/>
                  </a:moveTo>
                  <a:lnTo>
                    <a:pt x="138937" y="699897"/>
                  </a:lnTo>
                  <a:lnTo>
                    <a:pt x="560831" y="940308"/>
                  </a:lnTo>
                  <a:lnTo>
                    <a:pt x="429513" y="2227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614660" y="313943"/>
              <a:ext cx="939165" cy="4584700"/>
            </a:xfrm>
            <a:custGeom>
              <a:avLst/>
              <a:gdLst/>
              <a:ahLst/>
              <a:cxnLst/>
              <a:rect l="l" t="t" r="r" b="b"/>
              <a:pathLst>
                <a:path w="939165" h="4584700">
                  <a:moveTo>
                    <a:pt x="374015" y="3628135"/>
                  </a:moveTo>
                  <a:lnTo>
                    <a:pt x="492760" y="4340098"/>
                  </a:lnTo>
                  <a:lnTo>
                    <a:pt x="492760" y="4343908"/>
                  </a:lnTo>
                  <a:lnTo>
                    <a:pt x="938784" y="4584192"/>
                  </a:lnTo>
                  <a:lnTo>
                    <a:pt x="878078" y="4206112"/>
                  </a:lnTo>
                  <a:lnTo>
                    <a:pt x="823849" y="3852036"/>
                  </a:lnTo>
                  <a:lnTo>
                    <a:pt x="806354" y="3736848"/>
                  </a:lnTo>
                  <a:lnTo>
                    <a:pt x="593851" y="3736848"/>
                  </a:lnTo>
                  <a:lnTo>
                    <a:pt x="374015" y="3628135"/>
                  </a:lnTo>
                  <a:close/>
                </a:path>
                <a:path w="939165" h="4584700">
                  <a:moveTo>
                    <a:pt x="0" y="0"/>
                  </a:moveTo>
                  <a:lnTo>
                    <a:pt x="466217" y="2916173"/>
                  </a:lnTo>
                  <a:lnTo>
                    <a:pt x="600201" y="3734434"/>
                  </a:lnTo>
                  <a:lnTo>
                    <a:pt x="600201" y="3735704"/>
                  </a:lnTo>
                  <a:lnTo>
                    <a:pt x="598932" y="3736848"/>
                  </a:lnTo>
                  <a:lnTo>
                    <a:pt x="806354" y="3736848"/>
                  </a:lnTo>
                  <a:lnTo>
                    <a:pt x="247650" y="58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91344" y="4660900"/>
              <a:ext cx="1562100" cy="835025"/>
            </a:xfrm>
            <a:custGeom>
              <a:avLst/>
              <a:gdLst/>
              <a:ahLst/>
              <a:cxnLst/>
              <a:rect l="l" t="t" r="r" b="b"/>
              <a:pathLst>
                <a:path w="1562100" h="835025">
                  <a:moveTo>
                    <a:pt x="1114298" y="0"/>
                  </a:moveTo>
                  <a:lnTo>
                    <a:pt x="746251" y="184657"/>
                  </a:lnTo>
                  <a:lnTo>
                    <a:pt x="729869" y="193548"/>
                  </a:lnTo>
                  <a:lnTo>
                    <a:pt x="0" y="561467"/>
                  </a:lnTo>
                  <a:lnTo>
                    <a:pt x="432561" y="834644"/>
                  </a:lnTo>
                  <a:lnTo>
                    <a:pt x="1562100" y="240283"/>
                  </a:lnTo>
                  <a:lnTo>
                    <a:pt x="1114298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190988" y="5103876"/>
              <a:ext cx="1059180" cy="925194"/>
            </a:xfrm>
            <a:custGeom>
              <a:avLst/>
              <a:gdLst/>
              <a:ahLst/>
              <a:cxnLst/>
              <a:rect l="l" t="t" r="r" b="b"/>
              <a:pathLst>
                <a:path w="1059179" h="925195">
                  <a:moveTo>
                    <a:pt x="993393" y="0"/>
                  </a:moveTo>
                  <a:lnTo>
                    <a:pt x="235330" y="399923"/>
                  </a:lnTo>
                  <a:lnTo>
                    <a:pt x="0" y="523913"/>
                  </a:lnTo>
                  <a:lnTo>
                    <a:pt x="84835" y="925068"/>
                  </a:lnTo>
                  <a:lnTo>
                    <a:pt x="1059179" y="391033"/>
                  </a:lnTo>
                  <a:lnTo>
                    <a:pt x="993393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198352" y="4911851"/>
              <a:ext cx="464820" cy="413384"/>
            </a:xfrm>
            <a:custGeom>
              <a:avLst/>
              <a:gdLst/>
              <a:ahLst/>
              <a:cxnLst/>
              <a:rect l="l" t="t" r="r" b="b"/>
              <a:pathLst>
                <a:path w="464820" h="413385">
                  <a:moveTo>
                    <a:pt x="360045" y="0"/>
                  </a:moveTo>
                  <a:lnTo>
                    <a:pt x="0" y="189992"/>
                  </a:lnTo>
                  <a:lnTo>
                    <a:pt x="30352" y="207772"/>
                  </a:lnTo>
                  <a:lnTo>
                    <a:pt x="391541" y="413004"/>
                  </a:lnTo>
                  <a:lnTo>
                    <a:pt x="464820" y="372491"/>
                  </a:lnTo>
                  <a:lnTo>
                    <a:pt x="414274" y="35433"/>
                  </a:lnTo>
                  <a:lnTo>
                    <a:pt x="390271" y="21590"/>
                  </a:lnTo>
                  <a:lnTo>
                    <a:pt x="389000" y="20320"/>
                  </a:lnTo>
                  <a:lnTo>
                    <a:pt x="389000" y="17780"/>
                  </a:lnTo>
                  <a:lnTo>
                    <a:pt x="360045" y="0"/>
                  </a:lnTo>
                  <a:close/>
                </a:path>
              </a:pathLst>
            </a:custGeom>
            <a:solidFill>
              <a:srgbClr val="0940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195304" y="5111495"/>
              <a:ext cx="86995" cy="379730"/>
            </a:xfrm>
            <a:custGeom>
              <a:avLst/>
              <a:gdLst/>
              <a:ahLst/>
              <a:cxnLst/>
              <a:rect l="l" t="t" r="r" b="b"/>
              <a:pathLst>
                <a:path w="86995" h="379729">
                  <a:moveTo>
                    <a:pt x="0" y="0"/>
                  </a:moveTo>
                  <a:lnTo>
                    <a:pt x="63880" y="379475"/>
                  </a:lnTo>
                  <a:lnTo>
                    <a:pt x="86868" y="368045"/>
                  </a:lnTo>
                  <a:lnTo>
                    <a:pt x="26797" y="1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565636" y="4882895"/>
              <a:ext cx="45720" cy="40005"/>
            </a:xfrm>
            <a:custGeom>
              <a:avLst/>
              <a:gdLst/>
              <a:ahLst/>
              <a:cxnLst/>
              <a:rect l="l" t="t" r="r" b="b"/>
              <a:pathLst>
                <a:path w="45720" h="40004">
                  <a:moveTo>
                    <a:pt x="40640" y="0"/>
                  </a:moveTo>
                  <a:lnTo>
                    <a:pt x="0" y="21716"/>
                  </a:lnTo>
                  <a:lnTo>
                    <a:pt x="33020" y="39623"/>
                  </a:lnTo>
                  <a:lnTo>
                    <a:pt x="45720" y="32003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60B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755124" y="5349239"/>
              <a:ext cx="601980" cy="1108075"/>
            </a:xfrm>
            <a:custGeom>
              <a:avLst/>
              <a:gdLst/>
              <a:ahLst/>
              <a:cxnLst/>
              <a:rect l="l" t="t" r="r" b="b"/>
              <a:pathLst>
                <a:path w="601979" h="1108075">
                  <a:moveTo>
                    <a:pt x="0" y="0"/>
                  </a:moveTo>
                  <a:lnTo>
                    <a:pt x="182118" y="811987"/>
                  </a:lnTo>
                  <a:lnTo>
                    <a:pt x="601979" y="1107948"/>
                  </a:lnTo>
                  <a:lnTo>
                    <a:pt x="427481" y="2782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829800" y="5193791"/>
              <a:ext cx="86995" cy="90170"/>
            </a:xfrm>
            <a:custGeom>
              <a:avLst/>
              <a:gdLst/>
              <a:ahLst/>
              <a:cxnLst/>
              <a:rect l="l" t="t" r="r" b="b"/>
              <a:pathLst>
                <a:path w="86995" h="90170">
                  <a:moveTo>
                    <a:pt x="0" y="0"/>
                  </a:moveTo>
                  <a:lnTo>
                    <a:pt x="18923" y="89915"/>
                  </a:lnTo>
                  <a:lnTo>
                    <a:pt x="86868" y="54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232392" y="2482596"/>
              <a:ext cx="974090" cy="2761615"/>
            </a:xfrm>
            <a:custGeom>
              <a:avLst/>
              <a:gdLst/>
              <a:ahLst/>
              <a:cxnLst/>
              <a:rect l="l" t="t" r="r" b="b"/>
              <a:pathLst>
                <a:path w="974090" h="2761615">
                  <a:moveTo>
                    <a:pt x="0" y="0"/>
                  </a:moveTo>
                  <a:lnTo>
                    <a:pt x="540638" y="2449195"/>
                  </a:lnTo>
                  <a:lnTo>
                    <a:pt x="548131" y="2483358"/>
                  </a:lnTo>
                  <a:lnTo>
                    <a:pt x="593598" y="2698241"/>
                  </a:lnTo>
                  <a:lnTo>
                    <a:pt x="694689" y="2761488"/>
                  </a:lnTo>
                  <a:lnTo>
                    <a:pt x="973835" y="2621153"/>
                  </a:lnTo>
                  <a:lnTo>
                    <a:pt x="937259" y="2439035"/>
                  </a:lnTo>
                  <a:lnTo>
                    <a:pt x="699769" y="2296160"/>
                  </a:lnTo>
                  <a:lnTo>
                    <a:pt x="232409" y="1010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C8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178796" y="4856988"/>
              <a:ext cx="166370" cy="242570"/>
            </a:xfrm>
            <a:custGeom>
              <a:avLst/>
              <a:gdLst/>
              <a:ahLst/>
              <a:cxnLst/>
              <a:rect l="l" t="t" r="r" b="b"/>
              <a:pathLst>
                <a:path w="166370" h="242570">
                  <a:moveTo>
                    <a:pt x="130555" y="0"/>
                  </a:moveTo>
                  <a:lnTo>
                    <a:pt x="0" y="64388"/>
                  </a:lnTo>
                  <a:lnTo>
                    <a:pt x="36829" y="242316"/>
                  </a:lnTo>
                  <a:lnTo>
                    <a:pt x="166115" y="176656"/>
                  </a:lnTo>
                  <a:lnTo>
                    <a:pt x="130555" y="0"/>
                  </a:lnTo>
                  <a:close/>
                </a:path>
              </a:pathLst>
            </a:custGeom>
            <a:solidFill>
              <a:srgbClr val="60B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945624" y="4608576"/>
              <a:ext cx="767080" cy="346075"/>
            </a:xfrm>
            <a:custGeom>
              <a:avLst/>
              <a:gdLst/>
              <a:ahLst/>
              <a:cxnLst/>
              <a:rect l="l" t="t" r="r" b="b"/>
              <a:pathLst>
                <a:path w="767079" h="346075">
                  <a:moveTo>
                    <a:pt x="759886" y="236981"/>
                  </a:moveTo>
                  <a:lnTo>
                    <a:pt x="370585" y="236981"/>
                  </a:lnTo>
                  <a:lnTo>
                    <a:pt x="557910" y="345948"/>
                  </a:lnTo>
                  <a:lnTo>
                    <a:pt x="766572" y="240792"/>
                  </a:lnTo>
                  <a:lnTo>
                    <a:pt x="759886" y="236981"/>
                  </a:lnTo>
                  <a:close/>
                </a:path>
                <a:path w="767079" h="346075">
                  <a:moveTo>
                    <a:pt x="344043" y="0"/>
                  </a:moveTo>
                  <a:lnTo>
                    <a:pt x="0" y="165988"/>
                  </a:lnTo>
                  <a:lnTo>
                    <a:pt x="230250" y="304165"/>
                  </a:lnTo>
                  <a:lnTo>
                    <a:pt x="366902" y="236981"/>
                  </a:lnTo>
                  <a:lnTo>
                    <a:pt x="759886" y="236981"/>
                  </a:lnTo>
                  <a:lnTo>
                    <a:pt x="344043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319004" y="4858512"/>
              <a:ext cx="172720" cy="170815"/>
            </a:xfrm>
            <a:custGeom>
              <a:avLst/>
              <a:gdLst/>
              <a:ahLst/>
              <a:cxnLst/>
              <a:rect l="l" t="t" r="r" b="b"/>
              <a:pathLst>
                <a:path w="172720" h="170814">
                  <a:moveTo>
                    <a:pt x="0" y="0"/>
                  </a:moveTo>
                  <a:lnTo>
                    <a:pt x="34163" y="170687"/>
                  </a:lnTo>
                  <a:lnTo>
                    <a:pt x="172212" y="101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5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758172" y="5227320"/>
              <a:ext cx="657225" cy="393700"/>
            </a:xfrm>
            <a:custGeom>
              <a:avLst/>
              <a:gdLst/>
              <a:ahLst/>
              <a:cxnLst/>
              <a:rect l="l" t="t" r="r" b="b"/>
              <a:pathLst>
                <a:path w="657225" h="393700">
                  <a:moveTo>
                    <a:pt x="223520" y="0"/>
                  </a:moveTo>
                  <a:lnTo>
                    <a:pt x="171830" y="26542"/>
                  </a:lnTo>
                  <a:lnTo>
                    <a:pt x="90931" y="67055"/>
                  </a:lnTo>
                  <a:lnTo>
                    <a:pt x="0" y="113791"/>
                  </a:lnTo>
                  <a:lnTo>
                    <a:pt x="428244" y="393191"/>
                  </a:lnTo>
                  <a:lnTo>
                    <a:pt x="656844" y="273049"/>
                  </a:lnTo>
                  <a:lnTo>
                    <a:pt x="223520" y="0"/>
                  </a:lnTo>
                  <a:close/>
                </a:path>
              </a:pathLst>
            </a:custGeom>
            <a:solidFill>
              <a:srgbClr val="0940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276332" y="5506212"/>
              <a:ext cx="975360" cy="957580"/>
            </a:xfrm>
            <a:custGeom>
              <a:avLst/>
              <a:gdLst/>
              <a:ahLst/>
              <a:cxnLst/>
              <a:rect l="l" t="t" r="r" b="b"/>
              <a:pathLst>
                <a:path w="975359" h="957579">
                  <a:moveTo>
                    <a:pt x="974090" y="0"/>
                  </a:moveTo>
                  <a:lnTo>
                    <a:pt x="0" y="534238"/>
                  </a:lnTo>
                  <a:lnTo>
                    <a:pt x="88519" y="957072"/>
                  </a:lnTo>
                  <a:lnTo>
                    <a:pt x="406146" y="776033"/>
                  </a:lnTo>
                  <a:lnTo>
                    <a:pt x="325120" y="365861"/>
                  </a:lnTo>
                  <a:lnTo>
                    <a:pt x="327660" y="363334"/>
                  </a:lnTo>
                  <a:lnTo>
                    <a:pt x="327660" y="359537"/>
                  </a:lnTo>
                  <a:lnTo>
                    <a:pt x="328929" y="359537"/>
                  </a:lnTo>
                  <a:lnTo>
                    <a:pt x="975360" y="5079"/>
                  </a:lnTo>
                  <a:lnTo>
                    <a:pt x="974090" y="0"/>
                  </a:lnTo>
                  <a:close/>
                </a:path>
              </a:pathLst>
            </a:custGeom>
            <a:solidFill>
              <a:srgbClr val="C5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506200" y="4526279"/>
              <a:ext cx="97790" cy="370840"/>
            </a:xfrm>
            <a:custGeom>
              <a:avLst/>
              <a:gdLst/>
              <a:ahLst/>
              <a:cxnLst/>
              <a:rect l="l" t="t" r="r" b="b"/>
              <a:pathLst>
                <a:path w="97790" h="370839">
                  <a:moveTo>
                    <a:pt x="0" y="0"/>
                  </a:moveTo>
                  <a:lnTo>
                    <a:pt x="55752" y="370332"/>
                  </a:lnTo>
                  <a:lnTo>
                    <a:pt x="97535" y="347472"/>
                  </a:lnTo>
                  <a:lnTo>
                    <a:pt x="48132" y="25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451336" y="4145279"/>
              <a:ext cx="102235" cy="394970"/>
            </a:xfrm>
            <a:custGeom>
              <a:avLst/>
              <a:gdLst/>
              <a:ahLst/>
              <a:cxnLst/>
              <a:rect l="l" t="t" r="r" b="b"/>
              <a:pathLst>
                <a:path w="102234" h="394970">
                  <a:moveTo>
                    <a:pt x="42799" y="0"/>
                  </a:moveTo>
                  <a:lnTo>
                    <a:pt x="0" y="21463"/>
                  </a:lnTo>
                  <a:lnTo>
                    <a:pt x="52959" y="369443"/>
                  </a:lnTo>
                  <a:lnTo>
                    <a:pt x="102108" y="394716"/>
                  </a:lnTo>
                  <a:lnTo>
                    <a:pt x="42799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873740" y="251459"/>
              <a:ext cx="795655" cy="3906520"/>
            </a:xfrm>
            <a:custGeom>
              <a:avLst/>
              <a:gdLst/>
              <a:ahLst/>
              <a:cxnLst/>
              <a:rect l="l" t="t" r="r" b="b"/>
              <a:pathLst>
                <a:path w="795654" h="3906520">
                  <a:moveTo>
                    <a:pt x="402208" y="0"/>
                  </a:moveTo>
                  <a:lnTo>
                    <a:pt x="0" y="120142"/>
                  </a:lnTo>
                  <a:lnTo>
                    <a:pt x="576706" y="3906012"/>
                  </a:lnTo>
                  <a:lnTo>
                    <a:pt x="619759" y="3885819"/>
                  </a:lnTo>
                  <a:lnTo>
                    <a:pt x="535051" y="3321812"/>
                  </a:lnTo>
                  <a:lnTo>
                    <a:pt x="535051" y="3320542"/>
                  </a:lnTo>
                  <a:lnTo>
                    <a:pt x="536193" y="3320542"/>
                  </a:lnTo>
                  <a:lnTo>
                    <a:pt x="733551" y="3229483"/>
                  </a:lnTo>
                  <a:lnTo>
                    <a:pt x="689228" y="2914650"/>
                  </a:lnTo>
                  <a:lnTo>
                    <a:pt x="689228" y="2913380"/>
                  </a:lnTo>
                  <a:lnTo>
                    <a:pt x="690499" y="2913380"/>
                  </a:lnTo>
                  <a:lnTo>
                    <a:pt x="795527" y="2866644"/>
                  </a:lnTo>
                  <a:lnTo>
                    <a:pt x="660145" y="1899285"/>
                  </a:lnTo>
                  <a:lnTo>
                    <a:pt x="637412" y="1729867"/>
                  </a:lnTo>
                  <a:lnTo>
                    <a:pt x="402208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260836" y="5487924"/>
              <a:ext cx="22860" cy="17145"/>
            </a:xfrm>
            <a:custGeom>
              <a:avLst/>
              <a:gdLst/>
              <a:ahLst/>
              <a:cxnLst/>
              <a:rect l="l" t="t" r="r" b="b"/>
              <a:pathLst>
                <a:path w="22859" h="17145">
                  <a:moveTo>
                    <a:pt x="21717" y="0"/>
                  </a:moveTo>
                  <a:lnTo>
                    <a:pt x="0" y="11937"/>
                  </a:lnTo>
                  <a:lnTo>
                    <a:pt x="1143" y="16763"/>
                  </a:lnTo>
                  <a:lnTo>
                    <a:pt x="22860" y="4825"/>
                  </a:lnTo>
                  <a:lnTo>
                    <a:pt x="21717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233404" y="5132831"/>
              <a:ext cx="958850" cy="817244"/>
            </a:xfrm>
            <a:custGeom>
              <a:avLst/>
              <a:gdLst/>
              <a:ahLst/>
              <a:cxnLst/>
              <a:rect l="l" t="t" r="r" b="b"/>
              <a:pathLst>
                <a:path w="958850" h="817245">
                  <a:moveTo>
                    <a:pt x="830580" y="815340"/>
                  </a:moveTo>
                  <a:lnTo>
                    <a:pt x="778764" y="441198"/>
                  </a:lnTo>
                  <a:lnTo>
                    <a:pt x="355219" y="201041"/>
                  </a:lnTo>
                  <a:lnTo>
                    <a:pt x="0" y="0"/>
                  </a:lnTo>
                  <a:lnTo>
                    <a:pt x="56896" y="347599"/>
                  </a:lnTo>
                  <a:lnTo>
                    <a:pt x="59436" y="360299"/>
                  </a:lnTo>
                  <a:lnTo>
                    <a:pt x="830580" y="815340"/>
                  </a:lnTo>
                  <a:close/>
                </a:path>
                <a:path w="958850" h="817245">
                  <a:moveTo>
                    <a:pt x="958596" y="343801"/>
                  </a:moveTo>
                  <a:lnTo>
                    <a:pt x="865378" y="396367"/>
                  </a:lnTo>
                  <a:lnTo>
                    <a:pt x="789432" y="440690"/>
                  </a:lnTo>
                  <a:lnTo>
                    <a:pt x="841375" y="816864"/>
                  </a:lnTo>
                  <a:lnTo>
                    <a:pt x="958596" y="747356"/>
                  </a:lnTo>
                  <a:lnTo>
                    <a:pt x="958596" y="343801"/>
                  </a:lnTo>
                  <a:close/>
                </a:path>
              </a:pathLst>
            </a:custGeom>
            <a:solidFill>
              <a:srgbClr val="F8C8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600688" y="5291327"/>
              <a:ext cx="486409" cy="274320"/>
            </a:xfrm>
            <a:custGeom>
              <a:avLst/>
              <a:gdLst/>
              <a:ahLst/>
              <a:cxnLst/>
              <a:rect l="l" t="t" r="r" b="b"/>
              <a:pathLst>
                <a:path w="486409" h="274320">
                  <a:moveTo>
                    <a:pt x="69468" y="0"/>
                  </a:moveTo>
                  <a:lnTo>
                    <a:pt x="0" y="37973"/>
                  </a:lnTo>
                  <a:lnTo>
                    <a:pt x="416686" y="274320"/>
                  </a:lnTo>
                  <a:lnTo>
                    <a:pt x="486155" y="233807"/>
                  </a:lnTo>
                  <a:lnTo>
                    <a:pt x="145160" y="42926"/>
                  </a:lnTo>
                  <a:lnTo>
                    <a:pt x="69468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470136" y="2436875"/>
              <a:ext cx="812800" cy="2331720"/>
            </a:xfrm>
            <a:custGeom>
              <a:avLst/>
              <a:gdLst/>
              <a:ahLst/>
              <a:cxnLst/>
              <a:rect l="l" t="t" r="r" b="b"/>
              <a:pathLst>
                <a:path w="812800" h="2331720">
                  <a:moveTo>
                    <a:pt x="382778" y="0"/>
                  </a:moveTo>
                  <a:lnTo>
                    <a:pt x="0" y="144145"/>
                  </a:lnTo>
                  <a:lnTo>
                    <a:pt x="466090" y="2331720"/>
                  </a:lnTo>
                  <a:lnTo>
                    <a:pt x="812292" y="2164842"/>
                  </a:lnTo>
                  <a:lnTo>
                    <a:pt x="670814" y="1457960"/>
                  </a:lnTo>
                  <a:lnTo>
                    <a:pt x="382778" y="0"/>
                  </a:lnTo>
                  <a:close/>
                </a:path>
              </a:pathLst>
            </a:custGeom>
            <a:solidFill>
              <a:srgbClr val="F397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522964" y="1927859"/>
              <a:ext cx="669290" cy="390525"/>
            </a:xfrm>
            <a:custGeom>
              <a:avLst/>
              <a:gdLst/>
              <a:ahLst/>
              <a:cxnLst/>
              <a:rect l="l" t="t" r="r" b="b"/>
              <a:pathLst>
                <a:path w="669290" h="390525">
                  <a:moveTo>
                    <a:pt x="127888" y="0"/>
                  </a:moveTo>
                  <a:lnTo>
                    <a:pt x="0" y="49402"/>
                  </a:lnTo>
                  <a:lnTo>
                    <a:pt x="22732" y="212851"/>
                  </a:lnTo>
                  <a:lnTo>
                    <a:pt x="532891" y="390143"/>
                  </a:lnTo>
                  <a:lnTo>
                    <a:pt x="669035" y="333701"/>
                  </a:lnTo>
                  <a:lnTo>
                    <a:pt x="669035" y="194071"/>
                  </a:lnTo>
                  <a:lnTo>
                    <a:pt x="150642" y="21589"/>
                  </a:lnTo>
                  <a:lnTo>
                    <a:pt x="132968" y="21589"/>
                  </a:lnTo>
                  <a:lnTo>
                    <a:pt x="130428" y="20319"/>
                  </a:lnTo>
                  <a:lnTo>
                    <a:pt x="130428" y="17779"/>
                  </a:lnTo>
                  <a:lnTo>
                    <a:pt x="127888" y="0"/>
                  </a:lnTo>
                  <a:close/>
                </a:path>
                <a:path w="669290" h="390525">
                  <a:moveTo>
                    <a:pt x="139191" y="17779"/>
                  </a:moveTo>
                  <a:lnTo>
                    <a:pt x="137921" y="20319"/>
                  </a:lnTo>
                  <a:lnTo>
                    <a:pt x="136651" y="21589"/>
                  </a:lnTo>
                  <a:lnTo>
                    <a:pt x="150642" y="21589"/>
                  </a:lnTo>
                  <a:lnTo>
                    <a:pt x="139191" y="17779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606784" y="1539240"/>
              <a:ext cx="585470" cy="584835"/>
            </a:xfrm>
            <a:custGeom>
              <a:avLst/>
              <a:gdLst/>
              <a:ahLst/>
              <a:cxnLst/>
              <a:rect l="l" t="t" r="r" b="b"/>
              <a:pathLst>
                <a:path w="585470" h="584835">
                  <a:moveTo>
                    <a:pt x="0" y="0"/>
                  </a:moveTo>
                  <a:lnTo>
                    <a:pt x="51816" y="382524"/>
                  </a:lnTo>
                  <a:lnTo>
                    <a:pt x="54356" y="405384"/>
                  </a:lnTo>
                  <a:lnTo>
                    <a:pt x="54356" y="407924"/>
                  </a:lnTo>
                  <a:lnTo>
                    <a:pt x="585215" y="584715"/>
                  </a:lnTo>
                  <a:lnTo>
                    <a:pt x="585215" y="1787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0F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548872" y="2150363"/>
              <a:ext cx="617220" cy="1109980"/>
            </a:xfrm>
            <a:custGeom>
              <a:avLst/>
              <a:gdLst/>
              <a:ahLst/>
              <a:cxnLst/>
              <a:rect l="l" t="t" r="r" b="b"/>
              <a:pathLst>
                <a:path w="617220" h="1109979">
                  <a:moveTo>
                    <a:pt x="596019" y="933576"/>
                  </a:moveTo>
                  <a:lnTo>
                    <a:pt x="187198" y="933576"/>
                  </a:lnTo>
                  <a:lnTo>
                    <a:pt x="617220" y="1109472"/>
                  </a:lnTo>
                  <a:lnTo>
                    <a:pt x="596019" y="933576"/>
                  </a:lnTo>
                  <a:close/>
                </a:path>
                <a:path w="617220" h="1109979">
                  <a:moveTo>
                    <a:pt x="0" y="0"/>
                  </a:moveTo>
                  <a:lnTo>
                    <a:pt x="132842" y="957707"/>
                  </a:lnTo>
                  <a:lnTo>
                    <a:pt x="183387" y="933576"/>
                  </a:lnTo>
                  <a:lnTo>
                    <a:pt x="596019" y="933576"/>
                  </a:lnTo>
                  <a:lnTo>
                    <a:pt x="504698" y="175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7B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060936" y="2270740"/>
              <a:ext cx="131445" cy="1000125"/>
            </a:xfrm>
            <a:custGeom>
              <a:avLst/>
              <a:gdLst/>
              <a:ahLst/>
              <a:cxnLst/>
              <a:rect l="l" t="t" r="r" b="b"/>
              <a:pathLst>
                <a:path w="131445" h="1000125">
                  <a:moveTo>
                    <a:pt x="131064" y="0"/>
                  </a:moveTo>
                  <a:lnTo>
                    <a:pt x="0" y="53867"/>
                  </a:lnTo>
                  <a:lnTo>
                    <a:pt x="113919" y="992778"/>
                  </a:lnTo>
                  <a:lnTo>
                    <a:pt x="131064" y="999808"/>
                  </a:lnTo>
                  <a:lnTo>
                    <a:pt x="131064" y="0"/>
                  </a:lnTo>
                  <a:close/>
                </a:path>
              </a:pathLst>
            </a:custGeom>
            <a:solidFill>
              <a:srgbClr val="DD0F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629900" y="192023"/>
              <a:ext cx="631190" cy="170815"/>
            </a:xfrm>
            <a:custGeom>
              <a:avLst/>
              <a:gdLst/>
              <a:ahLst/>
              <a:cxnLst/>
              <a:rect l="l" t="t" r="r" b="b"/>
              <a:pathLst>
                <a:path w="631190" h="170815">
                  <a:moveTo>
                    <a:pt x="388620" y="0"/>
                  </a:moveTo>
                  <a:lnTo>
                    <a:pt x="0" y="113792"/>
                  </a:lnTo>
                  <a:lnTo>
                    <a:pt x="238505" y="170687"/>
                  </a:lnTo>
                  <a:lnTo>
                    <a:pt x="630935" y="54355"/>
                  </a:lnTo>
                  <a:lnTo>
                    <a:pt x="388620" y="0"/>
                  </a:lnTo>
                  <a:close/>
                </a:path>
              </a:pathLst>
            </a:custGeom>
            <a:solidFill>
              <a:srgbClr val="F4F5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235440" y="2333244"/>
              <a:ext cx="608330" cy="239395"/>
            </a:xfrm>
            <a:custGeom>
              <a:avLst/>
              <a:gdLst/>
              <a:ahLst/>
              <a:cxnLst/>
              <a:rect l="l" t="t" r="r" b="b"/>
              <a:pathLst>
                <a:path w="608329" h="239394">
                  <a:moveTo>
                    <a:pt x="375411" y="0"/>
                  </a:moveTo>
                  <a:lnTo>
                    <a:pt x="0" y="138556"/>
                  </a:lnTo>
                  <a:lnTo>
                    <a:pt x="228853" y="239267"/>
                  </a:lnTo>
                  <a:lnTo>
                    <a:pt x="608076" y="97027"/>
                  </a:lnTo>
                  <a:lnTo>
                    <a:pt x="375411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608308" y="4925568"/>
              <a:ext cx="3175" cy="5080"/>
            </a:xfrm>
            <a:custGeom>
              <a:avLst/>
              <a:gdLst/>
              <a:ahLst/>
              <a:cxnLst/>
              <a:rect l="l" t="t" r="r" b="b"/>
              <a:pathLst>
                <a:path w="3175" h="5079">
                  <a:moveTo>
                    <a:pt x="3048" y="0"/>
                  </a:moveTo>
                  <a:lnTo>
                    <a:pt x="0" y="2285"/>
                  </a:lnTo>
                  <a:lnTo>
                    <a:pt x="3048" y="4571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0940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620756" y="5500115"/>
              <a:ext cx="1571625" cy="1094740"/>
            </a:xfrm>
            <a:custGeom>
              <a:avLst/>
              <a:gdLst/>
              <a:ahLst/>
              <a:cxnLst/>
              <a:rect l="l" t="t" r="r" b="b"/>
              <a:pathLst>
                <a:path w="1571625" h="1094740">
                  <a:moveTo>
                    <a:pt x="671449" y="0"/>
                  </a:moveTo>
                  <a:lnTo>
                    <a:pt x="642366" y="15240"/>
                  </a:lnTo>
                  <a:lnTo>
                    <a:pt x="0" y="368122"/>
                  </a:lnTo>
                  <a:lnTo>
                    <a:pt x="1115314" y="1094232"/>
                  </a:lnTo>
                  <a:lnTo>
                    <a:pt x="1571244" y="814136"/>
                  </a:lnTo>
                  <a:lnTo>
                    <a:pt x="1571244" y="460463"/>
                  </a:lnTo>
                  <a:lnTo>
                    <a:pt x="1450467" y="460463"/>
                  </a:lnTo>
                  <a:lnTo>
                    <a:pt x="671449" y="0"/>
                  </a:lnTo>
                  <a:close/>
                </a:path>
                <a:path w="1571625" h="1094740">
                  <a:moveTo>
                    <a:pt x="1571244" y="390938"/>
                  </a:moveTo>
                  <a:lnTo>
                    <a:pt x="1453007" y="460463"/>
                  </a:lnTo>
                  <a:lnTo>
                    <a:pt x="1571244" y="460463"/>
                  </a:lnTo>
                  <a:lnTo>
                    <a:pt x="1571244" y="390938"/>
                  </a:lnTo>
                  <a:close/>
                </a:path>
              </a:pathLst>
            </a:custGeom>
            <a:solidFill>
              <a:srgbClr val="F397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417808" y="3579876"/>
              <a:ext cx="325120" cy="1742439"/>
            </a:xfrm>
            <a:custGeom>
              <a:avLst/>
              <a:gdLst/>
              <a:ahLst/>
              <a:cxnLst/>
              <a:rect l="l" t="t" r="r" b="b"/>
              <a:pathLst>
                <a:path w="325120" h="1742439">
                  <a:moveTo>
                    <a:pt x="0" y="0"/>
                  </a:moveTo>
                  <a:lnTo>
                    <a:pt x="84963" y="558673"/>
                  </a:lnTo>
                  <a:lnTo>
                    <a:pt x="145796" y="968248"/>
                  </a:lnTo>
                  <a:lnTo>
                    <a:pt x="195325" y="1295654"/>
                  </a:lnTo>
                  <a:lnTo>
                    <a:pt x="201675" y="1337437"/>
                  </a:lnTo>
                  <a:lnTo>
                    <a:pt x="205359" y="1357630"/>
                  </a:lnTo>
                  <a:lnTo>
                    <a:pt x="205359" y="1363980"/>
                  </a:lnTo>
                  <a:lnTo>
                    <a:pt x="257428" y="1703959"/>
                  </a:lnTo>
                  <a:lnTo>
                    <a:pt x="324612" y="1741932"/>
                  </a:lnTo>
                  <a:lnTo>
                    <a:pt x="72263" y="328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8B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1425428" y="3092196"/>
              <a:ext cx="767080" cy="673735"/>
            </a:xfrm>
            <a:custGeom>
              <a:avLst/>
              <a:gdLst/>
              <a:ahLst/>
              <a:cxnLst/>
              <a:rect l="l" t="t" r="r" b="b"/>
              <a:pathLst>
                <a:path w="767079" h="673735">
                  <a:moveTo>
                    <a:pt x="766572" y="435737"/>
                  </a:moveTo>
                  <a:lnTo>
                    <a:pt x="233806" y="435737"/>
                  </a:lnTo>
                  <a:lnTo>
                    <a:pt x="766572" y="673458"/>
                  </a:lnTo>
                  <a:lnTo>
                    <a:pt x="766572" y="435737"/>
                  </a:lnTo>
                  <a:close/>
                </a:path>
                <a:path w="767079" h="673735">
                  <a:moveTo>
                    <a:pt x="308355" y="0"/>
                  </a:moveTo>
                  <a:lnTo>
                    <a:pt x="252729" y="25273"/>
                  </a:lnTo>
                  <a:lnTo>
                    <a:pt x="155448" y="68452"/>
                  </a:lnTo>
                  <a:lnTo>
                    <a:pt x="530860" y="225425"/>
                  </a:lnTo>
                  <a:lnTo>
                    <a:pt x="532129" y="225425"/>
                  </a:lnTo>
                  <a:lnTo>
                    <a:pt x="532129" y="231775"/>
                  </a:lnTo>
                  <a:lnTo>
                    <a:pt x="530860" y="233044"/>
                  </a:lnTo>
                  <a:lnTo>
                    <a:pt x="0" y="478789"/>
                  </a:lnTo>
                  <a:lnTo>
                    <a:pt x="70739" y="510539"/>
                  </a:lnTo>
                  <a:lnTo>
                    <a:pt x="229997" y="435737"/>
                  </a:lnTo>
                  <a:lnTo>
                    <a:pt x="766572" y="435737"/>
                  </a:lnTo>
                  <a:lnTo>
                    <a:pt x="766572" y="188198"/>
                  </a:lnTo>
                  <a:lnTo>
                    <a:pt x="308355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617452" y="1406652"/>
              <a:ext cx="574675" cy="300355"/>
            </a:xfrm>
            <a:custGeom>
              <a:avLst/>
              <a:gdLst/>
              <a:ahLst/>
              <a:cxnLst/>
              <a:rect l="l" t="t" r="r" b="b"/>
              <a:pathLst>
                <a:path w="574675" h="300355">
                  <a:moveTo>
                    <a:pt x="340105" y="0"/>
                  </a:moveTo>
                  <a:lnTo>
                    <a:pt x="0" y="125475"/>
                  </a:lnTo>
                  <a:lnTo>
                    <a:pt x="574548" y="299979"/>
                  </a:lnTo>
                  <a:lnTo>
                    <a:pt x="574548" y="68502"/>
                  </a:lnTo>
                  <a:lnTo>
                    <a:pt x="340105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614660" y="5878068"/>
              <a:ext cx="1156970" cy="977265"/>
            </a:xfrm>
            <a:custGeom>
              <a:avLst/>
              <a:gdLst/>
              <a:ahLst/>
              <a:cxnLst/>
              <a:rect l="l" t="t" r="r" b="b"/>
              <a:pathLst>
                <a:path w="1156970" h="977265">
                  <a:moveTo>
                    <a:pt x="0" y="0"/>
                  </a:moveTo>
                  <a:lnTo>
                    <a:pt x="78486" y="403656"/>
                  </a:lnTo>
                  <a:lnTo>
                    <a:pt x="87375" y="446684"/>
                  </a:lnTo>
                  <a:lnTo>
                    <a:pt x="870712" y="976883"/>
                  </a:lnTo>
                  <a:lnTo>
                    <a:pt x="1156716" y="976883"/>
                  </a:lnTo>
                  <a:lnTo>
                    <a:pt x="1116203" y="723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740896" y="6323795"/>
              <a:ext cx="451484" cy="531495"/>
            </a:xfrm>
            <a:custGeom>
              <a:avLst/>
              <a:gdLst/>
              <a:ahLst/>
              <a:cxnLst/>
              <a:rect l="l" t="t" r="r" b="b"/>
              <a:pathLst>
                <a:path w="451484" h="531495">
                  <a:moveTo>
                    <a:pt x="451103" y="0"/>
                  </a:moveTo>
                  <a:lnTo>
                    <a:pt x="0" y="277868"/>
                  </a:lnTo>
                  <a:lnTo>
                    <a:pt x="39243" y="531156"/>
                  </a:lnTo>
                  <a:lnTo>
                    <a:pt x="451103" y="531156"/>
                  </a:lnTo>
                  <a:lnTo>
                    <a:pt x="451103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1663172" y="3541776"/>
              <a:ext cx="528955" cy="1861820"/>
            </a:xfrm>
            <a:custGeom>
              <a:avLst/>
              <a:gdLst/>
              <a:ahLst/>
              <a:cxnLst/>
              <a:rect l="l" t="t" r="r" b="b"/>
              <a:pathLst>
                <a:path w="528954" h="1861820">
                  <a:moveTo>
                    <a:pt x="0" y="0"/>
                  </a:moveTo>
                  <a:lnTo>
                    <a:pt x="240029" y="1702815"/>
                  </a:lnTo>
                  <a:lnTo>
                    <a:pt x="528827" y="1861782"/>
                  </a:lnTo>
                  <a:lnTo>
                    <a:pt x="528827" y="233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1759184" y="5253227"/>
              <a:ext cx="433070" cy="266700"/>
            </a:xfrm>
            <a:custGeom>
              <a:avLst/>
              <a:gdLst/>
              <a:ahLst/>
              <a:cxnLst/>
              <a:rect l="l" t="t" r="r" b="b"/>
              <a:pathLst>
                <a:path w="433070" h="266700">
                  <a:moveTo>
                    <a:pt x="140208" y="0"/>
                  </a:moveTo>
                  <a:lnTo>
                    <a:pt x="0" y="77978"/>
                  </a:lnTo>
                  <a:lnTo>
                    <a:pt x="337439" y="266700"/>
                  </a:lnTo>
                  <a:lnTo>
                    <a:pt x="432815" y="212270"/>
                  </a:lnTo>
                  <a:lnTo>
                    <a:pt x="432815" y="160653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1500104" y="3540251"/>
              <a:ext cx="393700" cy="1783080"/>
            </a:xfrm>
            <a:custGeom>
              <a:avLst/>
              <a:gdLst/>
              <a:ahLst/>
              <a:cxnLst/>
              <a:rect l="l" t="t" r="r" b="b"/>
              <a:pathLst>
                <a:path w="393700" h="1783079">
                  <a:moveTo>
                    <a:pt x="151765" y="0"/>
                  </a:moveTo>
                  <a:lnTo>
                    <a:pt x="0" y="70866"/>
                  </a:lnTo>
                  <a:lnTo>
                    <a:pt x="251587" y="1783080"/>
                  </a:lnTo>
                  <a:lnTo>
                    <a:pt x="393192" y="1704721"/>
                  </a:lnTo>
                  <a:lnTo>
                    <a:pt x="151765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1573256" y="3168396"/>
              <a:ext cx="370840" cy="304800"/>
            </a:xfrm>
            <a:custGeom>
              <a:avLst/>
              <a:gdLst/>
              <a:ahLst/>
              <a:cxnLst/>
              <a:rect l="l" t="t" r="r" b="b"/>
              <a:pathLst>
                <a:path w="370840" h="304800">
                  <a:moveTo>
                    <a:pt x="0" y="0"/>
                  </a:moveTo>
                  <a:lnTo>
                    <a:pt x="43179" y="304800"/>
                  </a:lnTo>
                  <a:lnTo>
                    <a:pt x="370332" y="1555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B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1504676" y="4515612"/>
              <a:ext cx="50800" cy="36830"/>
            </a:xfrm>
            <a:custGeom>
              <a:avLst/>
              <a:gdLst/>
              <a:ahLst/>
              <a:cxnLst/>
              <a:rect l="l" t="t" r="r" b="b"/>
              <a:pathLst>
                <a:path w="50800" h="36829">
                  <a:moveTo>
                    <a:pt x="0" y="0"/>
                  </a:moveTo>
                  <a:lnTo>
                    <a:pt x="1270" y="2539"/>
                  </a:lnTo>
                  <a:lnTo>
                    <a:pt x="2540" y="11302"/>
                  </a:lnTo>
                  <a:lnTo>
                    <a:pt x="50292" y="36575"/>
                  </a:lnTo>
                  <a:lnTo>
                    <a:pt x="50292" y="35306"/>
                  </a:lnTo>
                  <a:lnTo>
                    <a:pt x="49022" y="252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487156" y="4925568"/>
              <a:ext cx="1772920" cy="1929764"/>
            </a:xfrm>
            <a:custGeom>
              <a:avLst/>
              <a:gdLst/>
              <a:ahLst/>
              <a:cxnLst/>
              <a:rect l="l" t="t" r="r" b="b"/>
              <a:pathLst>
                <a:path w="1772920" h="1929765">
                  <a:moveTo>
                    <a:pt x="1772412" y="1929396"/>
                  </a:moveTo>
                  <a:lnTo>
                    <a:pt x="12700" y="624713"/>
                  </a:lnTo>
                  <a:lnTo>
                    <a:pt x="6350" y="619633"/>
                  </a:lnTo>
                  <a:lnTo>
                    <a:pt x="5080" y="618490"/>
                  </a:lnTo>
                  <a:lnTo>
                    <a:pt x="5334" y="618490"/>
                  </a:lnTo>
                  <a:lnTo>
                    <a:pt x="6604" y="619760"/>
                  </a:lnTo>
                  <a:lnTo>
                    <a:pt x="12954" y="624840"/>
                  </a:lnTo>
                  <a:lnTo>
                    <a:pt x="1277112" y="10160"/>
                  </a:lnTo>
                  <a:lnTo>
                    <a:pt x="1275842" y="3810"/>
                  </a:lnTo>
                  <a:lnTo>
                    <a:pt x="1273302" y="0"/>
                  </a:lnTo>
                  <a:lnTo>
                    <a:pt x="4127" y="618490"/>
                  </a:lnTo>
                  <a:lnTo>
                    <a:pt x="2794" y="618490"/>
                  </a:lnTo>
                  <a:lnTo>
                    <a:pt x="2540" y="618490"/>
                  </a:lnTo>
                  <a:lnTo>
                    <a:pt x="1270" y="619633"/>
                  </a:lnTo>
                  <a:lnTo>
                    <a:pt x="0" y="620903"/>
                  </a:lnTo>
                  <a:lnTo>
                    <a:pt x="0" y="627253"/>
                  </a:lnTo>
                  <a:lnTo>
                    <a:pt x="1757299" y="1929396"/>
                  </a:lnTo>
                  <a:lnTo>
                    <a:pt x="1772412" y="19293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0169652" y="4920995"/>
              <a:ext cx="45720" cy="182880"/>
            </a:xfrm>
            <a:custGeom>
              <a:avLst/>
              <a:gdLst/>
              <a:ahLst/>
              <a:cxnLst/>
              <a:rect l="l" t="t" r="r" b="b"/>
              <a:pathLst>
                <a:path w="45720" h="182879">
                  <a:moveTo>
                    <a:pt x="0" y="0"/>
                  </a:moveTo>
                  <a:lnTo>
                    <a:pt x="36829" y="182879"/>
                  </a:lnTo>
                  <a:lnTo>
                    <a:pt x="40640" y="181609"/>
                  </a:lnTo>
                  <a:lnTo>
                    <a:pt x="45720" y="179069"/>
                  </a:lnTo>
                  <a:lnTo>
                    <a:pt x="9151" y="1269"/>
                  </a:lnTo>
                  <a:lnTo>
                    <a:pt x="1270" y="1269"/>
                  </a:lnTo>
                  <a:lnTo>
                    <a:pt x="0" y="0"/>
                  </a:lnTo>
                  <a:close/>
                </a:path>
                <a:path w="45720" h="182879">
                  <a:moveTo>
                    <a:pt x="8890" y="0"/>
                  </a:moveTo>
                  <a:lnTo>
                    <a:pt x="5079" y="1269"/>
                  </a:lnTo>
                  <a:lnTo>
                    <a:pt x="9151" y="1269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26752" y="5180076"/>
              <a:ext cx="100583" cy="6858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9931908" y="4116324"/>
              <a:ext cx="1298575" cy="1010919"/>
            </a:xfrm>
            <a:custGeom>
              <a:avLst/>
              <a:gdLst/>
              <a:ahLst/>
              <a:cxnLst/>
              <a:rect l="l" t="t" r="r" b="b"/>
              <a:pathLst>
                <a:path w="1298575" h="1010920">
                  <a:moveTo>
                    <a:pt x="376682" y="742823"/>
                  </a:moveTo>
                  <a:lnTo>
                    <a:pt x="375412" y="733806"/>
                  </a:lnTo>
                  <a:lnTo>
                    <a:pt x="375412" y="731278"/>
                  </a:lnTo>
                  <a:lnTo>
                    <a:pt x="240284" y="798957"/>
                  </a:lnTo>
                  <a:lnTo>
                    <a:pt x="237744" y="800354"/>
                  </a:lnTo>
                  <a:lnTo>
                    <a:pt x="236016" y="801217"/>
                  </a:lnTo>
                  <a:lnTo>
                    <a:pt x="237236" y="798576"/>
                  </a:lnTo>
                  <a:lnTo>
                    <a:pt x="242316" y="796036"/>
                  </a:lnTo>
                  <a:lnTo>
                    <a:pt x="11430" y="658368"/>
                  </a:lnTo>
                  <a:lnTo>
                    <a:pt x="3810" y="662178"/>
                  </a:lnTo>
                  <a:lnTo>
                    <a:pt x="0" y="662178"/>
                  </a:lnTo>
                  <a:lnTo>
                    <a:pt x="234492" y="803033"/>
                  </a:lnTo>
                  <a:lnTo>
                    <a:pt x="233934" y="804164"/>
                  </a:lnTo>
                  <a:lnTo>
                    <a:pt x="235204" y="806704"/>
                  </a:lnTo>
                  <a:lnTo>
                    <a:pt x="235204" y="807974"/>
                  </a:lnTo>
                  <a:lnTo>
                    <a:pt x="236474" y="807974"/>
                  </a:lnTo>
                  <a:lnTo>
                    <a:pt x="237744" y="809244"/>
                  </a:lnTo>
                  <a:lnTo>
                    <a:pt x="241554" y="809244"/>
                  </a:lnTo>
                  <a:lnTo>
                    <a:pt x="245237" y="807974"/>
                  </a:lnTo>
                  <a:lnTo>
                    <a:pt x="376682" y="742823"/>
                  </a:lnTo>
                  <a:close/>
                </a:path>
                <a:path w="1298575" h="1010920">
                  <a:moveTo>
                    <a:pt x="377952" y="729996"/>
                  </a:moveTo>
                  <a:lnTo>
                    <a:pt x="375412" y="729996"/>
                  </a:lnTo>
                  <a:lnTo>
                    <a:pt x="375412" y="731278"/>
                  </a:lnTo>
                  <a:lnTo>
                    <a:pt x="377952" y="729996"/>
                  </a:lnTo>
                  <a:close/>
                </a:path>
                <a:path w="1298575" h="1010920">
                  <a:moveTo>
                    <a:pt x="809244" y="718566"/>
                  </a:moveTo>
                  <a:lnTo>
                    <a:pt x="676402" y="0"/>
                  </a:lnTo>
                  <a:lnTo>
                    <a:pt x="672592" y="2540"/>
                  </a:lnTo>
                  <a:lnTo>
                    <a:pt x="667512" y="5080"/>
                  </a:lnTo>
                  <a:lnTo>
                    <a:pt x="800354" y="722376"/>
                  </a:lnTo>
                  <a:lnTo>
                    <a:pt x="802894" y="721106"/>
                  </a:lnTo>
                  <a:lnTo>
                    <a:pt x="809244" y="718566"/>
                  </a:lnTo>
                  <a:close/>
                </a:path>
                <a:path w="1298575" h="1010920">
                  <a:moveTo>
                    <a:pt x="1298448" y="1005332"/>
                  </a:moveTo>
                  <a:lnTo>
                    <a:pt x="1268349" y="987552"/>
                  </a:lnTo>
                  <a:lnTo>
                    <a:pt x="1261872" y="988822"/>
                  </a:lnTo>
                  <a:lnTo>
                    <a:pt x="1263142" y="995172"/>
                  </a:lnTo>
                  <a:lnTo>
                    <a:pt x="1291971" y="1010412"/>
                  </a:lnTo>
                  <a:lnTo>
                    <a:pt x="1291971" y="1005332"/>
                  </a:lnTo>
                  <a:lnTo>
                    <a:pt x="1298448" y="10053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08336" y="4846320"/>
              <a:ext cx="193548" cy="187452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9817608" y="3226307"/>
              <a:ext cx="1964689" cy="3629025"/>
            </a:xfrm>
            <a:custGeom>
              <a:avLst/>
              <a:gdLst/>
              <a:ahLst/>
              <a:cxnLst/>
              <a:rect l="l" t="t" r="r" b="b"/>
              <a:pathLst>
                <a:path w="1964690" h="3629025">
                  <a:moveTo>
                    <a:pt x="622" y="1960943"/>
                  </a:moveTo>
                  <a:lnTo>
                    <a:pt x="0" y="1958086"/>
                  </a:lnTo>
                  <a:lnTo>
                    <a:pt x="0" y="1960626"/>
                  </a:lnTo>
                  <a:lnTo>
                    <a:pt x="622" y="1960943"/>
                  </a:lnTo>
                  <a:close/>
                </a:path>
                <a:path w="1964690" h="3629025">
                  <a:moveTo>
                    <a:pt x="32004" y="2058162"/>
                  </a:moveTo>
                  <a:lnTo>
                    <a:pt x="11557" y="1968258"/>
                  </a:lnTo>
                  <a:lnTo>
                    <a:pt x="10134" y="1961896"/>
                  </a:lnTo>
                  <a:lnTo>
                    <a:pt x="9017" y="1956816"/>
                  </a:lnTo>
                  <a:lnTo>
                    <a:pt x="9017" y="1959356"/>
                  </a:lnTo>
                  <a:lnTo>
                    <a:pt x="7620" y="1961896"/>
                  </a:lnTo>
                  <a:lnTo>
                    <a:pt x="2540" y="1961896"/>
                  </a:lnTo>
                  <a:lnTo>
                    <a:pt x="622" y="1960943"/>
                  </a:lnTo>
                  <a:lnTo>
                    <a:pt x="22987" y="2061972"/>
                  </a:lnTo>
                  <a:lnTo>
                    <a:pt x="26924" y="2060702"/>
                  </a:lnTo>
                  <a:lnTo>
                    <a:pt x="32004" y="2058162"/>
                  </a:lnTo>
                  <a:close/>
                </a:path>
                <a:path w="1964690" h="3629025">
                  <a:moveTo>
                    <a:pt x="1160018" y="717296"/>
                  </a:moveTo>
                  <a:lnTo>
                    <a:pt x="1158748" y="710946"/>
                  </a:lnTo>
                  <a:lnTo>
                    <a:pt x="1158748" y="708329"/>
                  </a:lnTo>
                  <a:lnTo>
                    <a:pt x="787438" y="882002"/>
                  </a:lnTo>
                  <a:lnTo>
                    <a:pt x="786765" y="881634"/>
                  </a:lnTo>
                  <a:lnTo>
                    <a:pt x="784733" y="882650"/>
                  </a:lnTo>
                  <a:lnTo>
                    <a:pt x="783336" y="882650"/>
                  </a:lnTo>
                  <a:lnTo>
                    <a:pt x="783336" y="883246"/>
                  </a:lnTo>
                  <a:lnTo>
                    <a:pt x="768096" y="889000"/>
                  </a:lnTo>
                  <a:lnTo>
                    <a:pt x="770636" y="890270"/>
                  </a:lnTo>
                  <a:lnTo>
                    <a:pt x="771779" y="890270"/>
                  </a:lnTo>
                  <a:lnTo>
                    <a:pt x="771779" y="891540"/>
                  </a:lnTo>
                  <a:lnTo>
                    <a:pt x="773049" y="892683"/>
                  </a:lnTo>
                  <a:lnTo>
                    <a:pt x="773049" y="893953"/>
                  </a:lnTo>
                  <a:lnTo>
                    <a:pt x="773938" y="896531"/>
                  </a:lnTo>
                  <a:lnTo>
                    <a:pt x="773938" y="898398"/>
                  </a:lnTo>
                  <a:lnTo>
                    <a:pt x="772668" y="900938"/>
                  </a:lnTo>
                  <a:lnTo>
                    <a:pt x="767588" y="900938"/>
                  </a:lnTo>
                  <a:lnTo>
                    <a:pt x="765048" y="899668"/>
                  </a:lnTo>
                  <a:lnTo>
                    <a:pt x="896620" y="1615948"/>
                  </a:lnTo>
                  <a:lnTo>
                    <a:pt x="902970" y="1618488"/>
                  </a:lnTo>
                  <a:lnTo>
                    <a:pt x="906780" y="1617218"/>
                  </a:lnTo>
                  <a:lnTo>
                    <a:pt x="775665" y="900938"/>
                  </a:lnTo>
                  <a:lnTo>
                    <a:pt x="775208" y="898398"/>
                  </a:lnTo>
                  <a:lnTo>
                    <a:pt x="774865" y="897407"/>
                  </a:lnTo>
                  <a:lnTo>
                    <a:pt x="782955" y="893953"/>
                  </a:lnTo>
                  <a:lnTo>
                    <a:pt x="788035" y="891540"/>
                  </a:lnTo>
                  <a:lnTo>
                    <a:pt x="789559" y="890739"/>
                  </a:lnTo>
                  <a:lnTo>
                    <a:pt x="790956" y="890270"/>
                  </a:lnTo>
                  <a:lnTo>
                    <a:pt x="1160018" y="717296"/>
                  </a:lnTo>
                  <a:close/>
                </a:path>
                <a:path w="1964690" h="3629025">
                  <a:moveTo>
                    <a:pt x="1161288" y="707136"/>
                  </a:moveTo>
                  <a:lnTo>
                    <a:pt x="1158748" y="707136"/>
                  </a:lnTo>
                  <a:lnTo>
                    <a:pt x="1158748" y="708329"/>
                  </a:lnTo>
                  <a:lnTo>
                    <a:pt x="1161288" y="707136"/>
                  </a:lnTo>
                  <a:close/>
                </a:path>
                <a:path w="1964690" h="3629025">
                  <a:moveTo>
                    <a:pt x="1257300" y="8890"/>
                  </a:moveTo>
                  <a:lnTo>
                    <a:pt x="1256030" y="3810"/>
                  </a:lnTo>
                  <a:lnTo>
                    <a:pt x="1256030" y="0"/>
                  </a:lnTo>
                  <a:lnTo>
                    <a:pt x="284988" y="423926"/>
                  </a:lnTo>
                  <a:lnTo>
                    <a:pt x="286258" y="429006"/>
                  </a:lnTo>
                  <a:lnTo>
                    <a:pt x="286258" y="432816"/>
                  </a:lnTo>
                  <a:lnTo>
                    <a:pt x="1257300" y="8890"/>
                  </a:lnTo>
                  <a:close/>
                </a:path>
                <a:path w="1964690" h="3629025">
                  <a:moveTo>
                    <a:pt x="1676400" y="915162"/>
                  </a:moveTo>
                  <a:lnTo>
                    <a:pt x="1675130" y="911352"/>
                  </a:lnTo>
                  <a:lnTo>
                    <a:pt x="1632204" y="932942"/>
                  </a:lnTo>
                  <a:lnTo>
                    <a:pt x="1633474" y="938022"/>
                  </a:lnTo>
                  <a:lnTo>
                    <a:pt x="1633474" y="941832"/>
                  </a:lnTo>
                  <a:lnTo>
                    <a:pt x="1676400" y="920242"/>
                  </a:lnTo>
                  <a:lnTo>
                    <a:pt x="1676400" y="915162"/>
                  </a:lnTo>
                  <a:close/>
                </a:path>
                <a:path w="1964690" h="3629025">
                  <a:moveTo>
                    <a:pt x="1741932" y="1685290"/>
                  </a:moveTo>
                  <a:lnTo>
                    <a:pt x="1739392" y="1684020"/>
                  </a:lnTo>
                  <a:lnTo>
                    <a:pt x="1738122" y="1684020"/>
                  </a:lnTo>
                  <a:lnTo>
                    <a:pt x="1376172" y="1875282"/>
                  </a:lnTo>
                  <a:lnTo>
                    <a:pt x="1375918" y="1874520"/>
                  </a:lnTo>
                  <a:lnTo>
                    <a:pt x="1367028" y="1879600"/>
                  </a:lnTo>
                  <a:lnTo>
                    <a:pt x="1432814" y="2270760"/>
                  </a:lnTo>
                  <a:lnTo>
                    <a:pt x="1435354" y="2269490"/>
                  </a:lnTo>
                  <a:lnTo>
                    <a:pt x="1441704" y="2265680"/>
                  </a:lnTo>
                  <a:lnTo>
                    <a:pt x="1378458" y="1884680"/>
                  </a:lnTo>
                  <a:lnTo>
                    <a:pt x="1377188" y="1878330"/>
                  </a:lnTo>
                  <a:lnTo>
                    <a:pt x="1377442" y="1879092"/>
                  </a:lnTo>
                  <a:lnTo>
                    <a:pt x="1382522" y="1876552"/>
                  </a:lnTo>
                  <a:lnTo>
                    <a:pt x="1741932" y="1685290"/>
                  </a:lnTo>
                  <a:close/>
                </a:path>
                <a:path w="1964690" h="3629025">
                  <a:moveTo>
                    <a:pt x="1964436" y="3628656"/>
                  </a:moveTo>
                  <a:lnTo>
                    <a:pt x="1924875" y="3376930"/>
                  </a:lnTo>
                  <a:lnTo>
                    <a:pt x="1924685" y="3375660"/>
                  </a:lnTo>
                  <a:lnTo>
                    <a:pt x="1920748" y="3376930"/>
                  </a:lnTo>
                  <a:lnTo>
                    <a:pt x="1916938" y="3376930"/>
                  </a:lnTo>
                  <a:lnTo>
                    <a:pt x="1915668" y="3375660"/>
                  </a:lnTo>
                  <a:lnTo>
                    <a:pt x="1955419" y="3628656"/>
                  </a:lnTo>
                  <a:lnTo>
                    <a:pt x="1964436" y="36286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84992" y="3930395"/>
              <a:ext cx="224027" cy="12192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9744456" y="3930395"/>
              <a:ext cx="1861185" cy="2533015"/>
            </a:xfrm>
            <a:custGeom>
              <a:avLst/>
              <a:gdLst/>
              <a:ahLst/>
              <a:cxnLst/>
              <a:rect l="l" t="t" r="r" b="b"/>
              <a:pathLst>
                <a:path w="1861184" h="2533015">
                  <a:moveTo>
                    <a:pt x="185928" y="2235962"/>
                  </a:moveTo>
                  <a:lnTo>
                    <a:pt x="184988" y="2231847"/>
                  </a:lnTo>
                  <a:lnTo>
                    <a:pt x="184658" y="2232177"/>
                  </a:lnTo>
                  <a:lnTo>
                    <a:pt x="184658" y="2234704"/>
                  </a:lnTo>
                  <a:lnTo>
                    <a:pt x="185928" y="2237232"/>
                  </a:lnTo>
                  <a:lnTo>
                    <a:pt x="185928" y="2235962"/>
                  </a:lnTo>
                  <a:close/>
                </a:path>
                <a:path w="1861184" h="2533015">
                  <a:moveTo>
                    <a:pt x="524586" y="2109305"/>
                  </a:moveTo>
                  <a:lnTo>
                    <a:pt x="524256" y="2107692"/>
                  </a:lnTo>
                  <a:lnTo>
                    <a:pt x="524256" y="2108974"/>
                  </a:lnTo>
                  <a:lnTo>
                    <a:pt x="524586" y="2109305"/>
                  </a:lnTo>
                  <a:close/>
                </a:path>
                <a:path w="1861184" h="2533015">
                  <a:moveTo>
                    <a:pt x="530352" y="2100097"/>
                  </a:moveTo>
                  <a:lnTo>
                    <a:pt x="446671" y="1701533"/>
                  </a:lnTo>
                  <a:lnTo>
                    <a:pt x="446151" y="1699006"/>
                  </a:lnTo>
                  <a:lnTo>
                    <a:pt x="443611" y="1700263"/>
                  </a:lnTo>
                  <a:lnTo>
                    <a:pt x="441198" y="1701533"/>
                  </a:lnTo>
                  <a:lnTo>
                    <a:pt x="438658" y="1700263"/>
                  </a:lnTo>
                  <a:lnTo>
                    <a:pt x="438404" y="1700022"/>
                  </a:lnTo>
                  <a:lnTo>
                    <a:pt x="438404" y="1693164"/>
                  </a:lnTo>
                  <a:lnTo>
                    <a:pt x="440944" y="1693164"/>
                  </a:lnTo>
                  <a:lnTo>
                    <a:pt x="443484" y="1691894"/>
                  </a:lnTo>
                  <a:lnTo>
                    <a:pt x="14097" y="1411224"/>
                  </a:lnTo>
                  <a:lnTo>
                    <a:pt x="6604" y="1415034"/>
                  </a:lnTo>
                  <a:lnTo>
                    <a:pt x="5334" y="1416304"/>
                  </a:lnTo>
                  <a:lnTo>
                    <a:pt x="4927" y="1416304"/>
                  </a:lnTo>
                  <a:lnTo>
                    <a:pt x="1270" y="1414018"/>
                  </a:lnTo>
                  <a:lnTo>
                    <a:pt x="0" y="1412748"/>
                  </a:lnTo>
                  <a:lnTo>
                    <a:pt x="184988" y="2231847"/>
                  </a:lnTo>
                  <a:lnTo>
                    <a:pt x="185928" y="2230907"/>
                  </a:lnTo>
                  <a:lnTo>
                    <a:pt x="187198" y="2228380"/>
                  </a:lnTo>
                  <a:lnTo>
                    <a:pt x="189738" y="2228380"/>
                  </a:lnTo>
                  <a:lnTo>
                    <a:pt x="192278" y="2229650"/>
                  </a:lnTo>
                  <a:lnTo>
                    <a:pt x="193548" y="2230907"/>
                  </a:lnTo>
                  <a:lnTo>
                    <a:pt x="192976" y="2228380"/>
                  </a:lnTo>
                  <a:lnTo>
                    <a:pt x="11645" y="1421371"/>
                  </a:lnTo>
                  <a:lnTo>
                    <a:pt x="437654" y="1700301"/>
                  </a:lnTo>
                  <a:lnTo>
                    <a:pt x="522859" y="2107692"/>
                  </a:lnTo>
                  <a:lnTo>
                    <a:pt x="522859" y="2106422"/>
                  </a:lnTo>
                  <a:lnTo>
                    <a:pt x="524129" y="2105164"/>
                  </a:lnTo>
                  <a:lnTo>
                    <a:pt x="524129" y="2103907"/>
                  </a:lnTo>
                  <a:lnTo>
                    <a:pt x="525272" y="2102624"/>
                  </a:lnTo>
                  <a:lnTo>
                    <a:pt x="530352" y="2100097"/>
                  </a:lnTo>
                  <a:close/>
                </a:path>
                <a:path w="1861184" h="2533015">
                  <a:moveTo>
                    <a:pt x="683514" y="1570583"/>
                  </a:moveTo>
                  <a:lnTo>
                    <a:pt x="682244" y="1571244"/>
                  </a:lnTo>
                  <a:lnTo>
                    <a:pt x="683514" y="1571244"/>
                  </a:lnTo>
                  <a:lnTo>
                    <a:pt x="683514" y="1570583"/>
                  </a:lnTo>
                  <a:close/>
                </a:path>
                <a:path w="1861184" h="2533015">
                  <a:moveTo>
                    <a:pt x="979297" y="919835"/>
                  </a:moveTo>
                  <a:lnTo>
                    <a:pt x="978027" y="920496"/>
                  </a:lnTo>
                  <a:lnTo>
                    <a:pt x="979297" y="920496"/>
                  </a:lnTo>
                  <a:lnTo>
                    <a:pt x="979297" y="919835"/>
                  </a:lnTo>
                  <a:close/>
                </a:path>
                <a:path w="1861184" h="2533015">
                  <a:moveTo>
                    <a:pt x="1362138" y="723531"/>
                  </a:moveTo>
                  <a:lnTo>
                    <a:pt x="1361605" y="720344"/>
                  </a:lnTo>
                  <a:lnTo>
                    <a:pt x="1244473" y="12700"/>
                  </a:lnTo>
                  <a:lnTo>
                    <a:pt x="1243203" y="3810"/>
                  </a:lnTo>
                  <a:lnTo>
                    <a:pt x="1243203" y="2540"/>
                  </a:lnTo>
                  <a:lnTo>
                    <a:pt x="1240663" y="0"/>
                  </a:lnTo>
                  <a:lnTo>
                    <a:pt x="1236980" y="0"/>
                  </a:lnTo>
                  <a:lnTo>
                    <a:pt x="1234440" y="2540"/>
                  </a:lnTo>
                  <a:lnTo>
                    <a:pt x="1234440" y="5080"/>
                  </a:lnTo>
                  <a:lnTo>
                    <a:pt x="1235710" y="11430"/>
                  </a:lnTo>
                  <a:lnTo>
                    <a:pt x="1353693" y="722884"/>
                  </a:lnTo>
                  <a:lnTo>
                    <a:pt x="1356233" y="721614"/>
                  </a:lnTo>
                  <a:lnTo>
                    <a:pt x="1358646" y="720344"/>
                  </a:lnTo>
                  <a:lnTo>
                    <a:pt x="1361186" y="721614"/>
                  </a:lnTo>
                  <a:lnTo>
                    <a:pt x="1362138" y="723531"/>
                  </a:lnTo>
                  <a:close/>
                </a:path>
                <a:path w="1861184" h="2533015">
                  <a:moveTo>
                    <a:pt x="1363980" y="726694"/>
                  </a:moveTo>
                  <a:lnTo>
                    <a:pt x="1362456" y="724408"/>
                  </a:lnTo>
                  <a:lnTo>
                    <a:pt x="1362456" y="724154"/>
                  </a:lnTo>
                  <a:lnTo>
                    <a:pt x="1362138" y="723531"/>
                  </a:lnTo>
                  <a:lnTo>
                    <a:pt x="1362227" y="724077"/>
                  </a:lnTo>
                  <a:lnTo>
                    <a:pt x="1361440" y="722884"/>
                  </a:lnTo>
                  <a:lnTo>
                    <a:pt x="1358900" y="721614"/>
                  </a:lnTo>
                  <a:lnTo>
                    <a:pt x="997038" y="903935"/>
                  </a:lnTo>
                  <a:lnTo>
                    <a:pt x="996442" y="902716"/>
                  </a:lnTo>
                  <a:lnTo>
                    <a:pt x="993775" y="901446"/>
                  </a:lnTo>
                  <a:lnTo>
                    <a:pt x="991108" y="902716"/>
                  </a:lnTo>
                  <a:lnTo>
                    <a:pt x="987171" y="903986"/>
                  </a:lnTo>
                  <a:lnTo>
                    <a:pt x="979297" y="912876"/>
                  </a:lnTo>
                  <a:lnTo>
                    <a:pt x="975360" y="914146"/>
                  </a:lnTo>
                  <a:lnTo>
                    <a:pt x="978027" y="915416"/>
                  </a:lnTo>
                  <a:lnTo>
                    <a:pt x="979297" y="915416"/>
                  </a:lnTo>
                  <a:lnTo>
                    <a:pt x="979297" y="919835"/>
                  </a:lnTo>
                  <a:lnTo>
                    <a:pt x="995045" y="911606"/>
                  </a:lnTo>
                  <a:lnTo>
                    <a:pt x="997394" y="910488"/>
                  </a:lnTo>
                  <a:lnTo>
                    <a:pt x="998220" y="912114"/>
                  </a:lnTo>
                  <a:lnTo>
                    <a:pt x="996950" y="914654"/>
                  </a:lnTo>
                  <a:lnTo>
                    <a:pt x="1014387" y="905891"/>
                  </a:lnTo>
                  <a:lnTo>
                    <a:pt x="1361440" y="731647"/>
                  </a:lnTo>
                  <a:lnTo>
                    <a:pt x="1363980" y="731647"/>
                  </a:lnTo>
                  <a:lnTo>
                    <a:pt x="1363980" y="726694"/>
                  </a:lnTo>
                  <a:close/>
                </a:path>
                <a:path w="1861184" h="2533015">
                  <a:moveTo>
                    <a:pt x="1537716" y="1557147"/>
                  </a:moveTo>
                  <a:lnTo>
                    <a:pt x="1536446" y="1550670"/>
                  </a:lnTo>
                  <a:lnTo>
                    <a:pt x="1536446" y="1546860"/>
                  </a:lnTo>
                  <a:lnTo>
                    <a:pt x="1508760" y="1563497"/>
                  </a:lnTo>
                  <a:lnTo>
                    <a:pt x="1511300" y="1562227"/>
                  </a:lnTo>
                  <a:lnTo>
                    <a:pt x="1511554" y="1562227"/>
                  </a:lnTo>
                  <a:lnTo>
                    <a:pt x="1507490" y="1564259"/>
                  </a:lnTo>
                  <a:lnTo>
                    <a:pt x="533654" y="2098509"/>
                  </a:lnTo>
                  <a:lnTo>
                    <a:pt x="528574" y="2101049"/>
                  </a:lnTo>
                  <a:lnTo>
                    <a:pt x="527304" y="2102319"/>
                  </a:lnTo>
                  <a:lnTo>
                    <a:pt x="527304" y="2108644"/>
                  </a:lnTo>
                  <a:lnTo>
                    <a:pt x="528574" y="2111171"/>
                  </a:lnTo>
                  <a:lnTo>
                    <a:pt x="528713" y="2111171"/>
                  </a:lnTo>
                  <a:lnTo>
                    <a:pt x="528066" y="2111502"/>
                  </a:lnTo>
                  <a:lnTo>
                    <a:pt x="525526" y="2110219"/>
                  </a:lnTo>
                  <a:lnTo>
                    <a:pt x="524586" y="2109305"/>
                  </a:lnTo>
                  <a:lnTo>
                    <a:pt x="613156" y="2527820"/>
                  </a:lnTo>
                  <a:lnTo>
                    <a:pt x="620776" y="2532888"/>
                  </a:lnTo>
                  <a:lnTo>
                    <a:pt x="623316" y="2531618"/>
                  </a:lnTo>
                  <a:lnTo>
                    <a:pt x="534936" y="2111502"/>
                  </a:lnTo>
                  <a:lnTo>
                    <a:pt x="534517" y="2109482"/>
                  </a:lnTo>
                  <a:lnTo>
                    <a:pt x="536194" y="2108644"/>
                  </a:lnTo>
                  <a:lnTo>
                    <a:pt x="1508937" y="1574901"/>
                  </a:lnTo>
                  <a:lnTo>
                    <a:pt x="1508760" y="1575054"/>
                  </a:lnTo>
                  <a:lnTo>
                    <a:pt x="1508760" y="1580388"/>
                  </a:lnTo>
                  <a:lnTo>
                    <a:pt x="1512062" y="1577721"/>
                  </a:lnTo>
                  <a:lnTo>
                    <a:pt x="1516380" y="1575054"/>
                  </a:lnTo>
                  <a:lnTo>
                    <a:pt x="1515491" y="1571015"/>
                  </a:lnTo>
                  <a:lnTo>
                    <a:pt x="1516380" y="1570482"/>
                  </a:lnTo>
                  <a:lnTo>
                    <a:pt x="1516380" y="1569262"/>
                  </a:lnTo>
                  <a:lnTo>
                    <a:pt x="1528762" y="1562227"/>
                  </a:lnTo>
                  <a:lnTo>
                    <a:pt x="1537716" y="1557147"/>
                  </a:lnTo>
                  <a:close/>
                </a:path>
                <a:path w="1861184" h="2533015">
                  <a:moveTo>
                    <a:pt x="1810512" y="975614"/>
                  </a:moveTo>
                  <a:lnTo>
                    <a:pt x="1809242" y="973074"/>
                  </a:lnTo>
                  <a:lnTo>
                    <a:pt x="1809242" y="969264"/>
                  </a:lnTo>
                  <a:lnTo>
                    <a:pt x="679704" y="1563624"/>
                  </a:lnTo>
                  <a:lnTo>
                    <a:pt x="682244" y="1564894"/>
                  </a:lnTo>
                  <a:lnTo>
                    <a:pt x="683514" y="1566164"/>
                  </a:lnTo>
                  <a:lnTo>
                    <a:pt x="683514" y="1570583"/>
                  </a:lnTo>
                  <a:lnTo>
                    <a:pt x="1439926" y="1171575"/>
                  </a:lnTo>
                  <a:lnTo>
                    <a:pt x="1448816" y="1170305"/>
                  </a:lnTo>
                  <a:lnTo>
                    <a:pt x="1810512" y="979424"/>
                  </a:lnTo>
                  <a:lnTo>
                    <a:pt x="1810512" y="975614"/>
                  </a:lnTo>
                  <a:close/>
                </a:path>
                <a:path w="1861184" h="2533015">
                  <a:moveTo>
                    <a:pt x="1860804" y="953008"/>
                  </a:moveTo>
                  <a:lnTo>
                    <a:pt x="1859534" y="947039"/>
                  </a:lnTo>
                  <a:lnTo>
                    <a:pt x="1859534" y="943356"/>
                  </a:lnTo>
                  <a:lnTo>
                    <a:pt x="1818132" y="963930"/>
                  </a:lnTo>
                  <a:lnTo>
                    <a:pt x="1819402" y="969899"/>
                  </a:lnTo>
                  <a:lnTo>
                    <a:pt x="1819402" y="971169"/>
                  </a:lnTo>
                  <a:lnTo>
                    <a:pt x="1820672" y="972312"/>
                  </a:lnTo>
                  <a:lnTo>
                    <a:pt x="1860804" y="9530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01376" y="4850891"/>
              <a:ext cx="219964" cy="114300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8712708" y="4927091"/>
              <a:ext cx="3386454" cy="1929764"/>
            </a:xfrm>
            <a:custGeom>
              <a:avLst/>
              <a:gdLst/>
              <a:ahLst/>
              <a:cxnLst/>
              <a:rect l="l" t="t" r="r" b="b"/>
              <a:pathLst>
                <a:path w="3386454" h="1929765">
                  <a:moveTo>
                    <a:pt x="3276" y="557022"/>
                  </a:moveTo>
                  <a:lnTo>
                    <a:pt x="1524" y="555752"/>
                  </a:lnTo>
                  <a:lnTo>
                    <a:pt x="2794" y="557022"/>
                  </a:lnTo>
                  <a:lnTo>
                    <a:pt x="3276" y="557022"/>
                  </a:lnTo>
                  <a:close/>
                </a:path>
                <a:path w="3386454" h="1929765">
                  <a:moveTo>
                    <a:pt x="1056132" y="39878"/>
                  </a:moveTo>
                  <a:lnTo>
                    <a:pt x="1054862" y="33528"/>
                  </a:lnTo>
                  <a:lnTo>
                    <a:pt x="1270" y="545973"/>
                  </a:lnTo>
                  <a:lnTo>
                    <a:pt x="0" y="545973"/>
                  </a:lnTo>
                  <a:lnTo>
                    <a:pt x="0" y="552323"/>
                  </a:lnTo>
                  <a:lnTo>
                    <a:pt x="1270" y="553466"/>
                  </a:lnTo>
                  <a:lnTo>
                    <a:pt x="3810" y="553466"/>
                  </a:lnTo>
                  <a:lnTo>
                    <a:pt x="5080" y="552323"/>
                  </a:lnTo>
                  <a:lnTo>
                    <a:pt x="11430" y="548513"/>
                  </a:lnTo>
                  <a:lnTo>
                    <a:pt x="1056132" y="39878"/>
                  </a:lnTo>
                  <a:close/>
                </a:path>
                <a:path w="3386454" h="1929765">
                  <a:moveTo>
                    <a:pt x="1924812" y="1929384"/>
                  </a:moveTo>
                  <a:lnTo>
                    <a:pt x="12954" y="553212"/>
                  </a:lnTo>
                  <a:lnTo>
                    <a:pt x="6604" y="557022"/>
                  </a:lnTo>
                  <a:lnTo>
                    <a:pt x="3276" y="557022"/>
                  </a:lnTo>
                  <a:lnTo>
                    <a:pt x="1908302" y="1929384"/>
                  </a:lnTo>
                  <a:lnTo>
                    <a:pt x="1924812" y="1929384"/>
                  </a:lnTo>
                  <a:close/>
                </a:path>
                <a:path w="3386454" h="1929765">
                  <a:moveTo>
                    <a:pt x="2878036" y="407670"/>
                  </a:moveTo>
                  <a:lnTo>
                    <a:pt x="2875788" y="406400"/>
                  </a:lnTo>
                  <a:lnTo>
                    <a:pt x="2877058" y="407670"/>
                  </a:lnTo>
                  <a:lnTo>
                    <a:pt x="2878036" y="407670"/>
                  </a:lnTo>
                  <a:close/>
                </a:path>
                <a:path w="3386454" h="1929765">
                  <a:moveTo>
                    <a:pt x="2878836" y="399542"/>
                  </a:moveTo>
                  <a:lnTo>
                    <a:pt x="2517394" y="192024"/>
                  </a:lnTo>
                  <a:lnTo>
                    <a:pt x="2518664" y="194564"/>
                  </a:lnTo>
                  <a:lnTo>
                    <a:pt x="2518664" y="195834"/>
                  </a:lnTo>
                  <a:lnTo>
                    <a:pt x="2519934" y="205994"/>
                  </a:lnTo>
                  <a:lnTo>
                    <a:pt x="2875026" y="408432"/>
                  </a:lnTo>
                  <a:lnTo>
                    <a:pt x="2875026" y="402336"/>
                  </a:lnTo>
                  <a:lnTo>
                    <a:pt x="2875788" y="402336"/>
                  </a:lnTo>
                  <a:lnTo>
                    <a:pt x="2875026" y="401053"/>
                  </a:lnTo>
                  <a:lnTo>
                    <a:pt x="2875026" y="400812"/>
                  </a:lnTo>
                  <a:lnTo>
                    <a:pt x="2876296" y="400812"/>
                  </a:lnTo>
                  <a:lnTo>
                    <a:pt x="2878836" y="399542"/>
                  </a:lnTo>
                  <a:close/>
                </a:path>
                <a:path w="3386454" h="1929765">
                  <a:moveTo>
                    <a:pt x="2900172" y="9144"/>
                  </a:moveTo>
                  <a:lnTo>
                    <a:pt x="2899029" y="2667"/>
                  </a:lnTo>
                  <a:lnTo>
                    <a:pt x="2895473" y="0"/>
                  </a:lnTo>
                  <a:lnTo>
                    <a:pt x="2889504" y="2667"/>
                  </a:lnTo>
                  <a:lnTo>
                    <a:pt x="2900172" y="9144"/>
                  </a:lnTo>
                  <a:close/>
                </a:path>
                <a:path w="3386454" h="1929765">
                  <a:moveTo>
                    <a:pt x="3386328" y="601345"/>
                  </a:moveTo>
                  <a:lnTo>
                    <a:pt x="3382518" y="601345"/>
                  </a:lnTo>
                  <a:lnTo>
                    <a:pt x="3375025" y="598932"/>
                  </a:lnTo>
                  <a:lnTo>
                    <a:pt x="3305556" y="638429"/>
                  </a:lnTo>
                  <a:lnTo>
                    <a:pt x="3308096" y="639699"/>
                  </a:lnTo>
                  <a:lnTo>
                    <a:pt x="3309366" y="639699"/>
                  </a:lnTo>
                  <a:lnTo>
                    <a:pt x="3309366" y="640842"/>
                  </a:lnTo>
                  <a:lnTo>
                    <a:pt x="3308350" y="640842"/>
                  </a:lnTo>
                  <a:lnTo>
                    <a:pt x="3307334" y="640334"/>
                  </a:lnTo>
                  <a:lnTo>
                    <a:pt x="3307334" y="647700"/>
                  </a:lnTo>
                  <a:lnTo>
                    <a:pt x="3307080" y="648208"/>
                  </a:lnTo>
                  <a:lnTo>
                    <a:pt x="3306318" y="648208"/>
                  </a:lnTo>
                  <a:lnTo>
                    <a:pt x="3307334" y="647700"/>
                  </a:lnTo>
                  <a:lnTo>
                    <a:pt x="3307334" y="640334"/>
                  </a:lnTo>
                  <a:lnTo>
                    <a:pt x="3305810" y="639572"/>
                  </a:lnTo>
                  <a:lnTo>
                    <a:pt x="2887218" y="403860"/>
                  </a:lnTo>
                  <a:lnTo>
                    <a:pt x="2880868" y="406400"/>
                  </a:lnTo>
                  <a:lnTo>
                    <a:pt x="2879598" y="407670"/>
                  </a:lnTo>
                  <a:lnTo>
                    <a:pt x="2878036" y="407670"/>
                  </a:lnTo>
                  <a:lnTo>
                    <a:pt x="3300730" y="645922"/>
                  </a:lnTo>
                  <a:lnTo>
                    <a:pt x="3305302" y="648208"/>
                  </a:lnTo>
                  <a:lnTo>
                    <a:pt x="3302000" y="648208"/>
                  </a:lnTo>
                  <a:lnTo>
                    <a:pt x="3299460" y="646938"/>
                  </a:lnTo>
                  <a:lnTo>
                    <a:pt x="3351784" y="1020343"/>
                  </a:lnTo>
                  <a:lnTo>
                    <a:pt x="3358134" y="1024128"/>
                  </a:lnTo>
                  <a:lnTo>
                    <a:pt x="3361944" y="1021600"/>
                  </a:lnTo>
                  <a:lnTo>
                    <a:pt x="3309785" y="648208"/>
                  </a:lnTo>
                  <a:lnTo>
                    <a:pt x="3309620" y="646938"/>
                  </a:lnTo>
                  <a:lnTo>
                    <a:pt x="3309366" y="646176"/>
                  </a:lnTo>
                  <a:lnTo>
                    <a:pt x="3309620" y="645922"/>
                  </a:lnTo>
                  <a:lnTo>
                    <a:pt x="3309620" y="644652"/>
                  </a:lnTo>
                  <a:lnTo>
                    <a:pt x="3309937" y="644334"/>
                  </a:lnTo>
                  <a:lnTo>
                    <a:pt x="3386328" y="6013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81844" y="5500115"/>
              <a:ext cx="245363" cy="130276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9934956" y="1918715"/>
              <a:ext cx="2240280" cy="3587750"/>
            </a:xfrm>
            <a:custGeom>
              <a:avLst/>
              <a:gdLst/>
              <a:ahLst/>
              <a:cxnLst/>
              <a:rect l="l" t="t" r="r" b="b"/>
              <a:pathLst>
                <a:path w="2240279" h="3587750">
                  <a:moveTo>
                    <a:pt x="353568" y="2689860"/>
                  </a:moveTo>
                  <a:lnTo>
                    <a:pt x="349758" y="2689860"/>
                  </a:lnTo>
                  <a:lnTo>
                    <a:pt x="347218" y="2688590"/>
                  </a:lnTo>
                  <a:lnTo>
                    <a:pt x="347218" y="2686050"/>
                  </a:lnTo>
                  <a:lnTo>
                    <a:pt x="345948" y="2682240"/>
                  </a:lnTo>
                  <a:lnTo>
                    <a:pt x="1270" y="2849118"/>
                  </a:lnTo>
                  <a:lnTo>
                    <a:pt x="2540" y="2855468"/>
                  </a:lnTo>
                  <a:lnTo>
                    <a:pt x="2540" y="2858008"/>
                  </a:lnTo>
                  <a:lnTo>
                    <a:pt x="0" y="2860548"/>
                  </a:lnTo>
                  <a:lnTo>
                    <a:pt x="7620" y="2856738"/>
                  </a:lnTo>
                  <a:lnTo>
                    <a:pt x="351028" y="2691130"/>
                  </a:lnTo>
                  <a:lnTo>
                    <a:pt x="353568" y="2689860"/>
                  </a:lnTo>
                  <a:close/>
                </a:path>
                <a:path w="2240279" h="3587750">
                  <a:moveTo>
                    <a:pt x="493776" y="3577209"/>
                  </a:moveTo>
                  <a:lnTo>
                    <a:pt x="492506" y="3575939"/>
                  </a:lnTo>
                  <a:lnTo>
                    <a:pt x="489966" y="3574669"/>
                  </a:lnTo>
                  <a:lnTo>
                    <a:pt x="57404" y="3302508"/>
                  </a:lnTo>
                  <a:lnTo>
                    <a:pt x="47244" y="3307600"/>
                  </a:lnTo>
                  <a:lnTo>
                    <a:pt x="481076" y="3579622"/>
                  </a:lnTo>
                  <a:lnTo>
                    <a:pt x="487426" y="3583432"/>
                  </a:lnTo>
                  <a:lnTo>
                    <a:pt x="489966" y="3587242"/>
                  </a:lnTo>
                  <a:lnTo>
                    <a:pt x="492506" y="3584702"/>
                  </a:lnTo>
                  <a:lnTo>
                    <a:pt x="493776" y="3582162"/>
                  </a:lnTo>
                  <a:lnTo>
                    <a:pt x="493776" y="3577209"/>
                  </a:lnTo>
                  <a:close/>
                </a:path>
                <a:path w="2240279" h="3587750">
                  <a:moveTo>
                    <a:pt x="789432" y="2929509"/>
                  </a:moveTo>
                  <a:lnTo>
                    <a:pt x="788162" y="2929509"/>
                  </a:lnTo>
                  <a:lnTo>
                    <a:pt x="785622" y="2928239"/>
                  </a:lnTo>
                  <a:lnTo>
                    <a:pt x="779272" y="2924429"/>
                  </a:lnTo>
                  <a:lnTo>
                    <a:pt x="357378" y="2683764"/>
                  </a:lnTo>
                  <a:lnTo>
                    <a:pt x="357378" y="2691384"/>
                  </a:lnTo>
                  <a:lnTo>
                    <a:pt x="356108" y="2691384"/>
                  </a:lnTo>
                  <a:lnTo>
                    <a:pt x="353568" y="2692654"/>
                  </a:lnTo>
                  <a:lnTo>
                    <a:pt x="775589" y="2933319"/>
                  </a:lnTo>
                  <a:lnTo>
                    <a:pt x="783082" y="2935859"/>
                  </a:lnTo>
                  <a:lnTo>
                    <a:pt x="784352" y="2937002"/>
                  </a:lnTo>
                  <a:lnTo>
                    <a:pt x="786892" y="2937002"/>
                  </a:lnTo>
                  <a:lnTo>
                    <a:pt x="788162" y="2935859"/>
                  </a:lnTo>
                  <a:lnTo>
                    <a:pt x="789432" y="2935859"/>
                  </a:lnTo>
                  <a:lnTo>
                    <a:pt x="789432" y="2929509"/>
                  </a:lnTo>
                  <a:close/>
                </a:path>
                <a:path w="2240279" h="3587750">
                  <a:moveTo>
                    <a:pt x="1716024" y="8763"/>
                  </a:moveTo>
                  <a:lnTo>
                    <a:pt x="1714754" y="3810"/>
                  </a:lnTo>
                  <a:lnTo>
                    <a:pt x="1714754" y="0"/>
                  </a:lnTo>
                  <a:lnTo>
                    <a:pt x="1586484" y="49149"/>
                  </a:lnTo>
                  <a:lnTo>
                    <a:pt x="1587754" y="54102"/>
                  </a:lnTo>
                  <a:lnTo>
                    <a:pt x="1587754" y="57912"/>
                  </a:lnTo>
                  <a:lnTo>
                    <a:pt x="1716024" y="8763"/>
                  </a:lnTo>
                  <a:close/>
                </a:path>
                <a:path w="2240279" h="3587750">
                  <a:moveTo>
                    <a:pt x="2119884" y="399288"/>
                  </a:moveTo>
                  <a:lnTo>
                    <a:pt x="1609344" y="220980"/>
                  </a:lnTo>
                  <a:lnTo>
                    <a:pt x="1609344" y="223520"/>
                  </a:lnTo>
                  <a:lnTo>
                    <a:pt x="1611884" y="229870"/>
                  </a:lnTo>
                  <a:lnTo>
                    <a:pt x="2115947" y="406425"/>
                  </a:lnTo>
                  <a:lnTo>
                    <a:pt x="2116582" y="407670"/>
                  </a:lnTo>
                  <a:lnTo>
                    <a:pt x="2116188" y="406514"/>
                  </a:lnTo>
                  <a:lnTo>
                    <a:pt x="2117344" y="406908"/>
                  </a:lnTo>
                  <a:lnTo>
                    <a:pt x="2117344" y="401828"/>
                  </a:lnTo>
                  <a:lnTo>
                    <a:pt x="2119884" y="399288"/>
                  </a:lnTo>
                  <a:close/>
                </a:path>
                <a:path w="2240279" h="3587750">
                  <a:moveTo>
                    <a:pt x="2240280" y="1344168"/>
                  </a:moveTo>
                  <a:lnTo>
                    <a:pt x="2125776" y="408940"/>
                  </a:lnTo>
                  <a:lnTo>
                    <a:pt x="2125472" y="406400"/>
                  </a:lnTo>
                  <a:lnTo>
                    <a:pt x="2121662" y="407670"/>
                  </a:lnTo>
                  <a:lnTo>
                    <a:pt x="2119122" y="408940"/>
                  </a:lnTo>
                  <a:lnTo>
                    <a:pt x="2116582" y="407670"/>
                  </a:lnTo>
                  <a:lnTo>
                    <a:pt x="2230120" y="1340358"/>
                  </a:lnTo>
                  <a:lnTo>
                    <a:pt x="2237740" y="1342898"/>
                  </a:lnTo>
                  <a:lnTo>
                    <a:pt x="2240280" y="13441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14660" y="304800"/>
              <a:ext cx="252984" cy="65532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9460992" y="182879"/>
              <a:ext cx="1990725" cy="4596765"/>
            </a:xfrm>
            <a:custGeom>
              <a:avLst/>
              <a:gdLst/>
              <a:ahLst/>
              <a:cxnLst/>
              <a:rect l="l" t="t" r="r" b="b"/>
              <a:pathLst>
                <a:path w="1990725" h="4596765">
                  <a:moveTo>
                    <a:pt x="477774" y="4593844"/>
                  </a:moveTo>
                  <a:lnTo>
                    <a:pt x="476504" y="4591304"/>
                  </a:lnTo>
                  <a:lnTo>
                    <a:pt x="475234" y="4584954"/>
                  </a:lnTo>
                  <a:lnTo>
                    <a:pt x="9156" y="2398522"/>
                  </a:lnTo>
                  <a:lnTo>
                    <a:pt x="8890" y="2397252"/>
                  </a:lnTo>
                  <a:lnTo>
                    <a:pt x="5080" y="2398522"/>
                  </a:lnTo>
                  <a:lnTo>
                    <a:pt x="2540" y="2398522"/>
                  </a:lnTo>
                  <a:lnTo>
                    <a:pt x="0" y="2397252"/>
                  </a:lnTo>
                  <a:lnTo>
                    <a:pt x="467614" y="4592574"/>
                  </a:lnTo>
                  <a:lnTo>
                    <a:pt x="467614" y="4593844"/>
                  </a:lnTo>
                  <a:lnTo>
                    <a:pt x="471424" y="4596384"/>
                  </a:lnTo>
                  <a:lnTo>
                    <a:pt x="473964" y="4596384"/>
                  </a:lnTo>
                  <a:lnTo>
                    <a:pt x="476504" y="4595114"/>
                  </a:lnTo>
                  <a:lnTo>
                    <a:pt x="477774" y="4593844"/>
                  </a:lnTo>
                  <a:close/>
                </a:path>
                <a:path w="1990725" h="4596765">
                  <a:moveTo>
                    <a:pt x="681723" y="3713480"/>
                  </a:moveTo>
                  <a:lnTo>
                    <a:pt x="681228" y="3710940"/>
                  </a:lnTo>
                  <a:lnTo>
                    <a:pt x="681228" y="3713480"/>
                  </a:lnTo>
                  <a:lnTo>
                    <a:pt x="681723" y="3713480"/>
                  </a:lnTo>
                  <a:close/>
                </a:path>
                <a:path w="1990725" h="4596765">
                  <a:moveTo>
                    <a:pt x="1129284" y="3935984"/>
                  </a:moveTo>
                  <a:lnTo>
                    <a:pt x="1128014" y="3935984"/>
                  </a:lnTo>
                  <a:lnTo>
                    <a:pt x="1125474" y="3934714"/>
                  </a:lnTo>
                  <a:lnTo>
                    <a:pt x="688848" y="3707892"/>
                  </a:lnTo>
                  <a:lnTo>
                    <a:pt x="688848" y="3712972"/>
                  </a:lnTo>
                  <a:lnTo>
                    <a:pt x="687578" y="3715512"/>
                  </a:lnTo>
                  <a:lnTo>
                    <a:pt x="686054" y="3715512"/>
                  </a:lnTo>
                  <a:lnTo>
                    <a:pt x="682498" y="3713480"/>
                  </a:lnTo>
                  <a:lnTo>
                    <a:pt x="681723" y="3713480"/>
                  </a:lnTo>
                  <a:lnTo>
                    <a:pt x="682117" y="3715512"/>
                  </a:lnTo>
                  <a:lnTo>
                    <a:pt x="681228" y="3715512"/>
                  </a:lnTo>
                  <a:lnTo>
                    <a:pt x="682193" y="3715880"/>
                  </a:lnTo>
                  <a:lnTo>
                    <a:pt x="821690" y="4418838"/>
                  </a:lnTo>
                  <a:lnTo>
                    <a:pt x="822960" y="4422648"/>
                  </a:lnTo>
                  <a:lnTo>
                    <a:pt x="824230" y="4425188"/>
                  </a:lnTo>
                  <a:lnTo>
                    <a:pt x="825500" y="4426458"/>
                  </a:lnTo>
                  <a:lnTo>
                    <a:pt x="828040" y="4425188"/>
                  </a:lnTo>
                  <a:lnTo>
                    <a:pt x="830580" y="4425188"/>
                  </a:lnTo>
                  <a:lnTo>
                    <a:pt x="830580" y="4417568"/>
                  </a:lnTo>
                  <a:lnTo>
                    <a:pt x="691553" y="3719411"/>
                  </a:lnTo>
                  <a:lnTo>
                    <a:pt x="1120394" y="3942334"/>
                  </a:lnTo>
                  <a:lnTo>
                    <a:pt x="1125474" y="3944874"/>
                  </a:lnTo>
                  <a:lnTo>
                    <a:pt x="1128014" y="3943604"/>
                  </a:lnTo>
                  <a:lnTo>
                    <a:pt x="1129284" y="3942334"/>
                  </a:lnTo>
                  <a:lnTo>
                    <a:pt x="1129284" y="3935984"/>
                  </a:lnTo>
                  <a:close/>
                </a:path>
                <a:path w="1990725" h="4596765">
                  <a:moveTo>
                    <a:pt x="1816862" y="66802"/>
                  </a:moveTo>
                  <a:lnTo>
                    <a:pt x="1814322" y="62992"/>
                  </a:lnTo>
                  <a:lnTo>
                    <a:pt x="1814322" y="60452"/>
                  </a:lnTo>
                  <a:lnTo>
                    <a:pt x="1815160" y="58762"/>
                  </a:lnTo>
                  <a:lnTo>
                    <a:pt x="1800352" y="62992"/>
                  </a:lnTo>
                  <a:lnTo>
                    <a:pt x="1407922" y="179832"/>
                  </a:lnTo>
                  <a:lnTo>
                    <a:pt x="1410462" y="179832"/>
                  </a:lnTo>
                  <a:lnTo>
                    <a:pt x="1413002" y="181102"/>
                  </a:lnTo>
                  <a:lnTo>
                    <a:pt x="1413002" y="183642"/>
                  </a:lnTo>
                  <a:lnTo>
                    <a:pt x="1414272" y="187452"/>
                  </a:lnTo>
                  <a:lnTo>
                    <a:pt x="1816862" y="66802"/>
                  </a:lnTo>
                  <a:close/>
                </a:path>
                <a:path w="1990725" h="4596765">
                  <a:moveTo>
                    <a:pt x="1821180" y="57531"/>
                  </a:moveTo>
                  <a:lnTo>
                    <a:pt x="1559306" y="0"/>
                  </a:lnTo>
                  <a:lnTo>
                    <a:pt x="1556258" y="0"/>
                  </a:lnTo>
                  <a:lnTo>
                    <a:pt x="1555496" y="0"/>
                  </a:lnTo>
                  <a:lnTo>
                    <a:pt x="1555178" y="317"/>
                  </a:lnTo>
                  <a:lnTo>
                    <a:pt x="1149096" y="118872"/>
                  </a:lnTo>
                  <a:lnTo>
                    <a:pt x="1151636" y="118872"/>
                  </a:lnTo>
                  <a:lnTo>
                    <a:pt x="1154176" y="120142"/>
                  </a:lnTo>
                  <a:lnTo>
                    <a:pt x="1154176" y="122682"/>
                  </a:lnTo>
                  <a:lnTo>
                    <a:pt x="1155446" y="126492"/>
                  </a:lnTo>
                  <a:lnTo>
                    <a:pt x="1168019" y="122682"/>
                  </a:lnTo>
                  <a:lnTo>
                    <a:pt x="1557528" y="8890"/>
                  </a:lnTo>
                  <a:lnTo>
                    <a:pt x="1553718" y="8890"/>
                  </a:lnTo>
                  <a:lnTo>
                    <a:pt x="1552448" y="6350"/>
                  </a:lnTo>
                  <a:lnTo>
                    <a:pt x="1552448" y="2540"/>
                  </a:lnTo>
                  <a:lnTo>
                    <a:pt x="1553718" y="1270"/>
                  </a:lnTo>
                  <a:lnTo>
                    <a:pt x="1554734" y="762"/>
                  </a:lnTo>
                  <a:lnTo>
                    <a:pt x="1554226" y="1270"/>
                  </a:lnTo>
                  <a:lnTo>
                    <a:pt x="1552956" y="3810"/>
                  </a:lnTo>
                  <a:lnTo>
                    <a:pt x="1552956" y="6223"/>
                  </a:lnTo>
                  <a:lnTo>
                    <a:pt x="1554226" y="8763"/>
                  </a:lnTo>
                  <a:lnTo>
                    <a:pt x="1558036" y="8763"/>
                  </a:lnTo>
                  <a:lnTo>
                    <a:pt x="1800987" y="62496"/>
                  </a:lnTo>
                  <a:lnTo>
                    <a:pt x="1815312" y="58470"/>
                  </a:lnTo>
                  <a:lnTo>
                    <a:pt x="1815160" y="58762"/>
                  </a:lnTo>
                  <a:lnTo>
                    <a:pt x="1818132" y="57924"/>
                  </a:lnTo>
                  <a:lnTo>
                    <a:pt x="1817230" y="57924"/>
                  </a:lnTo>
                  <a:lnTo>
                    <a:pt x="1818640" y="57531"/>
                  </a:lnTo>
                  <a:lnTo>
                    <a:pt x="1821180" y="57531"/>
                  </a:lnTo>
                  <a:close/>
                </a:path>
                <a:path w="1990725" h="4596765">
                  <a:moveTo>
                    <a:pt x="1981454" y="3983736"/>
                  </a:moveTo>
                  <a:lnTo>
                    <a:pt x="1980857" y="3979849"/>
                  </a:lnTo>
                  <a:lnTo>
                    <a:pt x="1980184" y="3981196"/>
                  </a:lnTo>
                  <a:lnTo>
                    <a:pt x="1981454" y="3983736"/>
                  </a:lnTo>
                  <a:close/>
                </a:path>
                <a:path w="1990725" h="4596765">
                  <a:moveTo>
                    <a:pt x="1989772" y="3978376"/>
                  </a:moveTo>
                  <a:lnTo>
                    <a:pt x="1989582" y="3977386"/>
                  </a:lnTo>
                  <a:lnTo>
                    <a:pt x="1989074" y="3974846"/>
                  </a:lnTo>
                  <a:lnTo>
                    <a:pt x="1413764" y="188976"/>
                  </a:lnTo>
                  <a:lnTo>
                    <a:pt x="1412494" y="185166"/>
                  </a:lnTo>
                  <a:lnTo>
                    <a:pt x="1412494" y="182626"/>
                  </a:lnTo>
                  <a:lnTo>
                    <a:pt x="1409954" y="181356"/>
                  </a:lnTo>
                  <a:lnTo>
                    <a:pt x="1403604" y="181356"/>
                  </a:lnTo>
                  <a:lnTo>
                    <a:pt x="1403604" y="190246"/>
                  </a:lnTo>
                  <a:lnTo>
                    <a:pt x="1980857" y="3979849"/>
                  </a:lnTo>
                  <a:lnTo>
                    <a:pt x="1981454" y="3978656"/>
                  </a:lnTo>
                  <a:lnTo>
                    <a:pt x="1985264" y="3977386"/>
                  </a:lnTo>
                  <a:lnTo>
                    <a:pt x="1987804" y="3977386"/>
                  </a:lnTo>
                  <a:lnTo>
                    <a:pt x="1989772" y="3978376"/>
                  </a:lnTo>
                  <a:close/>
                </a:path>
                <a:path w="1990725" h="4596765">
                  <a:moveTo>
                    <a:pt x="1990344" y="3978656"/>
                  </a:moveTo>
                  <a:lnTo>
                    <a:pt x="1989772" y="3978376"/>
                  </a:lnTo>
                  <a:lnTo>
                    <a:pt x="1990344" y="3981196"/>
                  </a:lnTo>
                  <a:lnTo>
                    <a:pt x="1990344" y="39786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11868" y="2324100"/>
              <a:ext cx="246887" cy="105155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9465564" y="2426207"/>
              <a:ext cx="391795" cy="155575"/>
            </a:xfrm>
            <a:custGeom>
              <a:avLst/>
              <a:gdLst/>
              <a:ahLst/>
              <a:cxnLst/>
              <a:rect l="l" t="t" r="r" b="b"/>
              <a:pathLst>
                <a:path w="391795" h="155575">
                  <a:moveTo>
                    <a:pt x="3175" y="154812"/>
                  </a:moveTo>
                  <a:lnTo>
                    <a:pt x="1269" y="155447"/>
                  </a:lnTo>
                  <a:lnTo>
                    <a:pt x="2539" y="155447"/>
                  </a:lnTo>
                  <a:lnTo>
                    <a:pt x="3175" y="154812"/>
                  </a:lnTo>
                  <a:close/>
                </a:path>
                <a:path w="391795" h="155575">
                  <a:moveTo>
                    <a:pt x="388620" y="1015"/>
                  </a:moveTo>
                  <a:lnTo>
                    <a:pt x="380237" y="3809"/>
                  </a:lnTo>
                  <a:lnTo>
                    <a:pt x="2167" y="147006"/>
                  </a:lnTo>
                  <a:lnTo>
                    <a:pt x="3809" y="147827"/>
                  </a:lnTo>
                  <a:lnTo>
                    <a:pt x="5079" y="150367"/>
                  </a:lnTo>
                  <a:lnTo>
                    <a:pt x="3809" y="152907"/>
                  </a:lnTo>
                  <a:lnTo>
                    <a:pt x="3809" y="154177"/>
                  </a:lnTo>
                  <a:lnTo>
                    <a:pt x="3175" y="154812"/>
                  </a:lnTo>
                  <a:lnTo>
                    <a:pt x="5079" y="154177"/>
                  </a:lnTo>
                  <a:lnTo>
                    <a:pt x="389127" y="10159"/>
                  </a:lnTo>
                  <a:lnTo>
                    <a:pt x="387857" y="5079"/>
                  </a:lnTo>
                  <a:lnTo>
                    <a:pt x="387857" y="2539"/>
                  </a:lnTo>
                  <a:lnTo>
                    <a:pt x="388620" y="1015"/>
                  </a:lnTo>
                  <a:close/>
                </a:path>
                <a:path w="391795" h="155575">
                  <a:moveTo>
                    <a:pt x="1269" y="147346"/>
                  </a:moveTo>
                  <a:lnTo>
                    <a:pt x="0" y="147827"/>
                  </a:lnTo>
                  <a:lnTo>
                    <a:pt x="1269" y="147827"/>
                  </a:lnTo>
                  <a:lnTo>
                    <a:pt x="1269" y="147346"/>
                  </a:lnTo>
                  <a:close/>
                </a:path>
                <a:path w="391795" h="155575">
                  <a:moveTo>
                    <a:pt x="1269" y="146557"/>
                  </a:moveTo>
                  <a:lnTo>
                    <a:pt x="1269" y="147346"/>
                  </a:lnTo>
                  <a:lnTo>
                    <a:pt x="2167" y="147006"/>
                  </a:lnTo>
                  <a:lnTo>
                    <a:pt x="1269" y="146557"/>
                  </a:lnTo>
                  <a:close/>
                </a:path>
                <a:path w="391795" h="155575">
                  <a:moveTo>
                    <a:pt x="391667" y="0"/>
                  </a:moveTo>
                  <a:lnTo>
                    <a:pt x="389127" y="0"/>
                  </a:lnTo>
                  <a:lnTo>
                    <a:pt x="388620" y="1015"/>
                  </a:lnTo>
                  <a:lnTo>
                    <a:pt x="3916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30868" y="2470403"/>
              <a:ext cx="238505" cy="111251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11417808" y="1397507"/>
              <a:ext cx="774700" cy="3939540"/>
            </a:xfrm>
            <a:custGeom>
              <a:avLst/>
              <a:gdLst/>
              <a:ahLst/>
              <a:cxnLst/>
              <a:rect l="l" t="t" r="r" b="b"/>
              <a:pathLst>
                <a:path w="774700" h="3939540">
                  <a:moveTo>
                    <a:pt x="76200" y="2207006"/>
                  </a:moveTo>
                  <a:lnTo>
                    <a:pt x="6350" y="2174748"/>
                  </a:lnTo>
                  <a:lnTo>
                    <a:pt x="0" y="2177173"/>
                  </a:lnTo>
                  <a:lnTo>
                    <a:pt x="0" y="2182114"/>
                  </a:lnTo>
                  <a:lnTo>
                    <a:pt x="72390" y="2214372"/>
                  </a:lnTo>
                  <a:lnTo>
                    <a:pt x="72390" y="2208161"/>
                  </a:lnTo>
                  <a:lnTo>
                    <a:pt x="74930" y="2208161"/>
                  </a:lnTo>
                  <a:lnTo>
                    <a:pt x="76200" y="2207006"/>
                  </a:lnTo>
                  <a:close/>
                </a:path>
                <a:path w="774700" h="3939540">
                  <a:moveTo>
                    <a:pt x="174498" y="3537839"/>
                  </a:moveTo>
                  <a:lnTo>
                    <a:pt x="172212" y="3536569"/>
                  </a:lnTo>
                  <a:lnTo>
                    <a:pt x="173482" y="3537839"/>
                  </a:lnTo>
                  <a:lnTo>
                    <a:pt x="174498" y="3537839"/>
                  </a:lnTo>
                  <a:close/>
                </a:path>
                <a:path w="774700" h="3939540">
                  <a:moveTo>
                    <a:pt x="178308" y="3523234"/>
                  </a:moveTo>
                  <a:lnTo>
                    <a:pt x="150329" y="3508756"/>
                  </a:lnTo>
                  <a:lnTo>
                    <a:pt x="145669" y="3506343"/>
                  </a:lnTo>
                  <a:lnTo>
                    <a:pt x="144399" y="3505200"/>
                  </a:lnTo>
                  <a:lnTo>
                    <a:pt x="144399" y="3507613"/>
                  </a:lnTo>
                  <a:lnTo>
                    <a:pt x="143129" y="3508756"/>
                  </a:lnTo>
                  <a:lnTo>
                    <a:pt x="136906" y="3508756"/>
                  </a:lnTo>
                  <a:lnTo>
                    <a:pt x="135636" y="3507613"/>
                  </a:lnTo>
                  <a:lnTo>
                    <a:pt x="135636" y="3511169"/>
                  </a:lnTo>
                  <a:lnTo>
                    <a:pt x="138176" y="3512439"/>
                  </a:lnTo>
                  <a:lnTo>
                    <a:pt x="140716" y="3513582"/>
                  </a:lnTo>
                  <a:lnTo>
                    <a:pt x="169545" y="3528060"/>
                  </a:lnTo>
                  <a:lnTo>
                    <a:pt x="170815" y="3526917"/>
                  </a:lnTo>
                  <a:lnTo>
                    <a:pt x="175768" y="3524504"/>
                  </a:lnTo>
                  <a:lnTo>
                    <a:pt x="178308" y="3523234"/>
                  </a:lnTo>
                  <a:close/>
                </a:path>
                <a:path w="774700" h="3939540">
                  <a:moveTo>
                    <a:pt x="181356" y="3532378"/>
                  </a:moveTo>
                  <a:lnTo>
                    <a:pt x="178943" y="3533521"/>
                  </a:lnTo>
                  <a:lnTo>
                    <a:pt x="176657" y="3532378"/>
                  </a:lnTo>
                  <a:lnTo>
                    <a:pt x="175387" y="3531108"/>
                  </a:lnTo>
                  <a:lnTo>
                    <a:pt x="174244" y="3528695"/>
                  </a:lnTo>
                  <a:lnTo>
                    <a:pt x="175387" y="3526282"/>
                  </a:lnTo>
                  <a:lnTo>
                    <a:pt x="177800" y="3525012"/>
                  </a:lnTo>
                  <a:lnTo>
                    <a:pt x="173101" y="3527425"/>
                  </a:lnTo>
                  <a:lnTo>
                    <a:pt x="171831" y="3528695"/>
                  </a:lnTo>
                  <a:lnTo>
                    <a:pt x="170688" y="3528695"/>
                  </a:lnTo>
                  <a:lnTo>
                    <a:pt x="170688" y="3534791"/>
                  </a:lnTo>
                  <a:lnTo>
                    <a:pt x="171831" y="3534791"/>
                  </a:lnTo>
                  <a:lnTo>
                    <a:pt x="173101" y="3535934"/>
                  </a:lnTo>
                  <a:lnTo>
                    <a:pt x="175387" y="3535934"/>
                  </a:lnTo>
                  <a:lnTo>
                    <a:pt x="176657" y="3534791"/>
                  </a:lnTo>
                  <a:lnTo>
                    <a:pt x="179120" y="3533521"/>
                  </a:lnTo>
                  <a:lnTo>
                    <a:pt x="181356" y="3532378"/>
                  </a:lnTo>
                  <a:close/>
                </a:path>
                <a:path w="774700" h="3939540">
                  <a:moveTo>
                    <a:pt x="198120" y="3548253"/>
                  </a:moveTo>
                  <a:lnTo>
                    <a:pt x="196850" y="3541776"/>
                  </a:lnTo>
                  <a:lnTo>
                    <a:pt x="196850" y="3539109"/>
                  </a:lnTo>
                  <a:lnTo>
                    <a:pt x="185166" y="3532632"/>
                  </a:lnTo>
                  <a:lnTo>
                    <a:pt x="182626" y="3533902"/>
                  </a:lnTo>
                  <a:lnTo>
                    <a:pt x="177419" y="3536569"/>
                  </a:lnTo>
                  <a:lnTo>
                    <a:pt x="176149" y="3537839"/>
                  </a:lnTo>
                  <a:lnTo>
                    <a:pt x="174498" y="3537839"/>
                  </a:lnTo>
                  <a:lnTo>
                    <a:pt x="198120" y="3550920"/>
                  </a:lnTo>
                  <a:lnTo>
                    <a:pt x="198120" y="3548253"/>
                  </a:lnTo>
                  <a:close/>
                </a:path>
                <a:path w="774700" h="3939540">
                  <a:moveTo>
                    <a:pt x="327660" y="3938270"/>
                  </a:moveTo>
                  <a:lnTo>
                    <a:pt x="325120" y="3933190"/>
                  </a:lnTo>
                  <a:lnTo>
                    <a:pt x="323977" y="3924300"/>
                  </a:lnTo>
                  <a:lnTo>
                    <a:pt x="256667" y="3886200"/>
                  </a:lnTo>
                  <a:lnTo>
                    <a:pt x="256667" y="3889883"/>
                  </a:lnTo>
                  <a:lnTo>
                    <a:pt x="256286" y="3889883"/>
                  </a:lnTo>
                  <a:lnTo>
                    <a:pt x="252476" y="3892423"/>
                  </a:lnTo>
                  <a:lnTo>
                    <a:pt x="249936" y="3891153"/>
                  </a:lnTo>
                  <a:lnTo>
                    <a:pt x="248666" y="3888613"/>
                  </a:lnTo>
                  <a:lnTo>
                    <a:pt x="248666" y="3884676"/>
                  </a:lnTo>
                  <a:lnTo>
                    <a:pt x="174498" y="3926205"/>
                  </a:lnTo>
                  <a:lnTo>
                    <a:pt x="171958" y="3927475"/>
                  </a:lnTo>
                  <a:lnTo>
                    <a:pt x="170688" y="3927475"/>
                  </a:lnTo>
                  <a:lnTo>
                    <a:pt x="170688" y="3932682"/>
                  </a:lnTo>
                  <a:lnTo>
                    <a:pt x="171958" y="3933952"/>
                  </a:lnTo>
                  <a:lnTo>
                    <a:pt x="173228" y="3935349"/>
                  </a:lnTo>
                  <a:lnTo>
                    <a:pt x="175768" y="3935349"/>
                  </a:lnTo>
                  <a:lnTo>
                    <a:pt x="177038" y="3933952"/>
                  </a:lnTo>
                  <a:lnTo>
                    <a:pt x="184785" y="3930142"/>
                  </a:lnTo>
                  <a:lnTo>
                    <a:pt x="252717" y="3892423"/>
                  </a:lnTo>
                  <a:lnTo>
                    <a:pt x="255016" y="3891153"/>
                  </a:lnTo>
                  <a:lnTo>
                    <a:pt x="256667" y="3890327"/>
                  </a:lnTo>
                  <a:lnTo>
                    <a:pt x="256667" y="3893820"/>
                  </a:lnTo>
                  <a:lnTo>
                    <a:pt x="255524" y="3895090"/>
                  </a:lnTo>
                  <a:lnTo>
                    <a:pt x="252984" y="3896360"/>
                  </a:lnTo>
                  <a:lnTo>
                    <a:pt x="327660" y="3939540"/>
                  </a:lnTo>
                  <a:lnTo>
                    <a:pt x="327660" y="3938270"/>
                  </a:lnTo>
                  <a:close/>
                </a:path>
                <a:path w="774700" h="3939540">
                  <a:moveTo>
                    <a:pt x="774192" y="307771"/>
                  </a:moveTo>
                  <a:lnTo>
                    <a:pt x="200812" y="133642"/>
                  </a:lnTo>
                  <a:lnTo>
                    <a:pt x="539496" y="8890"/>
                  </a:lnTo>
                  <a:lnTo>
                    <a:pt x="538226" y="8890"/>
                  </a:lnTo>
                  <a:lnTo>
                    <a:pt x="535686" y="7620"/>
                  </a:lnTo>
                  <a:lnTo>
                    <a:pt x="534416" y="5080"/>
                  </a:lnTo>
                  <a:lnTo>
                    <a:pt x="534416" y="2540"/>
                  </a:lnTo>
                  <a:lnTo>
                    <a:pt x="535686" y="1270"/>
                  </a:lnTo>
                  <a:lnTo>
                    <a:pt x="538226" y="0"/>
                  </a:lnTo>
                  <a:lnTo>
                    <a:pt x="186461" y="129540"/>
                  </a:lnTo>
                  <a:lnTo>
                    <a:pt x="185928" y="129540"/>
                  </a:lnTo>
                  <a:lnTo>
                    <a:pt x="186232" y="129628"/>
                  </a:lnTo>
                  <a:lnTo>
                    <a:pt x="184404" y="130302"/>
                  </a:lnTo>
                  <a:lnTo>
                    <a:pt x="186944" y="130302"/>
                  </a:lnTo>
                  <a:lnTo>
                    <a:pt x="187680" y="130530"/>
                  </a:lnTo>
                  <a:lnTo>
                    <a:pt x="188468" y="132080"/>
                  </a:lnTo>
                  <a:lnTo>
                    <a:pt x="189738" y="133350"/>
                  </a:lnTo>
                  <a:lnTo>
                    <a:pt x="191008" y="140843"/>
                  </a:lnTo>
                  <a:lnTo>
                    <a:pt x="774192" y="317817"/>
                  </a:lnTo>
                  <a:lnTo>
                    <a:pt x="774192" y="3077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053316" y="2262349"/>
              <a:ext cx="138683" cy="65560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071604" y="5877377"/>
              <a:ext cx="120396" cy="82986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10614660" y="3526535"/>
              <a:ext cx="1577340" cy="3078480"/>
            </a:xfrm>
            <a:custGeom>
              <a:avLst/>
              <a:gdLst/>
              <a:ahLst/>
              <a:cxnLst/>
              <a:rect l="l" t="t" r="r" b="b"/>
              <a:pathLst>
                <a:path w="1577340" h="3078479">
                  <a:moveTo>
                    <a:pt x="1460754" y="2434602"/>
                  </a:moveTo>
                  <a:lnTo>
                    <a:pt x="1459484" y="2432062"/>
                  </a:lnTo>
                  <a:lnTo>
                    <a:pt x="1458214" y="2430805"/>
                  </a:lnTo>
                  <a:lnTo>
                    <a:pt x="1455674" y="2429535"/>
                  </a:lnTo>
                  <a:lnTo>
                    <a:pt x="1450594" y="2423198"/>
                  </a:lnTo>
                  <a:lnTo>
                    <a:pt x="678942" y="1965960"/>
                  </a:lnTo>
                  <a:lnTo>
                    <a:pt x="678942" y="1973580"/>
                  </a:lnTo>
                  <a:lnTo>
                    <a:pt x="677672" y="1974850"/>
                  </a:lnTo>
                  <a:lnTo>
                    <a:pt x="675132" y="1976120"/>
                  </a:lnTo>
                  <a:lnTo>
                    <a:pt x="1453134" y="2438400"/>
                  </a:lnTo>
                  <a:lnTo>
                    <a:pt x="1458214" y="2438400"/>
                  </a:lnTo>
                  <a:lnTo>
                    <a:pt x="1458214" y="2437130"/>
                  </a:lnTo>
                  <a:lnTo>
                    <a:pt x="1459484" y="2437130"/>
                  </a:lnTo>
                  <a:lnTo>
                    <a:pt x="1460754" y="2434602"/>
                  </a:lnTo>
                  <a:close/>
                </a:path>
                <a:path w="1577340" h="3078479">
                  <a:moveTo>
                    <a:pt x="1577340" y="2787180"/>
                  </a:moveTo>
                  <a:lnTo>
                    <a:pt x="1120648" y="3068358"/>
                  </a:lnTo>
                  <a:lnTo>
                    <a:pt x="1116584" y="3070390"/>
                  </a:lnTo>
                  <a:lnTo>
                    <a:pt x="1116584" y="3069374"/>
                  </a:lnTo>
                  <a:lnTo>
                    <a:pt x="1117854" y="3069374"/>
                  </a:lnTo>
                  <a:lnTo>
                    <a:pt x="1119124" y="3068104"/>
                  </a:lnTo>
                  <a:lnTo>
                    <a:pt x="1121664" y="3066846"/>
                  </a:lnTo>
                  <a:lnTo>
                    <a:pt x="3810" y="2342388"/>
                  </a:lnTo>
                  <a:lnTo>
                    <a:pt x="0" y="2344915"/>
                  </a:lnTo>
                  <a:lnTo>
                    <a:pt x="1270" y="2352497"/>
                  </a:lnTo>
                  <a:lnTo>
                    <a:pt x="1115568" y="3074225"/>
                  </a:lnTo>
                  <a:lnTo>
                    <a:pt x="1115568" y="3077210"/>
                  </a:lnTo>
                  <a:lnTo>
                    <a:pt x="1116838" y="3077210"/>
                  </a:lnTo>
                  <a:lnTo>
                    <a:pt x="1118108" y="3078480"/>
                  </a:lnTo>
                  <a:lnTo>
                    <a:pt x="1121918" y="3078480"/>
                  </a:lnTo>
                  <a:lnTo>
                    <a:pt x="1124458" y="3077210"/>
                  </a:lnTo>
                  <a:lnTo>
                    <a:pt x="1577340" y="2798559"/>
                  </a:lnTo>
                  <a:lnTo>
                    <a:pt x="1577340" y="2787180"/>
                  </a:lnTo>
                  <a:close/>
                </a:path>
                <a:path w="1577340" h="3078479">
                  <a:moveTo>
                    <a:pt x="1577340" y="1876640"/>
                  </a:moveTo>
                  <a:lnTo>
                    <a:pt x="1289812" y="1719072"/>
                  </a:lnTo>
                  <a:lnTo>
                    <a:pt x="1288542" y="1721612"/>
                  </a:lnTo>
                  <a:lnTo>
                    <a:pt x="1288542" y="1724152"/>
                  </a:lnTo>
                  <a:lnTo>
                    <a:pt x="1287272" y="1724152"/>
                  </a:lnTo>
                  <a:lnTo>
                    <a:pt x="1284732" y="1725422"/>
                  </a:lnTo>
                  <a:lnTo>
                    <a:pt x="1577340" y="1885429"/>
                  </a:lnTo>
                  <a:lnTo>
                    <a:pt x="1577340" y="1876640"/>
                  </a:lnTo>
                  <a:close/>
                </a:path>
                <a:path w="1577340" h="3078479">
                  <a:moveTo>
                    <a:pt x="1577340" y="235254"/>
                  </a:moveTo>
                  <a:lnTo>
                    <a:pt x="1043940" y="0"/>
                  </a:lnTo>
                  <a:lnTo>
                    <a:pt x="1045210" y="3822"/>
                  </a:lnTo>
                  <a:lnTo>
                    <a:pt x="1045210" y="5080"/>
                  </a:lnTo>
                  <a:lnTo>
                    <a:pt x="1046480" y="12700"/>
                  </a:lnTo>
                  <a:lnTo>
                    <a:pt x="1577340" y="246392"/>
                  </a:lnTo>
                  <a:lnTo>
                    <a:pt x="1577340" y="2352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492484" y="3529583"/>
              <a:ext cx="161798" cy="82295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11489436" y="3160775"/>
              <a:ext cx="607060" cy="2368550"/>
            </a:xfrm>
            <a:custGeom>
              <a:avLst/>
              <a:gdLst/>
              <a:ahLst/>
              <a:cxnLst/>
              <a:rect l="l" t="t" r="r" b="b"/>
              <a:pathLst>
                <a:path w="607059" h="2368550">
                  <a:moveTo>
                    <a:pt x="71818" y="5842"/>
                  </a:moveTo>
                  <a:lnTo>
                    <a:pt x="71628" y="4572"/>
                  </a:lnTo>
                  <a:lnTo>
                    <a:pt x="71628" y="5842"/>
                  </a:lnTo>
                  <a:lnTo>
                    <a:pt x="71818" y="5842"/>
                  </a:lnTo>
                  <a:close/>
                </a:path>
                <a:path w="607059" h="2368550">
                  <a:moveTo>
                    <a:pt x="121920" y="1763903"/>
                  </a:moveTo>
                  <a:lnTo>
                    <a:pt x="120650" y="1757807"/>
                  </a:lnTo>
                  <a:lnTo>
                    <a:pt x="120650" y="1754124"/>
                  </a:lnTo>
                  <a:lnTo>
                    <a:pt x="107569" y="1760220"/>
                  </a:lnTo>
                  <a:lnTo>
                    <a:pt x="106299" y="1762760"/>
                  </a:lnTo>
                  <a:lnTo>
                    <a:pt x="103632" y="1763903"/>
                  </a:lnTo>
                  <a:lnTo>
                    <a:pt x="103632" y="1768856"/>
                  </a:lnTo>
                  <a:lnTo>
                    <a:pt x="104902" y="1771269"/>
                  </a:lnTo>
                  <a:lnTo>
                    <a:pt x="107569" y="1771269"/>
                  </a:lnTo>
                  <a:lnTo>
                    <a:pt x="110109" y="1770126"/>
                  </a:lnTo>
                  <a:lnTo>
                    <a:pt x="111506" y="1768856"/>
                  </a:lnTo>
                  <a:lnTo>
                    <a:pt x="117983" y="1766443"/>
                  </a:lnTo>
                  <a:lnTo>
                    <a:pt x="121920" y="1763903"/>
                  </a:lnTo>
                  <a:close/>
                </a:path>
                <a:path w="607059" h="2368550">
                  <a:moveTo>
                    <a:pt x="126492" y="313182"/>
                  </a:moveTo>
                  <a:lnTo>
                    <a:pt x="83058" y="9652"/>
                  </a:lnTo>
                  <a:lnTo>
                    <a:pt x="75438" y="7112"/>
                  </a:lnTo>
                  <a:lnTo>
                    <a:pt x="72898" y="7112"/>
                  </a:lnTo>
                  <a:lnTo>
                    <a:pt x="72898" y="5842"/>
                  </a:lnTo>
                  <a:lnTo>
                    <a:pt x="71818" y="5842"/>
                  </a:lnTo>
                  <a:lnTo>
                    <a:pt x="118872" y="316992"/>
                  </a:lnTo>
                  <a:lnTo>
                    <a:pt x="126492" y="313182"/>
                  </a:lnTo>
                  <a:close/>
                </a:path>
                <a:path w="607059" h="2368550">
                  <a:moveTo>
                    <a:pt x="260604" y="2162556"/>
                  </a:moveTo>
                  <a:lnTo>
                    <a:pt x="8890" y="451104"/>
                  </a:lnTo>
                  <a:lnTo>
                    <a:pt x="8890" y="444754"/>
                  </a:lnTo>
                  <a:lnTo>
                    <a:pt x="6350" y="443484"/>
                  </a:lnTo>
                  <a:lnTo>
                    <a:pt x="0" y="443484"/>
                  </a:lnTo>
                  <a:lnTo>
                    <a:pt x="0" y="449834"/>
                  </a:lnTo>
                  <a:lnTo>
                    <a:pt x="251714" y="2158746"/>
                  </a:lnTo>
                  <a:lnTo>
                    <a:pt x="254254" y="2170176"/>
                  </a:lnTo>
                  <a:lnTo>
                    <a:pt x="254254" y="2166366"/>
                  </a:lnTo>
                  <a:lnTo>
                    <a:pt x="260604" y="2162556"/>
                  </a:lnTo>
                  <a:close/>
                </a:path>
                <a:path w="607059" h="2368550">
                  <a:moveTo>
                    <a:pt x="413004" y="2083816"/>
                  </a:moveTo>
                  <a:lnTo>
                    <a:pt x="412813" y="2082546"/>
                  </a:lnTo>
                  <a:lnTo>
                    <a:pt x="173228" y="380492"/>
                  </a:lnTo>
                  <a:lnTo>
                    <a:pt x="171958" y="372872"/>
                  </a:lnTo>
                  <a:lnTo>
                    <a:pt x="171958" y="370344"/>
                  </a:lnTo>
                  <a:lnTo>
                    <a:pt x="165608" y="370344"/>
                  </a:lnTo>
                  <a:lnTo>
                    <a:pt x="163068" y="371602"/>
                  </a:lnTo>
                  <a:lnTo>
                    <a:pt x="163068" y="374142"/>
                  </a:lnTo>
                  <a:lnTo>
                    <a:pt x="164338" y="380492"/>
                  </a:lnTo>
                  <a:lnTo>
                    <a:pt x="404114" y="2085086"/>
                  </a:lnTo>
                  <a:lnTo>
                    <a:pt x="409194" y="2082546"/>
                  </a:lnTo>
                  <a:lnTo>
                    <a:pt x="411734" y="2083816"/>
                  </a:lnTo>
                  <a:lnTo>
                    <a:pt x="413004" y="2085086"/>
                  </a:lnTo>
                  <a:lnTo>
                    <a:pt x="413004" y="2083816"/>
                  </a:lnTo>
                  <a:close/>
                </a:path>
                <a:path w="607059" h="2368550">
                  <a:moveTo>
                    <a:pt x="465162" y="155359"/>
                  </a:moveTo>
                  <a:lnTo>
                    <a:pt x="90170" y="0"/>
                  </a:lnTo>
                  <a:lnTo>
                    <a:pt x="80010" y="3810"/>
                  </a:lnTo>
                  <a:lnTo>
                    <a:pt x="78740" y="5080"/>
                  </a:lnTo>
                  <a:lnTo>
                    <a:pt x="76200" y="5080"/>
                  </a:lnTo>
                  <a:lnTo>
                    <a:pt x="83820" y="7620"/>
                  </a:lnTo>
                  <a:lnTo>
                    <a:pt x="453898" y="161544"/>
                  </a:lnTo>
                  <a:lnTo>
                    <a:pt x="464058" y="156464"/>
                  </a:lnTo>
                  <a:lnTo>
                    <a:pt x="465162" y="155359"/>
                  </a:lnTo>
                  <a:close/>
                </a:path>
                <a:path w="607059" h="2368550">
                  <a:moveTo>
                    <a:pt x="467868" y="156464"/>
                  </a:moveTo>
                  <a:lnTo>
                    <a:pt x="466598" y="155194"/>
                  </a:lnTo>
                  <a:lnTo>
                    <a:pt x="465328" y="155194"/>
                  </a:lnTo>
                  <a:lnTo>
                    <a:pt x="465162" y="155359"/>
                  </a:lnTo>
                  <a:lnTo>
                    <a:pt x="467868" y="156464"/>
                  </a:lnTo>
                  <a:close/>
                </a:path>
                <a:path w="607059" h="2368550">
                  <a:moveTo>
                    <a:pt x="604012" y="2367026"/>
                  </a:moveTo>
                  <a:lnTo>
                    <a:pt x="602742" y="2367026"/>
                  </a:lnTo>
                  <a:lnTo>
                    <a:pt x="604012" y="2367661"/>
                  </a:lnTo>
                  <a:lnTo>
                    <a:pt x="604012" y="2367026"/>
                  </a:lnTo>
                  <a:close/>
                </a:path>
                <a:path w="607059" h="2368550">
                  <a:moveTo>
                    <a:pt x="605282" y="2368296"/>
                  </a:moveTo>
                  <a:lnTo>
                    <a:pt x="604012" y="2367661"/>
                  </a:lnTo>
                  <a:lnTo>
                    <a:pt x="604012" y="2368296"/>
                  </a:lnTo>
                  <a:lnTo>
                    <a:pt x="605282" y="2368296"/>
                  </a:lnTo>
                  <a:close/>
                </a:path>
                <a:path w="607059" h="2368550">
                  <a:moveTo>
                    <a:pt x="606552" y="2359406"/>
                  </a:moveTo>
                  <a:lnTo>
                    <a:pt x="267462" y="2170176"/>
                  </a:lnTo>
                  <a:lnTo>
                    <a:pt x="259842" y="2173986"/>
                  </a:lnTo>
                  <a:lnTo>
                    <a:pt x="256032" y="2173986"/>
                  </a:lnTo>
                  <a:lnTo>
                    <a:pt x="597662" y="2364486"/>
                  </a:lnTo>
                  <a:lnTo>
                    <a:pt x="602742" y="2367026"/>
                  </a:lnTo>
                  <a:lnTo>
                    <a:pt x="601472" y="2364486"/>
                  </a:lnTo>
                  <a:lnTo>
                    <a:pt x="602742" y="2361946"/>
                  </a:lnTo>
                  <a:lnTo>
                    <a:pt x="604012" y="2360676"/>
                  </a:lnTo>
                  <a:lnTo>
                    <a:pt x="606552" y="23594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745468" y="5244083"/>
              <a:ext cx="156972" cy="91693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092559" y="5465413"/>
              <a:ext cx="99441" cy="63658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9217152" y="2471927"/>
              <a:ext cx="2346960" cy="4382135"/>
            </a:xfrm>
            <a:custGeom>
              <a:avLst/>
              <a:gdLst/>
              <a:ahLst/>
              <a:cxnLst/>
              <a:rect l="l" t="t" r="r" b="b"/>
              <a:pathLst>
                <a:path w="2346959" h="4382134">
                  <a:moveTo>
                    <a:pt x="495" y="2286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495" y="2286"/>
                  </a:lnTo>
                  <a:close/>
                </a:path>
                <a:path w="2346959" h="4382134">
                  <a:moveTo>
                    <a:pt x="552577" y="2454097"/>
                  </a:moveTo>
                  <a:lnTo>
                    <a:pt x="552361" y="2453132"/>
                  </a:lnTo>
                  <a:lnTo>
                    <a:pt x="11430" y="7620"/>
                  </a:lnTo>
                  <a:lnTo>
                    <a:pt x="10795" y="5080"/>
                  </a:lnTo>
                  <a:lnTo>
                    <a:pt x="10160" y="2540"/>
                  </a:lnTo>
                  <a:lnTo>
                    <a:pt x="6350" y="3810"/>
                  </a:lnTo>
                  <a:lnTo>
                    <a:pt x="3810" y="5080"/>
                  </a:lnTo>
                  <a:lnTo>
                    <a:pt x="1270" y="3810"/>
                  </a:lnTo>
                  <a:lnTo>
                    <a:pt x="495" y="2286"/>
                  </a:lnTo>
                  <a:lnTo>
                    <a:pt x="543052" y="2454402"/>
                  </a:lnTo>
                  <a:lnTo>
                    <a:pt x="544322" y="2458212"/>
                  </a:lnTo>
                  <a:lnTo>
                    <a:pt x="544322" y="2455672"/>
                  </a:lnTo>
                  <a:lnTo>
                    <a:pt x="545592" y="2453132"/>
                  </a:lnTo>
                  <a:lnTo>
                    <a:pt x="550672" y="2453132"/>
                  </a:lnTo>
                  <a:lnTo>
                    <a:pt x="552577" y="2454097"/>
                  </a:lnTo>
                  <a:close/>
                </a:path>
                <a:path w="2346959" h="4382134">
                  <a:moveTo>
                    <a:pt x="553212" y="2454402"/>
                  </a:moveTo>
                  <a:lnTo>
                    <a:pt x="552577" y="2454097"/>
                  </a:lnTo>
                  <a:lnTo>
                    <a:pt x="553212" y="2456942"/>
                  </a:lnTo>
                  <a:lnTo>
                    <a:pt x="553212" y="2454402"/>
                  </a:lnTo>
                  <a:close/>
                </a:path>
                <a:path w="2346959" h="4382134">
                  <a:moveTo>
                    <a:pt x="1151382" y="3998264"/>
                  </a:moveTo>
                  <a:lnTo>
                    <a:pt x="1150112" y="3998976"/>
                  </a:lnTo>
                  <a:lnTo>
                    <a:pt x="1151382" y="3998976"/>
                  </a:lnTo>
                  <a:lnTo>
                    <a:pt x="1151382" y="3998264"/>
                  </a:lnTo>
                  <a:close/>
                </a:path>
                <a:path w="2346959" h="4382134">
                  <a:moveTo>
                    <a:pt x="1387144" y="3400107"/>
                  </a:moveTo>
                  <a:lnTo>
                    <a:pt x="1386840" y="3398520"/>
                  </a:lnTo>
                  <a:lnTo>
                    <a:pt x="1386840" y="3399790"/>
                  </a:lnTo>
                  <a:lnTo>
                    <a:pt x="1387144" y="3400107"/>
                  </a:lnTo>
                  <a:close/>
                </a:path>
                <a:path w="2346959" h="4382134">
                  <a:moveTo>
                    <a:pt x="2074164" y="3006090"/>
                  </a:moveTo>
                  <a:lnTo>
                    <a:pt x="2073694" y="3005861"/>
                  </a:lnTo>
                  <a:lnTo>
                    <a:pt x="2074164" y="3008630"/>
                  </a:lnTo>
                  <a:lnTo>
                    <a:pt x="2074164" y="3006090"/>
                  </a:lnTo>
                  <a:close/>
                </a:path>
                <a:path w="2346959" h="4382134">
                  <a:moveTo>
                    <a:pt x="2075688" y="3019425"/>
                  </a:moveTo>
                  <a:lnTo>
                    <a:pt x="2075446" y="3018155"/>
                  </a:lnTo>
                  <a:lnTo>
                    <a:pt x="2073275" y="3006471"/>
                  </a:lnTo>
                  <a:lnTo>
                    <a:pt x="2073275" y="3005658"/>
                  </a:lnTo>
                  <a:lnTo>
                    <a:pt x="2073694" y="3005861"/>
                  </a:lnTo>
                  <a:lnTo>
                    <a:pt x="2073516" y="3004820"/>
                  </a:lnTo>
                  <a:lnTo>
                    <a:pt x="2015998" y="2661031"/>
                  </a:lnTo>
                  <a:lnTo>
                    <a:pt x="2014728" y="2650998"/>
                  </a:lnTo>
                  <a:lnTo>
                    <a:pt x="2015998" y="2648458"/>
                  </a:lnTo>
                  <a:lnTo>
                    <a:pt x="2014728" y="2648458"/>
                  </a:lnTo>
                  <a:lnTo>
                    <a:pt x="2012188" y="2647188"/>
                  </a:lnTo>
                  <a:lnTo>
                    <a:pt x="2007108" y="2647188"/>
                  </a:lnTo>
                  <a:lnTo>
                    <a:pt x="2007108" y="2653538"/>
                  </a:lnTo>
                  <a:lnTo>
                    <a:pt x="2065223" y="3005861"/>
                  </a:lnTo>
                  <a:lnTo>
                    <a:pt x="2065223" y="3005988"/>
                  </a:lnTo>
                  <a:lnTo>
                    <a:pt x="2065020" y="3006471"/>
                  </a:lnTo>
                  <a:lnTo>
                    <a:pt x="2065020" y="3009011"/>
                  </a:lnTo>
                  <a:lnTo>
                    <a:pt x="2066163" y="3015615"/>
                  </a:lnTo>
                  <a:lnTo>
                    <a:pt x="2067433" y="3020822"/>
                  </a:lnTo>
                  <a:lnTo>
                    <a:pt x="2069719" y="3019425"/>
                  </a:lnTo>
                  <a:lnTo>
                    <a:pt x="2072132" y="3018155"/>
                  </a:lnTo>
                  <a:lnTo>
                    <a:pt x="2074545" y="3019425"/>
                  </a:lnTo>
                  <a:lnTo>
                    <a:pt x="2075688" y="3020822"/>
                  </a:lnTo>
                  <a:lnTo>
                    <a:pt x="2075688" y="3019425"/>
                  </a:lnTo>
                  <a:close/>
                </a:path>
                <a:path w="2346959" h="4382134">
                  <a:moveTo>
                    <a:pt x="2267712" y="4381512"/>
                  </a:moveTo>
                  <a:lnTo>
                    <a:pt x="1485595" y="3850297"/>
                  </a:lnTo>
                  <a:lnTo>
                    <a:pt x="1485595" y="3856571"/>
                  </a:lnTo>
                  <a:lnTo>
                    <a:pt x="1484630" y="3858488"/>
                  </a:lnTo>
                  <a:lnTo>
                    <a:pt x="1483537" y="3858488"/>
                  </a:lnTo>
                  <a:lnTo>
                    <a:pt x="1484630" y="3857523"/>
                  </a:lnTo>
                  <a:lnTo>
                    <a:pt x="1485595" y="3856571"/>
                  </a:lnTo>
                  <a:lnTo>
                    <a:pt x="1485595" y="3850297"/>
                  </a:lnTo>
                  <a:lnTo>
                    <a:pt x="1485379" y="3850144"/>
                  </a:lnTo>
                  <a:lnTo>
                    <a:pt x="1477822" y="3815003"/>
                  </a:lnTo>
                  <a:lnTo>
                    <a:pt x="1477759" y="3814724"/>
                  </a:lnTo>
                  <a:lnTo>
                    <a:pt x="1478534" y="3814330"/>
                  </a:lnTo>
                  <a:lnTo>
                    <a:pt x="1479804" y="3813060"/>
                  </a:lnTo>
                  <a:lnTo>
                    <a:pt x="1479804" y="3810533"/>
                  </a:lnTo>
                  <a:lnTo>
                    <a:pt x="1470609" y="3763467"/>
                  </a:lnTo>
                  <a:lnTo>
                    <a:pt x="1470609" y="3815003"/>
                  </a:lnTo>
                  <a:lnTo>
                    <a:pt x="1470279" y="3815003"/>
                  </a:lnTo>
                  <a:lnTo>
                    <a:pt x="1469910" y="3813606"/>
                  </a:lnTo>
                  <a:lnTo>
                    <a:pt x="1470609" y="3815003"/>
                  </a:lnTo>
                  <a:lnTo>
                    <a:pt x="1470609" y="3763467"/>
                  </a:lnTo>
                  <a:lnTo>
                    <a:pt x="1400810" y="3406127"/>
                  </a:lnTo>
                  <a:lnTo>
                    <a:pt x="1400162" y="3402317"/>
                  </a:lnTo>
                  <a:lnTo>
                    <a:pt x="1399540" y="3398520"/>
                  </a:lnTo>
                  <a:lnTo>
                    <a:pt x="1393190" y="3401060"/>
                  </a:lnTo>
                  <a:lnTo>
                    <a:pt x="1390650" y="3402317"/>
                  </a:lnTo>
                  <a:lnTo>
                    <a:pt x="1388110" y="3401060"/>
                  </a:lnTo>
                  <a:lnTo>
                    <a:pt x="1387144" y="3400107"/>
                  </a:lnTo>
                  <a:lnTo>
                    <a:pt x="1468272" y="3808806"/>
                  </a:lnTo>
                  <a:lnTo>
                    <a:pt x="1468120" y="3808476"/>
                  </a:lnTo>
                  <a:lnTo>
                    <a:pt x="1150112" y="3988879"/>
                  </a:lnTo>
                  <a:lnTo>
                    <a:pt x="1147635" y="3990124"/>
                  </a:lnTo>
                  <a:lnTo>
                    <a:pt x="1140460" y="3985361"/>
                  </a:lnTo>
                  <a:lnTo>
                    <a:pt x="720217" y="3690175"/>
                  </a:lnTo>
                  <a:lnTo>
                    <a:pt x="718947" y="3688905"/>
                  </a:lnTo>
                  <a:lnTo>
                    <a:pt x="716407" y="3687648"/>
                  </a:lnTo>
                  <a:lnTo>
                    <a:pt x="713867" y="3687648"/>
                  </a:lnTo>
                  <a:lnTo>
                    <a:pt x="712597" y="3690175"/>
                  </a:lnTo>
                  <a:lnTo>
                    <a:pt x="711454" y="3691432"/>
                  </a:lnTo>
                  <a:lnTo>
                    <a:pt x="711454" y="3692690"/>
                  </a:lnTo>
                  <a:lnTo>
                    <a:pt x="712597" y="3695217"/>
                  </a:lnTo>
                  <a:lnTo>
                    <a:pt x="712597" y="3696474"/>
                  </a:lnTo>
                  <a:lnTo>
                    <a:pt x="713867" y="3697744"/>
                  </a:lnTo>
                  <a:lnTo>
                    <a:pt x="1144270" y="4000500"/>
                  </a:lnTo>
                  <a:lnTo>
                    <a:pt x="1148080" y="4000500"/>
                  </a:lnTo>
                  <a:lnTo>
                    <a:pt x="1150620" y="3995458"/>
                  </a:lnTo>
                  <a:lnTo>
                    <a:pt x="1150620" y="3991673"/>
                  </a:lnTo>
                  <a:lnTo>
                    <a:pt x="1149350" y="3991673"/>
                  </a:lnTo>
                  <a:lnTo>
                    <a:pt x="1148080" y="3990403"/>
                  </a:lnTo>
                  <a:lnTo>
                    <a:pt x="1150620" y="3991673"/>
                  </a:lnTo>
                  <a:lnTo>
                    <a:pt x="1152652" y="3992664"/>
                  </a:lnTo>
                  <a:lnTo>
                    <a:pt x="1152652" y="3995191"/>
                  </a:lnTo>
                  <a:lnTo>
                    <a:pt x="1151382" y="3997718"/>
                  </a:lnTo>
                  <a:lnTo>
                    <a:pt x="1151382" y="3998264"/>
                  </a:lnTo>
                  <a:lnTo>
                    <a:pt x="1469021" y="3818229"/>
                  </a:lnTo>
                  <a:lnTo>
                    <a:pt x="1476756" y="3855021"/>
                  </a:lnTo>
                  <a:lnTo>
                    <a:pt x="1476756" y="3856266"/>
                  </a:lnTo>
                  <a:lnTo>
                    <a:pt x="1478026" y="3856266"/>
                  </a:lnTo>
                  <a:lnTo>
                    <a:pt x="1478026" y="3857523"/>
                  </a:lnTo>
                  <a:lnTo>
                    <a:pt x="1478584" y="3857523"/>
                  </a:lnTo>
                  <a:lnTo>
                    <a:pt x="1479550" y="3858488"/>
                  </a:lnTo>
                  <a:lnTo>
                    <a:pt x="1480146" y="3858488"/>
                  </a:lnTo>
                  <a:lnTo>
                    <a:pt x="1478724" y="3857523"/>
                  </a:lnTo>
                  <a:lnTo>
                    <a:pt x="1479423" y="3857523"/>
                  </a:lnTo>
                  <a:lnTo>
                    <a:pt x="1480400" y="3858488"/>
                  </a:lnTo>
                  <a:lnTo>
                    <a:pt x="1480146" y="3858488"/>
                  </a:lnTo>
                  <a:lnTo>
                    <a:pt x="2251202" y="4381512"/>
                  </a:lnTo>
                  <a:lnTo>
                    <a:pt x="2267712" y="4381512"/>
                  </a:lnTo>
                  <a:close/>
                </a:path>
                <a:path w="2346959" h="4382134">
                  <a:moveTo>
                    <a:pt x="2346960" y="2429764"/>
                  </a:moveTo>
                  <a:lnTo>
                    <a:pt x="2345690" y="2423414"/>
                  </a:lnTo>
                  <a:lnTo>
                    <a:pt x="2290064" y="2054098"/>
                  </a:lnTo>
                  <a:lnTo>
                    <a:pt x="2289518" y="2050288"/>
                  </a:lnTo>
                  <a:lnTo>
                    <a:pt x="2288794" y="2045208"/>
                  </a:lnTo>
                  <a:lnTo>
                    <a:pt x="2288794" y="2047748"/>
                  </a:lnTo>
                  <a:lnTo>
                    <a:pt x="2287524" y="2050288"/>
                  </a:lnTo>
                  <a:lnTo>
                    <a:pt x="2287524" y="2045208"/>
                  </a:lnTo>
                  <a:lnTo>
                    <a:pt x="2233930" y="1696212"/>
                  </a:lnTo>
                  <a:lnTo>
                    <a:pt x="2233930" y="1689862"/>
                  </a:lnTo>
                  <a:lnTo>
                    <a:pt x="2231390" y="1688592"/>
                  </a:lnTo>
                  <a:lnTo>
                    <a:pt x="2226310" y="1688592"/>
                  </a:lnTo>
                  <a:lnTo>
                    <a:pt x="2225040" y="1691132"/>
                  </a:lnTo>
                  <a:lnTo>
                    <a:pt x="2225040" y="1693672"/>
                  </a:lnTo>
                  <a:lnTo>
                    <a:pt x="2279904" y="2049018"/>
                  </a:lnTo>
                  <a:lnTo>
                    <a:pt x="2279904" y="2050288"/>
                  </a:lnTo>
                  <a:lnTo>
                    <a:pt x="2280526" y="2050605"/>
                  </a:lnTo>
                  <a:lnTo>
                    <a:pt x="2338070" y="2427224"/>
                  </a:lnTo>
                  <a:lnTo>
                    <a:pt x="2336800" y="2432304"/>
                  </a:lnTo>
                  <a:lnTo>
                    <a:pt x="2336800" y="2433574"/>
                  </a:lnTo>
                  <a:lnTo>
                    <a:pt x="2338070" y="2433574"/>
                  </a:lnTo>
                  <a:lnTo>
                    <a:pt x="2340610" y="2436114"/>
                  </a:lnTo>
                  <a:lnTo>
                    <a:pt x="2343150" y="2434844"/>
                  </a:lnTo>
                  <a:lnTo>
                    <a:pt x="2345690" y="2434844"/>
                  </a:lnTo>
                  <a:lnTo>
                    <a:pt x="2346960" y="2433574"/>
                  </a:lnTo>
                  <a:lnTo>
                    <a:pt x="2346960" y="24297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26828" y="5100827"/>
              <a:ext cx="287020" cy="152400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9851136" y="301751"/>
              <a:ext cx="2106295" cy="3752215"/>
            </a:xfrm>
            <a:custGeom>
              <a:avLst/>
              <a:gdLst/>
              <a:ahLst/>
              <a:cxnLst/>
              <a:rect l="l" t="t" r="r" b="b"/>
              <a:pathLst>
                <a:path w="2106295" h="3752215">
                  <a:moveTo>
                    <a:pt x="300228" y="3586099"/>
                  </a:moveTo>
                  <a:lnTo>
                    <a:pt x="254381" y="3359404"/>
                  </a:lnTo>
                  <a:lnTo>
                    <a:pt x="254127" y="3358134"/>
                  </a:lnTo>
                  <a:lnTo>
                    <a:pt x="252984" y="3354705"/>
                  </a:lnTo>
                  <a:lnTo>
                    <a:pt x="252984" y="3353816"/>
                  </a:lnTo>
                  <a:lnTo>
                    <a:pt x="8890" y="2125218"/>
                  </a:lnTo>
                  <a:lnTo>
                    <a:pt x="8890" y="2121408"/>
                  </a:lnTo>
                  <a:lnTo>
                    <a:pt x="6350" y="2121408"/>
                  </a:lnTo>
                  <a:lnTo>
                    <a:pt x="5080" y="2122678"/>
                  </a:lnTo>
                  <a:lnTo>
                    <a:pt x="3810" y="2122678"/>
                  </a:lnTo>
                  <a:lnTo>
                    <a:pt x="1270" y="2123948"/>
                  </a:lnTo>
                  <a:lnTo>
                    <a:pt x="0" y="2125218"/>
                  </a:lnTo>
                  <a:lnTo>
                    <a:pt x="0" y="2127758"/>
                  </a:lnTo>
                  <a:lnTo>
                    <a:pt x="1270" y="2132838"/>
                  </a:lnTo>
                  <a:lnTo>
                    <a:pt x="244094" y="3355086"/>
                  </a:lnTo>
                  <a:lnTo>
                    <a:pt x="244094" y="3356889"/>
                  </a:lnTo>
                  <a:lnTo>
                    <a:pt x="243840" y="3355594"/>
                  </a:lnTo>
                  <a:lnTo>
                    <a:pt x="243840" y="3358134"/>
                  </a:lnTo>
                  <a:lnTo>
                    <a:pt x="244398" y="3358426"/>
                  </a:lnTo>
                  <a:lnTo>
                    <a:pt x="244246" y="3357715"/>
                  </a:lnTo>
                  <a:lnTo>
                    <a:pt x="246634" y="3358896"/>
                  </a:lnTo>
                  <a:lnTo>
                    <a:pt x="251714" y="3358896"/>
                  </a:lnTo>
                  <a:lnTo>
                    <a:pt x="252857" y="3356610"/>
                  </a:lnTo>
                  <a:lnTo>
                    <a:pt x="252857" y="3356864"/>
                  </a:lnTo>
                  <a:lnTo>
                    <a:pt x="251587" y="3359404"/>
                  </a:lnTo>
                  <a:lnTo>
                    <a:pt x="246380" y="3359404"/>
                  </a:lnTo>
                  <a:lnTo>
                    <a:pt x="244398" y="3358426"/>
                  </a:lnTo>
                  <a:lnTo>
                    <a:pt x="291211" y="3592322"/>
                  </a:lnTo>
                  <a:lnTo>
                    <a:pt x="291211" y="3593592"/>
                  </a:lnTo>
                  <a:lnTo>
                    <a:pt x="298958" y="3593592"/>
                  </a:lnTo>
                  <a:lnTo>
                    <a:pt x="300228" y="3591052"/>
                  </a:lnTo>
                  <a:lnTo>
                    <a:pt x="300228" y="3586099"/>
                  </a:lnTo>
                  <a:close/>
                </a:path>
                <a:path w="2106295" h="3752215">
                  <a:moveTo>
                    <a:pt x="1224330" y="2931706"/>
                  </a:moveTo>
                  <a:lnTo>
                    <a:pt x="1223772" y="2928874"/>
                  </a:lnTo>
                  <a:lnTo>
                    <a:pt x="1223772" y="2931414"/>
                  </a:lnTo>
                  <a:lnTo>
                    <a:pt x="1224330" y="2931706"/>
                  </a:lnTo>
                  <a:close/>
                </a:path>
                <a:path w="2106295" h="3752215">
                  <a:moveTo>
                    <a:pt x="1231392" y="2927096"/>
                  </a:moveTo>
                  <a:lnTo>
                    <a:pt x="765937" y="11430"/>
                  </a:lnTo>
                  <a:lnTo>
                    <a:pt x="765937" y="7620"/>
                  </a:lnTo>
                  <a:lnTo>
                    <a:pt x="764794" y="3810"/>
                  </a:lnTo>
                  <a:lnTo>
                    <a:pt x="764794" y="1270"/>
                  </a:lnTo>
                  <a:lnTo>
                    <a:pt x="762254" y="0"/>
                  </a:lnTo>
                  <a:lnTo>
                    <a:pt x="755904" y="0"/>
                  </a:lnTo>
                  <a:lnTo>
                    <a:pt x="755904" y="3810"/>
                  </a:lnTo>
                  <a:lnTo>
                    <a:pt x="1222502" y="2923286"/>
                  </a:lnTo>
                  <a:lnTo>
                    <a:pt x="1223772" y="2927096"/>
                  </a:lnTo>
                  <a:lnTo>
                    <a:pt x="1225042" y="2929636"/>
                  </a:lnTo>
                  <a:lnTo>
                    <a:pt x="1227582" y="2932176"/>
                  </a:lnTo>
                  <a:lnTo>
                    <a:pt x="1230122" y="2932176"/>
                  </a:lnTo>
                  <a:lnTo>
                    <a:pt x="1230744" y="2930906"/>
                  </a:lnTo>
                  <a:lnTo>
                    <a:pt x="1231392" y="2929636"/>
                  </a:lnTo>
                  <a:lnTo>
                    <a:pt x="1231392" y="2927096"/>
                  </a:lnTo>
                  <a:close/>
                </a:path>
                <a:path w="2106295" h="3752215">
                  <a:moveTo>
                    <a:pt x="1363980" y="3747008"/>
                  </a:moveTo>
                  <a:lnTo>
                    <a:pt x="1233474" y="2932684"/>
                  </a:lnTo>
                  <a:lnTo>
                    <a:pt x="1232662" y="2927604"/>
                  </a:lnTo>
                  <a:lnTo>
                    <a:pt x="1232662" y="2930144"/>
                  </a:lnTo>
                  <a:lnTo>
                    <a:pt x="1231392" y="2932684"/>
                  </a:lnTo>
                  <a:lnTo>
                    <a:pt x="1226312" y="2932684"/>
                  </a:lnTo>
                  <a:lnTo>
                    <a:pt x="1224330" y="2931706"/>
                  </a:lnTo>
                  <a:lnTo>
                    <a:pt x="1225042" y="2935224"/>
                  </a:lnTo>
                  <a:lnTo>
                    <a:pt x="1355090" y="3739388"/>
                  </a:lnTo>
                  <a:lnTo>
                    <a:pt x="1355090" y="3749548"/>
                  </a:lnTo>
                  <a:lnTo>
                    <a:pt x="1357630" y="3752088"/>
                  </a:lnTo>
                  <a:lnTo>
                    <a:pt x="1362710" y="3752088"/>
                  </a:lnTo>
                  <a:lnTo>
                    <a:pt x="1363980" y="3750818"/>
                  </a:lnTo>
                  <a:lnTo>
                    <a:pt x="1363980" y="3747008"/>
                  </a:lnTo>
                  <a:close/>
                </a:path>
                <a:path w="2106295" h="3752215">
                  <a:moveTo>
                    <a:pt x="1685912" y="1844992"/>
                  </a:moveTo>
                  <a:lnTo>
                    <a:pt x="1685544" y="1842262"/>
                  </a:lnTo>
                  <a:lnTo>
                    <a:pt x="1685544" y="1844802"/>
                  </a:lnTo>
                  <a:lnTo>
                    <a:pt x="1685912" y="1844992"/>
                  </a:lnTo>
                  <a:close/>
                </a:path>
                <a:path w="2106295" h="3752215">
                  <a:moveTo>
                    <a:pt x="1766316" y="3176016"/>
                  </a:moveTo>
                  <a:lnTo>
                    <a:pt x="1765046" y="3173476"/>
                  </a:lnTo>
                  <a:lnTo>
                    <a:pt x="1762506" y="3172206"/>
                  </a:lnTo>
                  <a:lnTo>
                    <a:pt x="1757426" y="3174746"/>
                  </a:lnTo>
                  <a:lnTo>
                    <a:pt x="1561693" y="3265424"/>
                  </a:lnTo>
                  <a:lnTo>
                    <a:pt x="1559052" y="3265424"/>
                  </a:lnTo>
                  <a:lnTo>
                    <a:pt x="1559052" y="3267468"/>
                  </a:lnTo>
                  <a:lnTo>
                    <a:pt x="1561604" y="3265944"/>
                  </a:lnTo>
                  <a:lnTo>
                    <a:pt x="1564386" y="3265944"/>
                  </a:lnTo>
                  <a:lnTo>
                    <a:pt x="1566926" y="3267202"/>
                  </a:lnTo>
                  <a:lnTo>
                    <a:pt x="1566926" y="3273552"/>
                  </a:lnTo>
                  <a:lnTo>
                    <a:pt x="1573149" y="3271012"/>
                  </a:lnTo>
                  <a:lnTo>
                    <a:pt x="1763776" y="3182366"/>
                  </a:lnTo>
                  <a:lnTo>
                    <a:pt x="1764030" y="3182112"/>
                  </a:lnTo>
                  <a:lnTo>
                    <a:pt x="1765046" y="3181096"/>
                  </a:lnTo>
                  <a:lnTo>
                    <a:pt x="1766316" y="3178556"/>
                  </a:lnTo>
                  <a:lnTo>
                    <a:pt x="1766316" y="3176016"/>
                  </a:lnTo>
                  <a:close/>
                </a:path>
                <a:path w="2106295" h="3752215">
                  <a:moveTo>
                    <a:pt x="1827276" y="2806446"/>
                  </a:moveTo>
                  <a:lnTo>
                    <a:pt x="1694434" y="1848612"/>
                  </a:lnTo>
                  <a:lnTo>
                    <a:pt x="1694434" y="1846072"/>
                  </a:lnTo>
                  <a:lnTo>
                    <a:pt x="1694434" y="1843532"/>
                  </a:lnTo>
                  <a:lnTo>
                    <a:pt x="1693164" y="1846072"/>
                  </a:lnTo>
                  <a:lnTo>
                    <a:pt x="1688084" y="1846072"/>
                  </a:lnTo>
                  <a:lnTo>
                    <a:pt x="1685912" y="1844992"/>
                  </a:lnTo>
                  <a:lnTo>
                    <a:pt x="1819554" y="2809557"/>
                  </a:lnTo>
                  <a:lnTo>
                    <a:pt x="1818259" y="2810002"/>
                  </a:lnTo>
                  <a:lnTo>
                    <a:pt x="1714246" y="2856357"/>
                  </a:lnTo>
                  <a:lnTo>
                    <a:pt x="1712976" y="2857627"/>
                  </a:lnTo>
                  <a:lnTo>
                    <a:pt x="1712976" y="2862707"/>
                  </a:lnTo>
                  <a:lnTo>
                    <a:pt x="1715516" y="2862707"/>
                  </a:lnTo>
                  <a:lnTo>
                    <a:pt x="1716786" y="2863850"/>
                  </a:lnTo>
                  <a:lnTo>
                    <a:pt x="1717929" y="2863850"/>
                  </a:lnTo>
                  <a:lnTo>
                    <a:pt x="1719199" y="2862707"/>
                  </a:lnTo>
                  <a:lnTo>
                    <a:pt x="1729232" y="2858897"/>
                  </a:lnTo>
                  <a:lnTo>
                    <a:pt x="1825752" y="2816225"/>
                  </a:lnTo>
                  <a:lnTo>
                    <a:pt x="1825752" y="2814955"/>
                  </a:lnTo>
                  <a:lnTo>
                    <a:pt x="1823212" y="2816225"/>
                  </a:lnTo>
                  <a:lnTo>
                    <a:pt x="1819529" y="2814955"/>
                  </a:lnTo>
                  <a:lnTo>
                    <a:pt x="1818259" y="2812542"/>
                  </a:lnTo>
                  <a:lnTo>
                    <a:pt x="1819529" y="2810002"/>
                  </a:lnTo>
                  <a:lnTo>
                    <a:pt x="1819656" y="2810256"/>
                  </a:lnTo>
                  <a:lnTo>
                    <a:pt x="1827276" y="2806446"/>
                  </a:lnTo>
                  <a:close/>
                </a:path>
                <a:path w="2106295" h="3752215">
                  <a:moveTo>
                    <a:pt x="2106168" y="3018536"/>
                  </a:moveTo>
                  <a:lnTo>
                    <a:pt x="2104898" y="3018536"/>
                  </a:lnTo>
                  <a:lnTo>
                    <a:pt x="2102358" y="3015996"/>
                  </a:lnTo>
                  <a:lnTo>
                    <a:pt x="2101088" y="3015996"/>
                  </a:lnTo>
                  <a:lnTo>
                    <a:pt x="2091055" y="3021076"/>
                  </a:lnTo>
                  <a:lnTo>
                    <a:pt x="1765300" y="3170682"/>
                  </a:lnTo>
                  <a:lnTo>
                    <a:pt x="1762760" y="3171952"/>
                  </a:lnTo>
                  <a:lnTo>
                    <a:pt x="1765300" y="3173222"/>
                  </a:lnTo>
                  <a:lnTo>
                    <a:pt x="1767840" y="3178302"/>
                  </a:lnTo>
                  <a:lnTo>
                    <a:pt x="1766570" y="3180842"/>
                  </a:lnTo>
                  <a:lnTo>
                    <a:pt x="1764030" y="3182112"/>
                  </a:lnTo>
                  <a:lnTo>
                    <a:pt x="2103628" y="3024886"/>
                  </a:lnTo>
                  <a:lnTo>
                    <a:pt x="2104898" y="3023616"/>
                  </a:lnTo>
                  <a:lnTo>
                    <a:pt x="2104898" y="3021076"/>
                  </a:lnTo>
                  <a:lnTo>
                    <a:pt x="2106168" y="3021076"/>
                  </a:lnTo>
                  <a:lnTo>
                    <a:pt x="2106168" y="30185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951843" y="1397507"/>
              <a:ext cx="240156" cy="75951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10603992" y="1527047"/>
              <a:ext cx="1059180" cy="4347210"/>
            </a:xfrm>
            <a:custGeom>
              <a:avLst/>
              <a:gdLst/>
              <a:ahLst/>
              <a:cxnLst/>
              <a:rect l="l" t="t" r="r" b="b"/>
              <a:pathLst>
                <a:path w="1059179" h="4347210">
                  <a:moveTo>
                    <a:pt x="688848" y="3965956"/>
                  </a:moveTo>
                  <a:lnTo>
                    <a:pt x="687578" y="3963543"/>
                  </a:lnTo>
                  <a:lnTo>
                    <a:pt x="685038" y="3963543"/>
                  </a:lnTo>
                  <a:lnTo>
                    <a:pt x="682498" y="3964686"/>
                  </a:lnTo>
                  <a:lnTo>
                    <a:pt x="679958" y="3965956"/>
                  </a:lnTo>
                  <a:lnTo>
                    <a:pt x="657352" y="3978529"/>
                  </a:lnTo>
                  <a:lnTo>
                    <a:pt x="654469" y="3980688"/>
                  </a:lnTo>
                  <a:lnTo>
                    <a:pt x="651256" y="3980688"/>
                  </a:lnTo>
                  <a:lnTo>
                    <a:pt x="648716" y="3981958"/>
                  </a:lnTo>
                  <a:lnTo>
                    <a:pt x="2540" y="4336745"/>
                  </a:lnTo>
                  <a:lnTo>
                    <a:pt x="1270" y="4338015"/>
                  </a:lnTo>
                  <a:lnTo>
                    <a:pt x="0" y="4338015"/>
                  </a:lnTo>
                  <a:lnTo>
                    <a:pt x="0" y="4344352"/>
                  </a:lnTo>
                  <a:lnTo>
                    <a:pt x="1270" y="4346880"/>
                  </a:lnTo>
                  <a:lnTo>
                    <a:pt x="3810" y="4346880"/>
                  </a:lnTo>
                  <a:lnTo>
                    <a:pt x="8890" y="4344352"/>
                  </a:lnTo>
                  <a:lnTo>
                    <a:pt x="12700" y="4341812"/>
                  </a:lnTo>
                  <a:lnTo>
                    <a:pt x="655066" y="3988308"/>
                  </a:lnTo>
                  <a:lnTo>
                    <a:pt x="658876" y="3987038"/>
                  </a:lnTo>
                  <a:lnTo>
                    <a:pt x="658876" y="3984498"/>
                  </a:lnTo>
                  <a:lnTo>
                    <a:pt x="657606" y="3983228"/>
                  </a:lnTo>
                  <a:lnTo>
                    <a:pt x="657098" y="3982212"/>
                  </a:lnTo>
                  <a:lnTo>
                    <a:pt x="657352" y="3982339"/>
                  </a:lnTo>
                  <a:lnTo>
                    <a:pt x="658622" y="3983609"/>
                  </a:lnTo>
                  <a:lnTo>
                    <a:pt x="659892" y="3986022"/>
                  </a:lnTo>
                  <a:lnTo>
                    <a:pt x="658622" y="3988562"/>
                  </a:lnTo>
                  <a:lnTo>
                    <a:pt x="657352" y="3989832"/>
                  </a:lnTo>
                  <a:lnTo>
                    <a:pt x="674141" y="3981069"/>
                  </a:lnTo>
                  <a:lnTo>
                    <a:pt x="686308" y="3974719"/>
                  </a:lnTo>
                  <a:lnTo>
                    <a:pt x="687578" y="3972306"/>
                  </a:lnTo>
                  <a:lnTo>
                    <a:pt x="688848" y="3971036"/>
                  </a:lnTo>
                  <a:lnTo>
                    <a:pt x="688848" y="3965956"/>
                  </a:lnTo>
                  <a:close/>
                </a:path>
                <a:path w="1059179" h="4347210">
                  <a:moveTo>
                    <a:pt x="1046086" y="399046"/>
                  </a:moveTo>
                  <a:lnTo>
                    <a:pt x="1045464" y="396240"/>
                  </a:lnTo>
                  <a:lnTo>
                    <a:pt x="1045464" y="398780"/>
                  </a:lnTo>
                  <a:lnTo>
                    <a:pt x="1046086" y="399046"/>
                  </a:lnTo>
                  <a:close/>
                </a:path>
                <a:path w="1059179" h="4347210">
                  <a:moveTo>
                    <a:pt x="1054608" y="394208"/>
                  </a:moveTo>
                  <a:lnTo>
                    <a:pt x="1004062" y="11430"/>
                  </a:lnTo>
                  <a:lnTo>
                    <a:pt x="1002792" y="3810"/>
                  </a:lnTo>
                  <a:lnTo>
                    <a:pt x="1002792" y="2540"/>
                  </a:lnTo>
                  <a:lnTo>
                    <a:pt x="1001522" y="0"/>
                  </a:lnTo>
                  <a:lnTo>
                    <a:pt x="995172" y="0"/>
                  </a:lnTo>
                  <a:lnTo>
                    <a:pt x="995172" y="3810"/>
                  </a:lnTo>
                  <a:lnTo>
                    <a:pt x="1046988" y="389128"/>
                  </a:lnTo>
                  <a:lnTo>
                    <a:pt x="1046988" y="395478"/>
                  </a:lnTo>
                  <a:lnTo>
                    <a:pt x="1048258" y="398018"/>
                  </a:lnTo>
                  <a:lnTo>
                    <a:pt x="1050798" y="399288"/>
                  </a:lnTo>
                  <a:lnTo>
                    <a:pt x="1053338" y="399288"/>
                  </a:lnTo>
                  <a:lnTo>
                    <a:pt x="1054608" y="396748"/>
                  </a:lnTo>
                  <a:lnTo>
                    <a:pt x="1054608" y="394208"/>
                  </a:lnTo>
                  <a:close/>
                </a:path>
                <a:path w="1059179" h="4347210">
                  <a:moveTo>
                    <a:pt x="1059180" y="418719"/>
                  </a:moveTo>
                  <a:lnTo>
                    <a:pt x="1056843" y="399923"/>
                  </a:lnTo>
                  <a:lnTo>
                    <a:pt x="1056386" y="396240"/>
                  </a:lnTo>
                  <a:lnTo>
                    <a:pt x="1055116" y="397510"/>
                  </a:lnTo>
                  <a:lnTo>
                    <a:pt x="1053719" y="399923"/>
                  </a:lnTo>
                  <a:lnTo>
                    <a:pt x="1048258" y="399923"/>
                  </a:lnTo>
                  <a:lnTo>
                    <a:pt x="1046086" y="399046"/>
                  </a:lnTo>
                  <a:lnTo>
                    <a:pt x="1046861" y="402463"/>
                  </a:lnTo>
                  <a:lnTo>
                    <a:pt x="1049528" y="419989"/>
                  </a:lnTo>
                  <a:lnTo>
                    <a:pt x="1049528" y="422402"/>
                  </a:lnTo>
                  <a:lnTo>
                    <a:pt x="1052322" y="423672"/>
                  </a:lnTo>
                  <a:lnTo>
                    <a:pt x="1056386" y="423672"/>
                  </a:lnTo>
                  <a:lnTo>
                    <a:pt x="1059180" y="422402"/>
                  </a:lnTo>
                  <a:lnTo>
                    <a:pt x="1059180" y="4187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761220" y="4925568"/>
              <a:ext cx="65531" cy="262127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205466" y="4953762"/>
              <a:ext cx="301370" cy="156971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744456" y="5243321"/>
              <a:ext cx="188214" cy="101600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9218676" y="240804"/>
              <a:ext cx="2973705" cy="5050790"/>
            </a:xfrm>
            <a:custGeom>
              <a:avLst/>
              <a:gdLst/>
              <a:ahLst/>
              <a:cxnLst/>
              <a:rect l="l" t="t" r="r" b="b"/>
              <a:pathLst>
                <a:path w="2973704" h="5050790">
                  <a:moveTo>
                    <a:pt x="23215" y="2228837"/>
                  </a:moveTo>
                  <a:lnTo>
                    <a:pt x="1270" y="2228837"/>
                  </a:lnTo>
                  <a:lnTo>
                    <a:pt x="0" y="2228837"/>
                  </a:lnTo>
                  <a:lnTo>
                    <a:pt x="0" y="2232647"/>
                  </a:lnTo>
                  <a:lnTo>
                    <a:pt x="1270" y="2235187"/>
                  </a:lnTo>
                  <a:lnTo>
                    <a:pt x="3810" y="2236457"/>
                  </a:lnTo>
                  <a:lnTo>
                    <a:pt x="6350" y="2235187"/>
                  </a:lnTo>
                  <a:lnTo>
                    <a:pt x="10160" y="2233917"/>
                  </a:lnTo>
                  <a:lnTo>
                    <a:pt x="16383" y="2231377"/>
                  </a:lnTo>
                  <a:lnTo>
                    <a:pt x="23215" y="2228837"/>
                  </a:lnTo>
                  <a:close/>
                </a:path>
                <a:path w="2973704" h="5050790">
                  <a:moveTo>
                    <a:pt x="397002" y="2086851"/>
                  </a:moveTo>
                  <a:lnTo>
                    <a:pt x="395732" y="2084311"/>
                  </a:lnTo>
                  <a:lnTo>
                    <a:pt x="395732" y="2083041"/>
                  </a:lnTo>
                  <a:lnTo>
                    <a:pt x="394462" y="2081771"/>
                  </a:lnTo>
                  <a:lnTo>
                    <a:pt x="390652" y="2081771"/>
                  </a:lnTo>
                  <a:lnTo>
                    <a:pt x="2540" y="2225027"/>
                  </a:lnTo>
                  <a:lnTo>
                    <a:pt x="1270" y="2225027"/>
                  </a:lnTo>
                  <a:lnTo>
                    <a:pt x="1270" y="2227567"/>
                  </a:lnTo>
                  <a:lnTo>
                    <a:pt x="26631" y="2227567"/>
                  </a:lnTo>
                  <a:lnTo>
                    <a:pt x="391922" y="2091931"/>
                  </a:lnTo>
                  <a:lnTo>
                    <a:pt x="393192" y="2090661"/>
                  </a:lnTo>
                  <a:lnTo>
                    <a:pt x="395732" y="2089391"/>
                  </a:lnTo>
                  <a:lnTo>
                    <a:pt x="397002" y="2086851"/>
                  </a:lnTo>
                  <a:close/>
                </a:path>
                <a:path w="2973704" h="5050790">
                  <a:moveTo>
                    <a:pt x="2274366" y="3900957"/>
                  </a:moveTo>
                  <a:lnTo>
                    <a:pt x="2273808" y="3898125"/>
                  </a:lnTo>
                  <a:lnTo>
                    <a:pt x="2273808" y="3900665"/>
                  </a:lnTo>
                  <a:lnTo>
                    <a:pt x="2274366" y="3900957"/>
                  </a:lnTo>
                  <a:close/>
                </a:path>
                <a:path w="2973704" h="5050790">
                  <a:moveTo>
                    <a:pt x="2327148" y="1899018"/>
                  </a:moveTo>
                  <a:lnTo>
                    <a:pt x="2304338" y="1737855"/>
                  </a:lnTo>
                  <a:lnTo>
                    <a:pt x="2304186" y="1736775"/>
                  </a:lnTo>
                  <a:lnTo>
                    <a:pt x="2304161" y="1735315"/>
                  </a:lnTo>
                  <a:lnTo>
                    <a:pt x="2302764" y="1737855"/>
                  </a:lnTo>
                  <a:lnTo>
                    <a:pt x="2297684" y="1737855"/>
                  </a:lnTo>
                  <a:lnTo>
                    <a:pt x="2296655" y="1737347"/>
                  </a:lnTo>
                  <a:lnTo>
                    <a:pt x="2301494" y="1737347"/>
                  </a:lnTo>
                  <a:lnTo>
                    <a:pt x="2302764" y="1734807"/>
                  </a:lnTo>
                  <a:lnTo>
                    <a:pt x="2302764" y="1732267"/>
                  </a:lnTo>
                  <a:lnTo>
                    <a:pt x="2301494" y="1725917"/>
                  </a:lnTo>
                  <a:lnTo>
                    <a:pt x="2065909" y="3797"/>
                  </a:lnTo>
                  <a:lnTo>
                    <a:pt x="2065909" y="2527"/>
                  </a:lnTo>
                  <a:lnTo>
                    <a:pt x="2064639" y="1257"/>
                  </a:lnTo>
                  <a:lnTo>
                    <a:pt x="2062226" y="1257"/>
                  </a:lnTo>
                  <a:lnTo>
                    <a:pt x="2060956" y="0"/>
                  </a:lnTo>
                  <a:lnTo>
                    <a:pt x="2057146" y="0"/>
                  </a:lnTo>
                  <a:lnTo>
                    <a:pt x="2055876" y="2527"/>
                  </a:lnTo>
                  <a:lnTo>
                    <a:pt x="2055876" y="5067"/>
                  </a:lnTo>
                  <a:lnTo>
                    <a:pt x="2057146" y="10147"/>
                  </a:lnTo>
                  <a:lnTo>
                    <a:pt x="2294001" y="1733537"/>
                  </a:lnTo>
                  <a:lnTo>
                    <a:pt x="2294001" y="1736077"/>
                  </a:lnTo>
                  <a:lnTo>
                    <a:pt x="2295525" y="1736890"/>
                  </a:lnTo>
                  <a:lnTo>
                    <a:pt x="2318131" y="1902701"/>
                  </a:lnTo>
                  <a:lnTo>
                    <a:pt x="2318131" y="1905241"/>
                  </a:lnTo>
                  <a:lnTo>
                    <a:pt x="2320798" y="1906511"/>
                  </a:lnTo>
                  <a:lnTo>
                    <a:pt x="2325878" y="1906511"/>
                  </a:lnTo>
                  <a:lnTo>
                    <a:pt x="2327148" y="1903971"/>
                  </a:lnTo>
                  <a:lnTo>
                    <a:pt x="2327148" y="1899018"/>
                  </a:lnTo>
                  <a:close/>
                </a:path>
                <a:path w="2973704" h="5050790">
                  <a:moveTo>
                    <a:pt x="2394826" y="4700790"/>
                  </a:moveTo>
                  <a:lnTo>
                    <a:pt x="2394204" y="4698098"/>
                  </a:lnTo>
                  <a:lnTo>
                    <a:pt x="2394204" y="4700511"/>
                  </a:lnTo>
                  <a:lnTo>
                    <a:pt x="2394826" y="4700790"/>
                  </a:lnTo>
                  <a:close/>
                </a:path>
                <a:path w="2973704" h="5050790">
                  <a:moveTo>
                    <a:pt x="2453640" y="5041633"/>
                  </a:moveTo>
                  <a:lnTo>
                    <a:pt x="2404160" y="4707877"/>
                  </a:lnTo>
                  <a:lnTo>
                    <a:pt x="2404008" y="4706861"/>
                  </a:lnTo>
                  <a:lnTo>
                    <a:pt x="2404872" y="4705210"/>
                  </a:lnTo>
                  <a:lnTo>
                    <a:pt x="2404872" y="4702924"/>
                  </a:lnTo>
                  <a:lnTo>
                    <a:pt x="2404592" y="4701654"/>
                  </a:lnTo>
                  <a:lnTo>
                    <a:pt x="2404275" y="4700232"/>
                  </a:lnTo>
                  <a:lnTo>
                    <a:pt x="2404618" y="4699584"/>
                  </a:lnTo>
                  <a:lnTo>
                    <a:pt x="2404872" y="4699368"/>
                  </a:lnTo>
                  <a:lnTo>
                    <a:pt x="2404795" y="4699241"/>
                  </a:lnTo>
                  <a:lnTo>
                    <a:pt x="2404872" y="4699114"/>
                  </a:lnTo>
                  <a:lnTo>
                    <a:pt x="2404872" y="4696701"/>
                  </a:lnTo>
                  <a:lnTo>
                    <a:pt x="2403043" y="4681969"/>
                  </a:lnTo>
                  <a:lnTo>
                    <a:pt x="2402459" y="4677143"/>
                  </a:lnTo>
                  <a:lnTo>
                    <a:pt x="2401189" y="4679556"/>
                  </a:lnTo>
                  <a:lnTo>
                    <a:pt x="2400046" y="4681969"/>
                  </a:lnTo>
                  <a:lnTo>
                    <a:pt x="2395093" y="4681969"/>
                  </a:lnTo>
                  <a:lnTo>
                    <a:pt x="2394547" y="4681715"/>
                  </a:lnTo>
                  <a:lnTo>
                    <a:pt x="2399030" y="4681715"/>
                  </a:lnTo>
                  <a:lnTo>
                    <a:pt x="2400300" y="4679175"/>
                  </a:lnTo>
                  <a:lnTo>
                    <a:pt x="2400300" y="4676635"/>
                  </a:lnTo>
                  <a:lnTo>
                    <a:pt x="2394712" y="4639551"/>
                  </a:lnTo>
                  <a:lnTo>
                    <a:pt x="2393950" y="4634471"/>
                  </a:lnTo>
                  <a:lnTo>
                    <a:pt x="2393950" y="4637011"/>
                  </a:lnTo>
                  <a:lnTo>
                    <a:pt x="2392680" y="4639551"/>
                  </a:lnTo>
                  <a:lnTo>
                    <a:pt x="2391918" y="4639551"/>
                  </a:lnTo>
                  <a:lnTo>
                    <a:pt x="2392680" y="4638027"/>
                  </a:lnTo>
                  <a:lnTo>
                    <a:pt x="2392680" y="4635487"/>
                  </a:lnTo>
                  <a:lnTo>
                    <a:pt x="2344534" y="4313415"/>
                  </a:lnTo>
                  <a:lnTo>
                    <a:pt x="2344318" y="4311993"/>
                  </a:lnTo>
                  <a:lnTo>
                    <a:pt x="2346325" y="4309986"/>
                  </a:lnTo>
                  <a:lnTo>
                    <a:pt x="2345055" y="4307573"/>
                  </a:lnTo>
                  <a:lnTo>
                    <a:pt x="2345055" y="4306303"/>
                  </a:lnTo>
                  <a:lnTo>
                    <a:pt x="2343023" y="4292968"/>
                  </a:lnTo>
                  <a:lnTo>
                    <a:pt x="2343023" y="4312526"/>
                  </a:lnTo>
                  <a:lnTo>
                    <a:pt x="2341245" y="4313415"/>
                  </a:lnTo>
                  <a:lnTo>
                    <a:pt x="2339467" y="4313415"/>
                  </a:lnTo>
                  <a:lnTo>
                    <a:pt x="2341245" y="4312526"/>
                  </a:lnTo>
                  <a:lnTo>
                    <a:pt x="2343023" y="4312526"/>
                  </a:lnTo>
                  <a:lnTo>
                    <a:pt x="2343023" y="4292968"/>
                  </a:lnTo>
                  <a:lnTo>
                    <a:pt x="2283510" y="3902329"/>
                  </a:lnTo>
                  <a:lnTo>
                    <a:pt x="2284476" y="3900411"/>
                  </a:lnTo>
                  <a:lnTo>
                    <a:pt x="2284476" y="3897871"/>
                  </a:lnTo>
                  <a:lnTo>
                    <a:pt x="2201545" y="3338055"/>
                  </a:lnTo>
                  <a:lnTo>
                    <a:pt x="2200275" y="3332975"/>
                  </a:lnTo>
                  <a:lnTo>
                    <a:pt x="2200275" y="3326625"/>
                  </a:lnTo>
                  <a:lnTo>
                    <a:pt x="2197735" y="3325355"/>
                  </a:lnTo>
                  <a:lnTo>
                    <a:pt x="2192782" y="3325355"/>
                  </a:lnTo>
                  <a:lnTo>
                    <a:pt x="2192782" y="3326625"/>
                  </a:lnTo>
                  <a:lnTo>
                    <a:pt x="2191512" y="3327895"/>
                  </a:lnTo>
                  <a:lnTo>
                    <a:pt x="2191512" y="3330435"/>
                  </a:lnTo>
                  <a:lnTo>
                    <a:pt x="2275713" y="3895331"/>
                  </a:lnTo>
                  <a:lnTo>
                    <a:pt x="2275713" y="3901630"/>
                  </a:lnTo>
                  <a:lnTo>
                    <a:pt x="2274366" y="3900957"/>
                  </a:lnTo>
                  <a:lnTo>
                    <a:pt x="2275078" y="3904475"/>
                  </a:lnTo>
                  <a:lnTo>
                    <a:pt x="2334895" y="4299953"/>
                  </a:lnTo>
                  <a:lnTo>
                    <a:pt x="2336165" y="4308843"/>
                  </a:lnTo>
                  <a:lnTo>
                    <a:pt x="2336165" y="4311256"/>
                  </a:lnTo>
                  <a:lnTo>
                    <a:pt x="2337816" y="4312907"/>
                  </a:lnTo>
                  <a:lnTo>
                    <a:pt x="2336292" y="4312145"/>
                  </a:lnTo>
                  <a:lnTo>
                    <a:pt x="2383917" y="4632947"/>
                  </a:lnTo>
                  <a:lnTo>
                    <a:pt x="2383917" y="4639297"/>
                  </a:lnTo>
                  <a:lnTo>
                    <a:pt x="2385961" y="4640326"/>
                  </a:lnTo>
                  <a:lnTo>
                    <a:pt x="2386330" y="4642091"/>
                  </a:lnTo>
                  <a:lnTo>
                    <a:pt x="2391410" y="4674095"/>
                  </a:lnTo>
                  <a:lnTo>
                    <a:pt x="2391410" y="4680445"/>
                  </a:lnTo>
                  <a:lnTo>
                    <a:pt x="2393277" y="4681385"/>
                  </a:lnTo>
                  <a:lnTo>
                    <a:pt x="2393950" y="4684509"/>
                  </a:lnTo>
                  <a:lnTo>
                    <a:pt x="2395093" y="4689335"/>
                  </a:lnTo>
                  <a:lnTo>
                    <a:pt x="2396363" y="4695431"/>
                  </a:lnTo>
                  <a:lnTo>
                    <a:pt x="2396363" y="4700257"/>
                  </a:lnTo>
                  <a:lnTo>
                    <a:pt x="2398776" y="4701527"/>
                  </a:lnTo>
                  <a:lnTo>
                    <a:pt x="2402344" y="4701527"/>
                  </a:lnTo>
                  <a:lnTo>
                    <a:pt x="2402205" y="4701654"/>
                  </a:lnTo>
                  <a:lnTo>
                    <a:pt x="2396871" y="4701654"/>
                  </a:lnTo>
                  <a:lnTo>
                    <a:pt x="2394826" y="4700790"/>
                  </a:lnTo>
                  <a:lnTo>
                    <a:pt x="2395601" y="4704067"/>
                  </a:lnTo>
                  <a:lnTo>
                    <a:pt x="2395601" y="4706480"/>
                  </a:lnTo>
                  <a:lnTo>
                    <a:pt x="2398141" y="4707623"/>
                  </a:lnTo>
                  <a:lnTo>
                    <a:pt x="2402192" y="4707623"/>
                  </a:lnTo>
                  <a:lnTo>
                    <a:pt x="2402078" y="4707877"/>
                  </a:lnTo>
                  <a:lnTo>
                    <a:pt x="2398268" y="4707877"/>
                  </a:lnTo>
                  <a:lnTo>
                    <a:pt x="2395728" y="4706607"/>
                  </a:lnTo>
                  <a:lnTo>
                    <a:pt x="2446147" y="5042903"/>
                  </a:lnTo>
                  <a:lnTo>
                    <a:pt x="2446147" y="5049253"/>
                  </a:lnTo>
                  <a:lnTo>
                    <a:pt x="2448560" y="5050523"/>
                  </a:lnTo>
                  <a:lnTo>
                    <a:pt x="2452370" y="5050523"/>
                  </a:lnTo>
                  <a:lnTo>
                    <a:pt x="2453640" y="5049253"/>
                  </a:lnTo>
                  <a:lnTo>
                    <a:pt x="2453640" y="5041633"/>
                  </a:lnTo>
                  <a:close/>
                </a:path>
                <a:path w="2973704" h="5050790">
                  <a:moveTo>
                    <a:pt x="2519540" y="2843136"/>
                  </a:moveTo>
                  <a:lnTo>
                    <a:pt x="2518664" y="2842247"/>
                  </a:lnTo>
                  <a:lnTo>
                    <a:pt x="2517902" y="2842247"/>
                  </a:lnTo>
                  <a:lnTo>
                    <a:pt x="2517394" y="2842247"/>
                  </a:lnTo>
                  <a:lnTo>
                    <a:pt x="2512949" y="2842247"/>
                  </a:lnTo>
                  <a:lnTo>
                    <a:pt x="2461641" y="2865234"/>
                  </a:lnTo>
                  <a:lnTo>
                    <a:pt x="2456688" y="2867901"/>
                  </a:lnTo>
                  <a:lnTo>
                    <a:pt x="2454148" y="2869171"/>
                  </a:lnTo>
                  <a:lnTo>
                    <a:pt x="2452878" y="2871711"/>
                  </a:lnTo>
                  <a:lnTo>
                    <a:pt x="2455418" y="2876791"/>
                  </a:lnTo>
                  <a:lnTo>
                    <a:pt x="2457831" y="2878061"/>
                  </a:lnTo>
                  <a:lnTo>
                    <a:pt x="2460371" y="2876791"/>
                  </a:lnTo>
                  <a:lnTo>
                    <a:pt x="2515362" y="2851264"/>
                  </a:lnTo>
                  <a:lnTo>
                    <a:pt x="2516632" y="2849867"/>
                  </a:lnTo>
                  <a:lnTo>
                    <a:pt x="2519172" y="2849867"/>
                  </a:lnTo>
                  <a:lnTo>
                    <a:pt x="2519172" y="2843517"/>
                  </a:lnTo>
                  <a:lnTo>
                    <a:pt x="2518257" y="2842615"/>
                  </a:lnTo>
                  <a:lnTo>
                    <a:pt x="2519540" y="2843136"/>
                  </a:lnTo>
                  <a:close/>
                </a:path>
                <a:path w="2973704" h="5050790">
                  <a:moveTo>
                    <a:pt x="2953512" y="3020809"/>
                  </a:moveTo>
                  <a:lnTo>
                    <a:pt x="2952242" y="3019539"/>
                  </a:lnTo>
                  <a:lnTo>
                    <a:pt x="2951226" y="3020047"/>
                  </a:lnTo>
                  <a:lnTo>
                    <a:pt x="2953512" y="3020809"/>
                  </a:lnTo>
                  <a:close/>
                </a:path>
                <a:path w="2973704" h="5050790">
                  <a:moveTo>
                    <a:pt x="2973324" y="3029813"/>
                  </a:moveTo>
                  <a:lnTo>
                    <a:pt x="2955417" y="3022333"/>
                  </a:lnTo>
                  <a:lnTo>
                    <a:pt x="2952877" y="3021063"/>
                  </a:lnTo>
                  <a:lnTo>
                    <a:pt x="2950984" y="3020174"/>
                  </a:lnTo>
                  <a:lnTo>
                    <a:pt x="2951226" y="3020047"/>
                  </a:lnTo>
                  <a:lnTo>
                    <a:pt x="2945892" y="3018269"/>
                  </a:lnTo>
                  <a:lnTo>
                    <a:pt x="2519540" y="2843136"/>
                  </a:lnTo>
                  <a:lnTo>
                    <a:pt x="2519934" y="2843517"/>
                  </a:lnTo>
                  <a:lnTo>
                    <a:pt x="2519934" y="2844787"/>
                  </a:lnTo>
                  <a:lnTo>
                    <a:pt x="2521204" y="2847327"/>
                  </a:lnTo>
                  <a:lnTo>
                    <a:pt x="2519934" y="2849867"/>
                  </a:lnTo>
                  <a:lnTo>
                    <a:pt x="2517394" y="2851137"/>
                  </a:lnTo>
                  <a:lnTo>
                    <a:pt x="2516124" y="2852407"/>
                  </a:lnTo>
                  <a:lnTo>
                    <a:pt x="2945739" y="3027578"/>
                  </a:lnTo>
                  <a:lnTo>
                    <a:pt x="2946400" y="3028937"/>
                  </a:lnTo>
                  <a:lnTo>
                    <a:pt x="2948940" y="3030207"/>
                  </a:lnTo>
                  <a:lnTo>
                    <a:pt x="2973324" y="3040316"/>
                  </a:lnTo>
                  <a:lnTo>
                    <a:pt x="2973324" y="30298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>
            <a:spLocks noGrp="1"/>
          </p:cNvSpPr>
          <p:nvPr>
            <p:ph type="title"/>
          </p:nvPr>
        </p:nvSpPr>
        <p:spPr>
          <a:xfrm>
            <a:off x="566165" y="488967"/>
            <a:ext cx="9488806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057015" algn="l"/>
              </a:tabLst>
            </a:pPr>
            <a:r>
              <a:rPr lang="pt-BR" spc="-5" dirty="0"/>
              <a:t>OPERADORES ARITMETICOS</a:t>
            </a:r>
            <a:endParaRPr spc="-5" dirty="0"/>
          </a:p>
        </p:txBody>
      </p:sp>
      <p:sp>
        <p:nvSpPr>
          <p:cNvPr id="81" name="object 81"/>
          <p:cNvSpPr txBox="1"/>
          <p:nvPr/>
        </p:nvSpPr>
        <p:spPr>
          <a:xfrm>
            <a:off x="566165" y="1214329"/>
            <a:ext cx="9391650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pt-BR" spc="-5" dirty="0">
                <a:latin typeface="Arial MT"/>
                <a:cs typeface="Arial MT"/>
              </a:rPr>
              <a:t>Os operadores aritméticos são elementos fundamentais em linguagens de programação que permitem a realização de operações matemáticas sobre variáveis e valores. Os operadores aritméticos mais comuns incluem:</a:t>
            </a: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endParaRPr lang="pt-BR" spc="-5" dirty="0">
              <a:latin typeface="Arial MT"/>
              <a:cs typeface="Arial MT"/>
            </a:endParaRPr>
          </a:p>
        </p:txBody>
      </p:sp>
      <p:sp>
        <p:nvSpPr>
          <p:cNvPr id="85" name="object 8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pic>
        <p:nvPicPr>
          <p:cNvPr id="80" name="Imagem 79">
            <a:extLst>
              <a:ext uri="{FF2B5EF4-FFF2-40B4-BE49-F238E27FC236}">
                <a16:creationId xmlns:a16="http://schemas.microsoft.com/office/drawing/2014/main" id="{FEA07669-7DD2-4C47-B1CC-F5FD768694D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828822" y="2269529"/>
            <a:ext cx="4963491" cy="341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927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87156" y="182879"/>
            <a:ext cx="3705225" cy="6673850"/>
            <a:chOff x="8487156" y="182879"/>
            <a:chExt cx="3705225" cy="6673850"/>
          </a:xfrm>
        </p:grpSpPr>
        <p:sp>
          <p:nvSpPr>
            <p:cNvPr id="3" name="object 3"/>
            <p:cNvSpPr/>
            <p:nvPr/>
          </p:nvSpPr>
          <p:spPr>
            <a:xfrm>
              <a:off x="10104120" y="3236975"/>
              <a:ext cx="1102360" cy="879475"/>
            </a:xfrm>
            <a:custGeom>
              <a:avLst/>
              <a:gdLst/>
              <a:ahLst/>
              <a:cxnLst/>
              <a:rect l="l" t="t" r="r" b="b"/>
              <a:pathLst>
                <a:path w="1102359" h="879475">
                  <a:moveTo>
                    <a:pt x="972820" y="0"/>
                  </a:moveTo>
                  <a:lnTo>
                    <a:pt x="0" y="422021"/>
                  </a:lnTo>
                  <a:lnTo>
                    <a:pt x="45593" y="651891"/>
                  </a:lnTo>
                  <a:lnTo>
                    <a:pt x="481964" y="879348"/>
                  </a:lnTo>
                  <a:lnTo>
                    <a:pt x="497204" y="871728"/>
                  </a:lnTo>
                  <a:lnTo>
                    <a:pt x="875410" y="694944"/>
                  </a:lnTo>
                  <a:lnTo>
                    <a:pt x="1084415" y="694944"/>
                  </a:lnTo>
                  <a:lnTo>
                    <a:pt x="972820" y="0"/>
                  </a:lnTo>
                  <a:close/>
                </a:path>
                <a:path w="1102359" h="879475">
                  <a:moveTo>
                    <a:pt x="1084415" y="694944"/>
                  </a:moveTo>
                  <a:lnTo>
                    <a:pt x="880490" y="694944"/>
                  </a:lnTo>
                  <a:lnTo>
                    <a:pt x="1101852" y="803529"/>
                  </a:lnTo>
                  <a:lnTo>
                    <a:pt x="1084415" y="694944"/>
                  </a:lnTo>
                  <a:close/>
                </a:path>
              </a:pathLst>
            </a:custGeom>
            <a:solidFill>
              <a:srgbClr val="DD0F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591800" y="3944112"/>
              <a:ext cx="506095" cy="899160"/>
            </a:xfrm>
            <a:custGeom>
              <a:avLst/>
              <a:gdLst/>
              <a:ahLst/>
              <a:cxnLst/>
              <a:rect l="l" t="t" r="r" b="b"/>
              <a:pathLst>
                <a:path w="506095" h="899160">
                  <a:moveTo>
                    <a:pt x="140208" y="895350"/>
                  </a:moveTo>
                  <a:lnTo>
                    <a:pt x="8890" y="176784"/>
                  </a:lnTo>
                  <a:lnTo>
                    <a:pt x="0" y="180594"/>
                  </a:lnTo>
                  <a:lnTo>
                    <a:pt x="131318" y="899160"/>
                  </a:lnTo>
                  <a:lnTo>
                    <a:pt x="140208" y="895350"/>
                  </a:lnTo>
                  <a:close/>
                </a:path>
                <a:path w="506095" h="899160">
                  <a:moveTo>
                    <a:pt x="505968" y="710692"/>
                  </a:moveTo>
                  <a:lnTo>
                    <a:pt x="385826" y="0"/>
                  </a:lnTo>
                  <a:lnTo>
                    <a:pt x="16764" y="171958"/>
                  </a:lnTo>
                  <a:lnTo>
                    <a:pt x="148209" y="891540"/>
                  </a:lnTo>
                  <a:lnTo>
                    <a:pt x="505968" y="710692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152888" y="3901439"/>
              <a:ext cx="561340" cy="940435"/>
            </a:xfrm>
            <a:custGeom>
              <a:avLst/>
              <a:gdLst/>
              <a:ahLst/>
              <a:cxnLst/>
              <a:rect l="l" t="t" r="r" b="b"/>
              <a:pathLst>
                <a:path w="561340" h="940435">
                  <a:moveTo>
                    <a:pt x="0" y="0"/>
                  </a:moveTo>
                  <a:lnTo>
                    <a:pt x="138937" y="699897"/>
                  </a:lnTo>
                  <a:lnTo>
                    <a:pt x="560831" y="940308"/>
                  </a:lnTo>
                  <a:lnTo>
                    <a:pt x="429513" y="2227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614660" y="313943"/>
              <a:ext cx="939165" cy="4584700"/>
            </a:xfrm>
            <a:custGeom>
              <a:avLst/>
              <a:gdLst/>
              <a:ahLst/>
              <a:cxnLst/>
              <a:rect l="l" t="t" r="r" b="b"/>
              <a:pathLst>
                <a:path w="939165" h="4584700">
                  <a:moveTo>
                    <a:pt x="374015" y="3628135"/>
                  </a:moveTo>
                  <a:lnTo>
                    <a:pt x="492760" y="4340098"/>
                  </a:lnTo>
                  <a:lnTo>
                    <a:pt x="492760" y="4343908"/>
                  </a:lnTo>
                  <a:lnTo>
                    <a:pt x="938784" y="4584192"/>
                  </a:lnTo>
                  <a:lnTo>
                    <a:pt x="878078" y="4206112"/>
                  </a:lnTo>
                  <a:lnTo>
                    <a:pt x="823849" y="3852036"/>
                  </a:lnTo>
                  <a:lnTo>
                    <a:pt x="806354" y="3736848"/>
                  </a:lnTo>
                  <a:lnTo>
                    <a:pt x="593851" y="3736848"/>
                  </a:lnTo>
                  <a:lnTo>
                    <a:pt x="374015" y="3628135"/>
                  </a:lnTo>
                  <a:close/>
                </a:path>
                <a:path w="939165" h="4584700">
                  <a:moveTo>
                    <a:pt x="0" y="0"/>
                  </a:moveTo>
                  <a:lnTo>
                    <a:pt x="466217" y="2916173"/>
                  </a:lnTo>
                  <a:lnTo>
                    <a:pt x="600201" y="3734434"/>
                  </a:lnTo>
                  <a:lnTo>
                    <a:pt x="600201" y="3735704"/>
                  </a:lnTo>
                  <a:lnTo>
                    <a:pt x="598932" y="3736848"/>
                  </a:lnTo>
                  <a:lnTo>
                    <a:pt x="806354" y="3736848"/>
                  </a:lnTo>
                  <a:lnTo>
                    <a:pt x="247650" y="58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91344" y="4660900"/>
              <a:ext cx="1562100" cy="835025"/>
            </a:xfrm>
            <a:custGeom>
              <a:avLst/>
              <a:gdLst/>
              <a:ahLst/>
              <a:cxnLst/>
              <a:rect l="l" t="t" r="r" b="b"/>
              <a:pathLst>
                <a:path w="1562100" h="835025">
                  <a:moveTo>
                    <a:pt x="1114298" y="0"/>
                  </a:moveTo>
                  <a:lnTo>
                    <a:pt x="746251" y="184657"/>
                  </a:lnTo>
                  <a:lnTo>
                    <a:pt x="729869" y="193548"/>
                  </a:lnTo>
                  <a:lnTo>
                    <a:pt x="0" y="561467"/>
                  </a:lnTo>
                  <a:lnTo>
                    <a:pt x="432561" y="834644"/>
                  </a:lnTo>
                  <a:lnTo>
                    <a:pt x="1562100" y="240283"/>
                  </a:lnTo>
                  <a:lnTo>
                    <a:pt x="1114298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190988" y="5103876"/>
              <a:ext cx="1059180" cy="925194"/>
            </a:xfrm>
            <a:custGeom>
              <a:avLst/>
              <a:gdLst/>
              <a:ahLst/>
              <a:cxnLst/>
              <a:rect l="l" t="t" r="r" b="b"/>
              <a:pathLst>
                <a:path w="1059179" h="925195">
                  <a:moveTo>
                    <a:pt x="993393" y="0"/>
                  </a:moveTo>
                  <a:lnTo>
                    <a:pt x="235330" y="399923"/>
                  </a:lnTo>
                  <a:lnTo>
                    <a:pt x="0" y="523913"/>
                  </a:lnTo>
                  <a:lnTo>
                    <a:pt x="84835" y="925068"/>
                  </a:lnTo>
                  <a:lnTo>
                    <a:pt x="1059179" y="391033"/>
                  </a:lnTo>
                  <a:lnTo>
                    <a:pt x="993393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198352" y="4911851"/>
              <a:ext cx="464820" cy="413384"/>
            </a:xfrm>
            <a:custGeom>
              <a:avLst/>
              <a:gdLst/>
              <a:ahLst/>
              <a:cxnLst/>
              <a:rect l="l" t="t" r="r" b="b"/>
              <a:pathLst>
                <a:path w="464820" h="413385">
                  <a:moveTo>
                    <a:pt x="360045" y="0"/>
                  </a:moveTo>
                  <a:lnTo>
                    <a:pt x="0" y="189992"/>
                  </a:lnTo>
                  <a:lnTo>
                    <a:pt x="30352" y="207772"/>
                  </a:lnTo>
                  <a:lnTo>
                    <a:pt x="391541" y="413004"/>
                  </a:lnTo>
                  <a:lnTo>
                    <a:pt x="464820" y="372491"/>
                  </a:lnTo>
                  <a:lnTo>
                    <a:pt x="414274" y="35433"/>
                  </a:lnTo>
                  <a:lnTo>
                    <a:pt x="390271" y="21590"/>
                  </a:lnTo>
                  <a:lnTo>
                    <a:pt x="389000" y="20320"/>
                  </a:lnTo>
                  <a:lnTo>
                    <a:pt x="389000" y="17780"/>
                  </a:lnTo>
                  <a:lnTo>
                    <a:pt x="360045" y="0"/>
                  </a:lnTo>
                  <a:close/>
                </a:path>
              </a:pathLst>
            </a:custGeom>
            <a:solidFill>
              <a:srgbClr val="0940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195304" y="5111495"/>
              <a:ext cx="86995" cy="379730"/>
            </a:xfrm>
            <a:custGeom>
              <a:avLst/>
              <a:gdLst/>
              <a:ahLst/>
              <a:cxnLst/>
              <a:rect l="l" t="t" r="r" b="b"/>
              <a:pathLst>
                <a:path w="86995" h="379729">
                  <a:moveTo>
                    <a:pt x="0" y="0"/>
                  </a:moveTo>
                  <a:lnTo>
                    <a:pt x="63880" y="379475"/>
                  </a:lnTo>
                  <a:lnTo>
                    <a:pt x="86868" y="368045"/>
                  </a:lnTo>
                  <a:lnTo>
                    <a:pt x="26797" y="1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565636" y="4882895"/>
              <a:ext cx="45720" cy="40005"/>
            </a:xfrm>
            <a:custGeom>
              <a:avLst/>
              <a:gdLst/>
              <a:ahLst/>
              <a:cxnLst/>
              <a:rect l="l" t="t" r="r" b="b"/>
              <a:pathLst>
                <a:path w="45720" h="40004">
                  <a:moveTo>
                    <a:pt x="40640" y="0"/>
                  </a:moveTo>
                  <a:lnTo>
                    <a:pt x="0" y="21716"/>
                  </a:lnTo>
                  <a:lnTo>
                    <a:pt x="33020" y="39623"/>
                  </a:lnTo>
                  <a:lnTo>
                    <a:pt x="45720" y="32003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60B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755124" y="5349239"/>
              <a:ext cx="601980" cy="1108075"/>
            </a:xfrm>
            <a:custGeom>
              <a:avLst/>
              <a:gdLst/>
              <a:ahLst/>
              <a:cxnLst/>
              <a:rect l="l" t="t" r="r" b="b"/>
              <a:pathLst>
                <a:path w="601979" h="1108075">
                  <a:moveTo>
                    <a:pt x="0" y="0"/>
                  </a:moveTo>
                  <a:lnTo>
                    <a:pt x="182118" y="811987"/>
                  </a:lnTo>
                  <a:lnTo>
                    <a:pt x="601979" y="1107948"/>
                  </a:lnTo>
                  <a:lnTo>
                    <a:pt x="427481" y="2782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829800" y="5193791"/>
              <a:ext cx="86995" cy="90170"/>
            </a:xfrm>
            <a:custGeom>
              <a:avLst/>
              <a:gdLst/>
              <a:ahLst/>
              <a:cxnLst/>
              <a:rect l="l" t="t" r="r" b="b"/>
              <a:pathLst>
                <a:path w="86995" h="90170">
                  <a:moveTo>
                    <a:pt x="0" y="0"/>
                  </a:moveTo>
                  <a:lnTo>
                    <a:pt x="18923" y="89915"/>
                  </a:lnTo>
                  <a:lnTo>
                    <a:pt x="86868" y="54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232392" y="2482596"/>
              <a:ext cx="974090" cy="2761615"/>
            </a:xfrm>
            <a:custGeom>
              <a:avLst/>
              <a:gdLst/>
              <a:ahLst/>
              <a:cxnLst/>
              <a:rect l="l" t="t" r="r" b="b"/>
              <a:pathLst>
                <a:path w="974090" h="2761615">
                  <a:moveTo>
                    <a:pt x="0" y="0"/>
                  </a:moveTo>
                  <a:lnTo>
                    <a:pt x="540638" y="2449195"/>
                  </a:lnTo>
                  <a:lnTo>
                    <a:pt x="548131" y="2483358"/>
                  </a:lnTo>
                  <a:lnTo>
                    <a:pt x="593598" y="2698241"/>
                  </a:lnTo>
                  <a:lnTo>
                    <a:pt x="694689" y="2761488"/>
                  </a:lnTo>
                  <a:lnTo>
                    <a:pt x="973835" y="2621153"/>
                  </a:lnTo>
                  <a:lnTo>
                    <a:pt x="937259" y="2439035"/>
                  </a:lnTo>
                  <a:lnTo>
                    <a:pt x="699769" y="2296160"/>
                  </a:lnTo>
                  <a:lnTo>
                    <a:pt x="232409" y="1010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C8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178796" y="4856988"/>
              <a:ext cx="166370" cy="242570"/>
            </a:xfrm>
            <a:custGeom>
              <a:avLst/>
              <a:gdLst/>
              <a:ahLst/>
              <a:cxnLst/>
              <a:rect l="l" t="t" r="r" b="b"/>
              <a:pathLst>
                <a:path w="166370" h="242570">
                  <a:moveTo>
                    <a:pt x="130555" y="0"/>
                  </a:moveTo>
                  <a:lnTo>
                    <a:pt x="0" y="64388"/>
                  </a:lnTo>
                  <a:lnTo>
                    <a:pt x="36829" y="242316"/>
                  </a:lnTo>
                  <a:lnTo>
                    <a:pt x="166115" y="176656"/>
                  </a:lnTo>
                  <a:lnTo>
                    <a:pt x="130555" y="0"/>
                  </a:lnTo>
                  <a:close/>
                </a:path>
              </a:pathLst>
            </a:custGeom>
            <a:solidFill>
              <a:srgbClr val="60B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945624" y="4608576"/>
              <a:ext cx="767080" cy="346075"/>
            </a:xfrm>
            <a:custGeom>
              <a:avLst/>
              <a:gdLst/>
              <a:ahLst/>
              <a:cxnLst/>
              <a:rect l="l" t="t" r="r" b="b"/>
              <a:pathLst>
                <a:path w="767079" h="346075">
                  <a:moveTo>
                    <a:pt x="759886" y="236981"/>
                  </a:moveTo>
                  <a:lnTo>
                    <a:pt x="370585" y="236981"/>
                  </a:lnTo>
                  <a:lnTo>
                    <a:pt x="557910" y="345948"/>
                  </a:lnTo>
                  <a:lnTo>
                    <a:pt x="766572" y="240792"/>
                  </a:lnTo>
                  <a:lnTo>
                    <a:pt x="759886" y="236981"/>
                  </a:lnTo>
                  <a:close/>
                </a:path>
                <a:path w="767079" h="346075">
                  <a:moveTo>
                    <a:pt x="344043" y="0"/>
                  </a:moveTo>
                  <a:lnTo>
                    <a:pt x="0" y="165988"/>
                  </a:lnTo>
                  <a:lnTo>
                    <a:pt x="230250" y="304165"/>
                  </a:lnTo>
                  <a:lnTo>
                    <a:pt x="366902" y="236981"/>
                  </a:lnTo>
                  <a:lnTo>
                    <a:pt x="759886" y="236981"/>
                  </a:lnTo>
                  <a:lnTo>
                    <a:pt x="344043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319004" y="4858512"/>
              <a:ext cx="172720" cy="170815"/>
            </a:xfrm>
            <a:custGeom>
              <a:avLst/>
              <a:gdLst/>
              <a:ahLst/>
              <a:cxnLst/>
              <a:rect l="l" t="t" r="r" b="b"/>
              <a:pathLst>
                <a:path w="172720" h="170814">
                  <a:moveTo>
                    <a:pt x="0" y="0"/>
                  </a:moveTo>
                  <a:lnTo>
                    <a:pt x="34163" y="170687"/>
                  </a:lnTo>
                  <a:lnTo>
                    <a:pt x="172212" y="101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5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758172" y="5227320"/>
              <a:ext cx="657225" cy="393700"/>
            </a:xfrm>
            <a:custGeom>
              <a:avLst/>
              <a:gdLst/>
              <a:ahLst/>
              <a:cxnLst/>
              <a:rect l="l" t="t" r="r" b="b"/>
              <a:pathLst>
                <a:path w="657225" h="393700">
                  <a:moveTo>
                    <a:pt x="223520" y="0"/>
                  </a:moveTo>
                  <a:lnTo>
                    <a:pt x="171830" y="26542"/>
                  </a:lnTo>
                  <a:lnTo>
                    <a:pt x="90931" y="67055"/>
                  </a:lnTo>
                  <a:lnTo>
                    <a:pt x="0" y="113791"/>
                  </a:lnTo>
                  <a:lnTo>
                    <a:pt x="428244" y="393191"/>
                  </a:lnTo>
                  <a:lnTo>
                    <a:pt x="656844" y="273049"/>
                  </a:lnTo>
                  <a:lnTo>
                    <a:pt x="223520" y="0"/>
                  </a:lnTo>
                  <a:close/>
                </a:path>
              </a:pathLst>
            </a:custGeom>
            <a:solidFill>
              <a:srgbClr val="0940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276332" y="5506212"/>
              <a:ext cx="975360" cy="957580"/>
            </a:xfrm>
            <a:custGeom>
              <a:avLst/>
              <a:gdLst/>
              <a:ahLst/>
              <a:cxnLst/>
              <a:rect l="l" t="t" r="r" b="b"/>
              <a:pathLst>
                <a:path w="975359" h="957579">
                  <a:moveTo>
                    <a:pt x="974090" y="0"/>
                  </a:moveTo>
                  <a:lnTo>
                    <a:pt x="0" y="534238"/>
                  </a:lnTo>
                  <a:lnTo>
                    <a:pt x="88519" y="957072"/>
                  </a:lnTo>
                  <a:lnTo>
                    <a:pt x="406146" y="776033"/>
                  </a:lnTo>
                  <a:lnTo>
                    <a:pt x="325120" y="365861"/>
                  </a:lnTo>
                  <a:lnTo>
                    <a:pt x="327660" y="363334"/>
                  </a:lnTo>
                  <a:lnTo>
                    <a:pt x="327660" y="359537"/>
                  </a:lnTo>
                  <a:lnTo>
                    <a:pt x="328929" y="359537"/>
                  </a:lnTo>
                  <a:lnTo>
                    <a:pt x="975360" y="5079"/>
                  </a:lnTo>
                  <a:lnTo>
                    <a:pt x="974090" y="0"/>
                  </a:lnTo>
                  <a:close/>
                </a:path>
              </a:pathLst>
            </a:custGeom>
            <a:solidFill>
              <a:srgbClr val="C5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506200" y="4526279"/>
              <a:ext cx="97790" cy="370840"/>
            </a:xfrm>
            <a:custGeom>
              <a:avLst/>
              <a:gdLst/>
              <a:ahLst/>
              <a:cxnLst/>
              <a:rect l="l" t="t" r="r" b="b"/>
              <a:pathLst>
                <a:path w="97790" h="370839">
                  <a:moveTo>
                    <a:pt x="0" y="0"/>
                  </a:moveTo>
                  <a:lnTo>
                    <a:pt x="55752" y="370332"/>
                  </a:lnTo>
                  <a:lnTo>
                    <a:pt x="97535" y="347472"/>
                  </a:lnTo>
                  <a:lnTo>
                    <a:pt x="48132" y="25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451336" y="4145279"/>
              <a:ext cx="102235" cy="394970"/>
            </a:xfrm>
            <a:custGeom>
              <a:avLst/>
              <a:gdLst/>
              <a:ahLst/>
              <a:cxnLst/>
              <a:rect l="l" t="t" r="r" b="b"/>
              <a:pathLst>
                <a:path w="102234" h="394970">
                  <a:moveTo>
                    <a:pt x="42799" y="0"/>
                  </a:moveTo>
                  <a:lnTo>
                    <a:pt x="0" y="21463"/>
                  </a:lnTo>
                  <a:lnTo>
                    <a:pt x="52959" y="369443"/>
                  </a:lnTo>
                  <a:lnTo>
                    <a:pt x="102108" y="394716"/>
                  </a:lnTo>
                  <a:lnTo>
                    <a:pt x="42799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873740" y="251459"/>
              <a:ext cx="795655" cy="3906520"/>
            </a:xfrm>
            <a:custGeom>
              <a:avLst/>
              <a:gdLst/>
              <a:ahLst/>
              <a:cxnLst/>
              <a:rect l="l" t="t" r="r" b="b"/>
              <a:pathLst>
                <a:path w="795654" h="3906520">
                  <a:moveTo>
                    <a:pt x="402208" y="0"/>
                  </a:moveTo>
                  <a:lnTo>
                    <a:pt x="0" y="120142"/>
                  </a:lnTo>
                  <a:lnTo>
                    <a:pt x="576706" y="3906012"/>
                  </a:lnTo>
                  <a:lnTo>
                    <a:pt x="619759" y="3885819"/>
                  </a:lnTo>
                  <a:lnTo>
                    <a:pt x="535051" y="3321812"/>
                  </a:lnTo>
                  <a:lnTo>
                    <a:pt x="535051" y="3320542"/>
                  </a:lnTo>
                  <a:lnTo>
                    <a:pt x="536193" y="3320542"/>
                  </a:lnTo>
                  <a:lnTo>
                    <a:pt x="733551" y="3229483"/>
                  </a:lnTo>
                  <a:lnTo>
                    <a:pt x="689228" y="2914650"/>
                  </a:lnTo>
                  <a:lnTo>
                    <a:pt x="689228" y="2913380"/>
                  </a:lnTo>
                  <a:lnTo>
                    <a:pt x="690499" y="2913380"/>
                  </a:lnTo>
                  <a:lnTo>
                    <a:pt x="795527" y="2866644"/>
                  </a:lnTo>
                  <a:lnTo>
                    <a:pt x="660145" y="1899285"/>
                  </a:lnTo>
                  <a:lnTo>
                    <a:pt x="637412" y="1729867"/>
                  </a:lnTo>
                  <a:lnTo>
                    <a:pt x="402208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260836" y="5487924"/>
              <a:ext cx="22860" cy="17145"/>
            </a:xfrm>
            <a:custGeom>
              <a:avLst/>
              <a:gdLst/>
              <a:ahLst/>
              <a:cxnLst/>
              <a:rect l="l" t="t" r="r" b="b"/>
              <a:pathLst>
                <a:path w="22859" h="17145">
                  <a:moveTo>
                    <a:pt x="21717" y="0"/>
                  </a:moveTo>
                  <a:lnTo>
                    <a:pt x="0" y="11937"/>
                  </a:lnTo>
                  <a:lnTo>
                    <a:pt x="1143" y="16763"/>
                  </a:lnTo>
                  <a:lnTo>
                    <a:pt x="22860" y="4825"/>
                  </a:lnTo>
                  <a:lnTo>
                    <a:pt x="21717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233404" y="5132831"/>
              <a:ext cx="958850" cy="817244"/>
            </a:xfrm>
            <a:custGeom>
              <a:avLst/>
              <a:gdLst/>
              <a:ahLst/>
              <a:cxnLst/>
              <a:rect l="l" t="t" r="r" b="b"/>
              <a:pathLst>
                <a:path w="958850" h="817245">
                  <a:moveTo>
                    <a:pt x="830580" y="815340"/>
                  </a:moveTo>
                  <a:lnTo>
                    <a:pt x="778764" y="441198"/>
                  </a:lnTo>
                  <a:lnTo>
                    <a:pt x="355219" y="201041"/>
                  </a:lnTo>
                  <a:lnTo>
                    <a:pt x="0" y="0"/>
                  </a:lnTo>
                  <a:lnTo>
                    <a:pt x="56896" y="347599"/>
                  </a:lnTo>
                  <a:lnTo>
                    <a:pt x="59436" y="360299"/>
                  </a:lnTo>
                  <a:lnTo>
                    <a:pt x="830580" y="815340"/>
                  </a:lnTo>
                  <a:close/>
                </a:path>
                <a:path w="958850" h="817245">
                  <a:moveTo>
                    <a:pt x="958596" y="343801"/>
                  </a:moveTo>
                  <a:lnTo>
                    <a:pt x="865378" y="396367"/>
                  </a:lnTo>
                  <a:lnTo>
                    <a:pt x="789432" y="440690"/>
                  </a:lnTo>
                  <a:lnTo>
                    <a:pt x="841375" y="816864"/>
                  </a:lnTo>
                  <a:lnTo>
                    <a:pt x="958596" y="747356"/>
                  </a:lnTo>
                  <a:lnTo>
                    <a:pt x="958596" y="343801"/>
                  </a:lnTo>
                  <a:close/>
                </a:path>
              </a:pathLst>
            </a:custGeom>
            <a:solidFill>
              <a:srgbClr val="F8C8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600688" y="5291327"/>
              <a:ext cx="486409" cy="274320"/>
            </a:xfrm>
            <a:custGeom>
              <a:avLst/>
              <a:gdLst/>
              <a:ahLst/>
              <a:cxnLst/>
              <a:rect l="l" t="t" r="r" b="b"/>
              <a:pathLst>
                <a:path w="486409" h="274320">
                  <a:moveTo>
                    <a:pt x="69468" y="0"/>
                  </a:moveTo>
                  <a:lnTo>
                    <a:pt x="0" y="37973"/>
                  </a:lnTo>
                  <a:lnTo>
                    <a:pt x="416686" y="274320"/>
                  </a:lnTo>
                  <a:lnTo>
                    <a:pt x="486155" y="233807"/>
                  </a:lnTo>
                  <a:lnTo>
                    <a:pt x="145160" y="42926"/>
                  </a:lnTo>
                  <a:lnTo>
                    <a:pt x="69468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470136" y="2436875"/>
              <a:ext cx="812800" cy="2331720"/>
            </a:xfrm>
            <a:custGeom>
              <a:avLst/>
              <a:gdLst/>
              <a:ahLst/>
              <a:cxnLst/>
              <a:rect l="l" t="t" r="r" b="b"/>
              <a:pathLst>
                <a:path w="812800" h="2331720">
                  <a:moveTo>
                    <a:pt x="382778" y="0"/>
                  </a:moveTo>
                  <a:lnTo>
                    <a:pt x="0" y="144145"/>
                  </a:lnTo>
                  <a:lnTo>
                    <a:pt x="466090" y="2331720"/>
                  </a:lnTo>
                  <a:lnTo>
                    <a:pt x="812292" y="2164842"/>
                  </a:lnTo>
                  <a:lnTo>
                    <a:pt x="670814" y="1457960"/>
                  </a:lnTo>
                  <a:lnTo>
                    <a:pt x="382778" y="0"/>
                  </a:lnTo>
                  <a:close/>
                </a:path>
              </a:pathLst>
            </a:custGeom>
            <a:solidFill>
              <a:srgbClr val="F397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522964" y="1927859"/>
              <a:ext cx="669290" cy="390525"/>
            </a:xfrm>
            <a:custGeom>
              <a:avLst/>
              <a:gdLst/>
              <a:ahLst/>
              <a:cxnLst/>
              <a:rect l="l" t="t" r="r" b="b"/>
              <a:pathLst>
                <a:path w="669290" h="390525">
                  <a:moveTo>
                    <a:pt x="127888" y="0"/>
                  </a:moveTo>
                  <a:lnTo>
                    <a:pt x="0" y="49402"/>
                  </a:lnTo>
                  <a:lnTo>
                    <a:pt x="22732" y="212851"/>
                  </a:lnTo>
                  <a:lnTo>
                    <a:pt x="532891" y="390143"/>
                  </a:lnTo>
                  <a:lnTo>
                    <a:pt x="669035" y="333701"/>
                  </a:lnTo>
                  <a:lnTo>
                    <a:pt x="669035" y="194071"/>
                  </a:lnTo>
                  <a:lnTo>
                    <a:pt x="150642" y="21589"/>
                  </a:lnTo>
                  <a:lnTo>
                    <a:pt x="132968" y="21589"/>
                  </a:lnTo>
                  <a:lnTo>
                    <a:pt x="130428" y="20319"/>
                  </a:lnTo>
                  <a:lnTo>
                    <a:pt x="130428" y="17779"/>
                  </a:lnTo>
                  <a:lnTo>
                    <a:pt x="127888" y="0"/>
                  </a:lnTo>
                  <a:close/>
                </a:path>
                <a:path w="669290" h="390525">
                  <a:moveTo>
                    <a:pt x="139191" y="17779"/>
                  </a:moveTo>
                  <a:lnTo>
                    <a:pt x="137921" y="20319"/>
                  </a:lnTo>
                  <a:lnTo>
                    <a:pt x="136651" y="21589"/>
                  </a:lnTo>
                  <a:lnTo>
                    <a:pt x="150642" y="21589"/>
                  </a:lnTo>
                  <a:lnTo>
                    <a:pt x="139191" y="17779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606784" y="1539240"/>
              <a:ext cx="585470" cy="584835"/>
            </a:xfrm>
            <a:custGeom>
              <a:avLst/>
              <a:gdLst/>
              <a:ahLst/>
              <a:cxnLst/>
              <a:rect l="l" t="t" r="r" b="b"/>
              <a:pathLst>
                <a:path w="585470" h="584835">
                  <a:moveTo>
                    <a:pt x="0" y="0"/>
                  </a:moveTo>
                  <a:lnTo>
                    <a:pt x="51816" y="382524"/>
                  </a:lnTo>
                  <a:lnTo>
                    <a:pt x="54356" y="405384"/>
                  </a:lnTo>
                  <a:lnTo>
                    <a:pt x="54356" y="407924"/>
                  </a:lnTo>
                  <a:lnTo>
                    <a:pt x="585215" y="584715"/>
                  </a:lnTo>
                  <a:lnTo>
                    <a:pt x="585215" y="1787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0F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548872" y="2150363"/>
              <a:ext cx="617220" cy="1109980"/>
            </a:xfrm>
            <a:custGeom>
              <a:avLst/>
              <a:gdLst/>
              <a:ahLst/>
              <a:cxnLst/>
              <a:rect l="l" t="t" r="r" b="b"/>
              <a:pathLst>
                <a:path w="617220" h="1109979">
                  <a:moveTo>
                    <a:pt x="596019" y="933576"/>
                  </a:moveTo>
                  <a:lnTo>
                    <a:pt x="187198" y="933576"/>
                  </a:lnTo>
                  <a:lnTo>
                    <a:pt x="617220" y="1109472"/>
                  </a:lnTo>
                  <a:lnTo>
                    <a:pt x="596019" y="933576"/>
                  </a:lnTo>
                  <a:close/>
                </a:path>
                <a:path w="617220" h="1109979">
                  <a:moveTo>
                    <a:pt x="0" y="0"/>
                  </a:moveTo>
                  <a:lnTo>
                    <a:pt x="132842" y="957707"/>
                  </a:lnTo>
                  <a:lnTo>
                    <a:pt x="183387" y="933576"/>
                  </a:lnTo>
                  <a:lnTo>
                    <a:pt x="596019" y="933576"/>
                  </a:lnTo>
                  <a:lnTo>
                    <a:pt x="504698" y="175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7B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060936" y="2270740"/>
              <a:ext cx="131445" cy="1000125"/>
            </a:xfrm>
            <a:custGeom>
              <a:avLst/>
              <a:gdLst/>
              <a:ahLst/>
              <a:cxnLst/>
              <a:rect l="l" t="t" r="r" b="b"/>
              <a:pathLst>
                <a:path w="131445" h="1000125">
                  <a:moveTo>
                    <a:pt x="131064" y="0"/>
                  </a:moveTo>
                  <a:lnTo>
                    <a:pt x="0" y="53867"/>
                  </a:lnTo>
                  <a:lnTo>
                    <a:pt x="113919" y="992778"/>
                  </a:lnTo>
                  <a:lnTo>
                    <a:pt x="131064" y="999808"/>
                  </a:lnTo>
                  <a:lnTo>
                    <a:pt x="131064" y="0"/>
                  </a:lnTo>
                  <a:close/>
                </a:path>
              </a:pathLst>
            </a:custGeom>
            <a:solidFill>
              <a:srgbClr val="DD0F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629900" y="192023"/>
              <a:ext cx="631190" cy="170815"/>
            </a:xfrm>
            <a:custGeom>
              <a:avLst/>
              <a:gdLst/>
              <a:ahLst/>
              <a:cxnLst/>
              <a:rect l="l" t="t" r="r" b="b"/>
              <a:pathLst>
                <a:path w="631190" h="170815">
                  <a:moveTo>
                    <a:pt x="388620" y="0"/>
                  </a:moveTo>
                  <a:lnTo>
                    <a:pt x="0" y="113792"/>
                  </a:lnTo>
                  <a:lnTo>
                    <a:pt x="238505" y="170687"/>
                  </a:lnTo>
                  <a:lnTo>
                    <a:pt x="630935" y="54355"/>
                  </a:lnTo>
                  <a:lnTo>
                    <a:pt x="388620" y="0"/>
                  </a:lnTo>
                  <a:close/>
                </a:path>
              </a:pathLst>
            </a:custGeom>
            <a:solidFill>
              <a:srgbClr val="F4F5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235440" y="2333244"/>
              <a:ext cx="608330" cy="239395"/>
            </a:xfrm>
            <a:custGeom>
              <a:avLst/>
              <a:gdLst/>
              <a:ahLst/>
              <a:cxnLst/>
              <a:rect l="l" t="t" r="r" b="b"/>
              <a:pathLst>
                <a:path w="608329" h="239394">
                  <a:moveTo>
                    <a:pt x="375411" y="0"/>
                  </a:moveTo>
                  <a:lnTo>
                    <a:pt x="0" y="138556"/>
                  </a:lnTo>
                  <a:lnTo>
                    <a:pt x="228853" y="239267"/>
                  </a:lnTo>
                  <a:lnTo>
                    <a:pt x="608076" y="97027"/>
                  </a:lnTo>
                  <a:lnTo>
                    <a:pt x="375411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608308" y="4925568"/>
              <a:ext cx="3175" cy="5080"/>
            </a:xfrm>
            <a:custGeom>
              <a:avLst/>
              <a:gdLst/>
              <a:ahLst/>
              <a:cxnLst/>
              <a:rect l="l" t="t" r="r" b="b"/>
              <a:pathLst>
                <a:path w="3175" h="5079">
                  <a:moveTo>
                    <a:pt x="3048" y="0"/>
                  </a:moveTo>
                  <a:lnTo>
                    <a:pt x="0" y="2285"/>
                  </a:lnTo>
                  <a:lnTo>
                    <a:pt x="3048" y="4571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0940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620756" y="5500115"/>
              <a:ext cx="1571625" cy="1094740"/>
            </a:xfrm>
            <a:custGeom>
              <a:avLst/>
              <a:gdLst/>
              <a:ahLst/>
              <a:cxnLst/>
              <a:rect l="l" t="t" r="r" b="b"/>
              <a:pathLst>
                <a:path w="1571625" h="1094740">
                  <a:moveTo>
                    <a:pt x="671449" y="0"/>
                  </a:moveTo>
                  <a:lnTo>
                    <a:pt x="642366" y="15240"/>
                  </a:lnTo>
                  <a:lnTo>
                    <a:pt x="0" y="368122"/>
                  </a:lnTo>
                  <a:lnTo>
                    <a:pt x="1115314" y="1094232"/>
                  </a:lnTo>
                  <a:lnTo>
                    <a:pt x="1571244" y="814136"/>
                  </a:lnTo>
                  <a:lnTo>
                    <a:pt x="1571244" y="460463"/>
                  </a:lnTo>
                  <a:lnTo>
                    <a:pt x="1450467" y="460463"/>
                  </a:lnTo>
                  <a:lnTo>
                    <a:pt x="671449" y="0"/>
                  </a:lnTo>
                  <a:close/>
                </a:path>
                <a:path w="1571625" h="1094740">
                  <a:moveTo>
                    <a:pt x="1571244" y="390938"/>
                  </a:moveTo>
                  <a:lnTo>
                    <a:pt x="1453007" y="460463"/>
                  </a:lnTo>
                  <a:lnTo>
                    <a:pt x="1571244" y="460463"/>
                  </a:lnTo>
                  <a:lnTo>
                    <a:pt x="1571244" y="390938"/>
                  </a:lnTo>
                  <a:close/>
                </a:path>
              </a:pathLst>
            </a:custGeom>
            <a:solidFill>
              <a:srgbClr val="F397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417808" y="3579876"/>
              <a:ext cx="325120" cy="1742439"/>
            </a:xfrm>
            <a:custGeom>
              <a:avLst/>
              <a:gdLst/>
              <a:ahLst/>
              <a:cxnLst/>
              <a:rect l="l" t="t" r="r" b="b"/>
              <a:pathLst>
                <a:path w="325120" h="1742439">
                  <a:moveTo>
                    <a:pt x="0" y="0"/>
                  </a:moveTo>
                  <a:lnTo>
                    <a:pt x="84963" y="558673"/>
                  </a:lnTo>
                  <a:lnTo>
                    <a:pt x="145796" y="968248"/>
                  </a:lnTo>
                  <a:lnTo>
                    <a:pt x="195325" y="1295654"/>
                  </a:lnTo>
                  <a:lnTo>
                    <a:pt x="201675" y="1337437"/>
                  </a:lnTo>
                  <a:lnTo>
                    <a:pt x="205359" y="1357630"/>
                  </a:lnTo>
                  <a:lnTo>
                    <a:pt x="205359" y="1363980"/>
                  </a:lnTo>
                  <a:lnTo>
                    <a:pt x="257428" y="1703959"/>
                  </a:lnTo>
                  <a:lnTo>
                    <a:pt x="324612" y="1741932"/>
                  </a:lnTo>
                  <a:lnTo>
                    <a:pt x="72263" y="328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8B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1425428" y="3092196"/>
              <a:ext cx="767080" cy="673735"/>
            </a:xfrm>
            <a:custGeom>
              <a:avLst/>
              <a:gdLst/>
              <a:ahLst/>
              <a:cxnLst/>
              <a:rect l="l" t="t" r="r" b="b"/>
              <a:pathLst>
                <a:path w="767079" h="673735">
                  <a:moveTo>
                    <a:pt x="766572" y="435737"/>
                  </a:moveTo>
                  <a:lnTo>
                    <a:pt x="233806" y="435737"/>
                  </a:lnTo>
                  <a:lnTo>
                    <a:pt x="766572" y="673458"/>
                  </a:lnTo>
                  <a:lnTo>
                    <a:pt x="766572" y="435737"/>
                  </a:lnTo>
                  <a:close/>
                </a:path>
                <a:path w="767079" h="673735">
                  <a:moveTo>
                    <a:pt x="308355" y="0"/>
                  </a:moveTo>
                  <a:lnTo>
                    <a:pt x="252729" y="25273"/>
                  </a:lnTo>
                  <a:lnTo>
                    <a:pt x="155448" y="68452"/>
                  </a:lnTo>
                  <a:lnTo>
                    <a:pt x="530860" y="225425"/>
                  </a:lnTo>
                  <a:lnTo>
                    <a:pt x="532129" y="225425"/>
                  </a:lnTo>
                  <a:lnTo>
                    <a:pt x="532129" y="231775"/>
                  </a:lnTo>
                  <a:lnTo>
                    <a:pt x="530860" y="233044"/>
                  </a:lnTo>
                  <a:lnTo>
                    <a:pt x="0" y="478789"/>
                  </a:lnTo>
                  <a:lnTo>
                    <a:pt x="70739" y="510539"/>
                  </a:lnTo>
                  <a:lnTo>
                    <a:pt x="229997" y="435737"/>
                  </a:lnTo>
                  <a:lnTo>
                    <a:pt x="766572" y="435737"/>
                  </a:lnTo>
                  <a:lnTo>
                    <a:pt x="766572" y="188198"/>
                  </a:lnTo>
                  <a:lnTo>
                    <a:pt x="308355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617452" y="1406652"/>
              <a:ext cx="574675" cy="300355"/>
            </a:xfrm>
            <a:custGeom>
              <a:avLst/>
              <a:gdLst/>
              <a:ahLst/>
              <a:cxnLst/>
              <a:rect l="l" t="t" r="r" b="b"/>
              <a:pathLst>
                <a:path w="574675" h="300355">
                  <a:moveTo>
                    <a:pt x="340105" y="0"/>
                  </a:moveTo>
                  <a:lnTo>
                    <a:pt x="0" y="125475"/>
                  </a:lnTo>
                  <a:lnTo>
                    <a:pt x="574548" y="299979"/>
                  </a:lnTo>
                  <a:lnTo>
                    <a:pt x="574548" y="68502"/>
                  </a:lnTo>
                  <a:lnTo>
                    <a:pt x="340105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614660" y="5878068"/>
              <a:ext cx="1156970" cy="977265"/>
            </a:xfrm>
            <a:custGeom>
              <a:avLst/>
              <a:gdLst/>
              <a:ahLst/>
              <a:cxnLst/>
              <a:rect l="l" t="t" r="r" b="b"/>
              <a:pathLst>
                <a:path w="1156970" h="977265">
                  <a:moveTo>
                    <a:pt x="0" y="0"/>
                  </a:moveTo>
                  <a:lnTo>
                    <a:pt x="78486" y="403656"/>
                  </a:lnTo>
                  <a:lnTo>
                    <a:pt x="87375" y="446684"/>
                  </a:lnTo>
                  <a:lnTo>
                    <a:pt x="870712" y="976883"/>
                  </a:lnTo>
                  <a:lnTo>
                    <a:pt x="1156716" y="976883"/>
                  </a:lnTo>
                  <a:lnTo>
                    <a:pt x="1116203" y="723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740896" y="6323795"/>
              <a:ext cx="451484" cy="531495"/>
            </a:xfrm>
            <a:custGeom>
              <a:avLst/>
              <a:gdLst/>
              <a:ahLst/>
              <a:cxnLst/>
              <a:rect l="l" t="t" r="r" b="b"/>
              <a:pathLst>
                <a:path w="451484" h="531495">
                  <a:moveTo>
                    <a:pt x="451103" y="0"/>
                  </a:moveTo>
                  <a:lnTo>
                    <a:pt x="0" y="277868"/>
                  </a:lnTo>
                  <a:lnTo>
                    <a:pt x="39243" y="531156"/>
                  </a:lnTo>
                  <a:lnTo>
                    <a:pt x="451103" y="531156"/>
                  </a:lnTo>
                  <a:lnTo>
                    <a:pt x="451103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1663172" y="3541776"/>
              <a:ext cx="528955" cy="1861820"/>
            </a:xfrm>
            <a:custGeom>
              <a:avLst/>
              <a:gdLst/>
              <a:ahLst/>
              <a:cxnLst/>
              <a:rect l="l" t="t" r="r" b="b"/>
              <a:pathLst>
                <a:path w="528954" h="1861820">
                  <a:moveTo>
                    <a:pt x="0" y="0"/>
                  </a:moveTo>
                  <a:lnTo>
                    <a:pt x="240029" y="1702815"/>
                  </a:lnTo>
                  <a:lnTo>
                    <a:pt x="528827" y="1861782"/>
                  </a:lnTo>
                  <a:lnTo>
                    <a:pt x="528827" y="233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1759184" y="5253227"/>
              <a:ext cx="433070" cy="266700"/>
            </a:xfrm>
            <a:custGeom>
              <a:avLst/>
              <a:gdLst/>
              <a:ahLst/>
              <a:cxnLst/>
              <a:rect l="l" t="t" r="r" b="b"/>
              <a:pathLst>
                <a:path w="433070" h="266700">
                  <a:moveTo>
                    <a:pt x="140208" y="0"/>
                  </a:moveTo>
                  <a:lnTo>
                    <a:pt x="0" y="77978"/>
                  </a:lnTo>
                  <a:lnTo>
                    <a:pt x="337439" y="266700"/>
                  </a:lnTo>
                  <a:lnTo>
                    <a:pt x="432815" y="212270"/>
                  </a:lnTo>
                  <a:lnTo>
                    <a:pt x="432815" y="160653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1500104" y="3540251"/>
              <a:ext cx="393700" cy="1783080"/>
            </a:xfrm>
            <a:custGeom>
              <a:avLst/>
              <a:gdLst/>
              <a:ahLst/>
              <a:cxnLst/>
              <a:rect l="l" t="t" r="r" b="b"/>
              <a:pathLst>
                <a:path w="393700" h="1783079">
                  <a:moveTo>
                    <a:pt x="151765" y="0"/>
                  </a:moveTo>
                  <a:lnTo>
                    <a:pt x="0" y="70866"/>
                  </a:lnTo>
                  <a:lnTo>
                    <a:pt x="251587" y="1783080"/>
                  </a:lnTo>
                  <a:lnTo>
                    <a:pt x="393192" y="1704721"/>
                  </a:lnTo>
                  <a:lnTo>
                    <a:pt x="151765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1573256" y="3168396"/>
              <a:ext cx="370840" cy="304800"/>
            </a:xfrm>
            <a:custGeom>
              <a:avLst/>
              <a:gdLst/>
              <a:ahLst/>
              <a:cxnLst/>
              <a:rect l="l" t="t" r="r" b="b"/>
              <a:pathLst>
                <a:path w="370840" h="304800">
                  <a:moveTo>
                    <a:pt x="0" y="0"/>
                  </a:moveTo>
                  <a:lnTo>
                    <a:pt x="43179" y="304800"/>
                  </a:lnTo>
                  <a:lnTo>
                    <a:pt x="370332" y="1555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B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1504676" y="4515612"/>
              <a:ext cx="50800" cy="36830"/>
            </a:xfrm>
            <a:custGeom>
              <a:avLst/>
              <a:gdLst/>
              <a:ahLst/>
              <a:cxnLst/>
              <a:rect l="l" t="t" r="r" b="b"/>
              <a:pathLst>
                <a:path w="50800" h="36829">
                  <a:moveTo>
                    <a:pt x="0" y="0"/>
                  </a:moveTo>
                  <a:lnTo>
                    <a:pt x="1270" y="2539"/>
                  </a:lnTo>
                  <a:lnTo>
                    <a:pt x="2540" y="11302"/>
                  </a:lnTo>
                  <a:lnTo>
                    <a:pt x="50292" y="36575"/>
                  </a:lnTo>
                  <a:lnTo>
                    <a:pt x="50292" y="35306"/>
                  </a:lnTo>
                  <a:lnTo>
                    <a:pt x="49022" y="252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487156" y="4925568"/>
              <a:ext cx="1772920" cy="1929764"/>
            </a:xfrm>
            <a:custGeom>
              <a:avLst/>
              <a:gdLst/>
              <a:ahLst/>
              <a:cxnLst/>
              <a:rect l="l" t="t" r="r" b="b"/>
              <a:pathLst>
                <a:path w="1772920" h="1929765">
                  <a:moveTo>
                    <a:pt x="1772412" y="1929396"/>
                  </a:moveTo>
                  <a:lnTo>
                    <a:pt x="12700" y="624713"/>
                  </a:lnTo>
                  <a:lnTo>
                    <a:pt x="6350" y="619633"/>
                  </a:lnTo>
                  <a:lnTo>
                    <a:pt x="5080" y="618490"/>
                  </a:lnTo>
                  <a:lnTo>
                    <a:pt x="5334" y="618490"/>
                  </a:lnTo>
                  <a:lnTo>
                    <a:pt x="6604" y="619760"/>
                  </a:lnTo>
                  <a:lnTo>
                    <a:pt x="12954" y="624840"/>
                  </a:lnTo>
                  <a:lnTo>
                    <a:pt x="1277112" y="10160"/>
                  </a:lnTo>
                  <a:lnTo>
                    <a:pt x="1275842" y="3810"/>
                  </a:lnTo>
                  <a:lnTo>
                    <a:pt x="1273302" y="0"/>
                  </a:lnTo>
                  <a:lnTo>
                    <a:pt x="4127" y="618490"/>
                  </a:lnTo>
                  <a:lnTo>
                    <a:pt x="2794" y="618490"/>
                  </a:lnTo>
                  <a:lnTo>
                    <a:pt x="2540" y="618490"/>
                  </a:lnTo>
                  <a:lnTo>
                    <a:pt x="1270" y="619633"/>
                  </a:lnTo>
                  <a:lnTo>
                    <a:pt x="0" y="620903"/>
                  </a:lnTo>
                  <a:lnTo>
                    <a:pt x="0" y="627253"/>
                  </a:lnTo>
                  <a:lnTo>
                    <a:pt x="1757299" y="1929396"/>
                  </a:lnTo>
                  <a:lnTo>
                    <a:pt x="1772412" y="19293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0169652" y="4920995"/>
              <a:ext cx="45720" cy="182880"/>
            </a:xfrm>
            <a:custGeom>
              <a:avLst/>
              <a:gdLst/>
              <a:ahLst/>
              <a:cxnLst/>
              <a:rect l="l" t="t" r="r" b="b"/>
              <a:pathLst>
                <a:path w="45720" h="182879">
                  <a:moveTo>
                    <a:pt x="0" y="0"/>
                  </a:moveTo>
                  <a:lnTo>
                    <a:pt x="36829" y="182879"/>
                  </a:lnTo>
                  <a:lnTo>
                    <a:pt x="40640" y="181609"/>
                  </a:lnTo>
                  <a:lnTo>
                    <a:pt x="45720" y="179069"/>
                  </a:lnTo>
                  <a:lnTo>
                    <a:pt x="9151" y="1269"/>
                  </a:lnTo>
                  <a:lnTo>
                    <a:pt x="1270" y="1269"/>
                  </a:lnTo>
                  <a:lnTo>
                    <a:pt x="0" y="0"/>
                  </a:lnTo>
                  <a:close/>
                </a:path>
                <a:path w="45720" h="182879">
                  <a:moveTo>
                    <a:pt x="8890" y="0"/>
                  </a:moveTo>
                  <a:lnTo>
                    <a:pt x="5079" y="1269"/>
                  </a:lnTo>
                  <a:lnTo>
                    <a:pt x="9151" y="1269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26752" y="5180076"/>
              <a:ext cx="100583" cy="6858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9931908" y="4116324"/>
              <a:ext cx="1298575" cy="1010919"/>
            </a:xfrm>
            <a:custGeom>
              <a:avLst/>
              <a:gdLst/>
              <a:ahLst/>
              <a:cxnLst/>
              <a:rect l="l" t="t" r="r" b="b"/>
              <a:pathLst>
                <a:path w="1298575" h="1010920">
                  <a:moveTo>
                    <a:pt x="376682" y="742823"/>
                  </a:moveTo>
                  <a:lnTo>
                    <a:pt x="375412" y="733806"/>
                  </a:lnTo>
                  <a:lnTo>
                    <a:pt x="375412" y="731278"/>
                  </a:lnTo>
                  <a:lnTo>
                    <a:pt x="240284" y="798957"/>
                  </a:lnTo>
                  <a:lnTo>
                    <a:pt x="237744" y="800354"/>
                  </a:lnTo>
                  <a:lnTo>
                    <a:pt x="236016" y="801217"/>
                  </a:lnTo>
                  <a:lnTo>
                    <a:pt x="237236" y="798576"/>
                  </a:lnTo>
                  <a:lnTo>
                    <a:pt x="242316" y="796036"/>
                  </a:lnTo>
                  <a:lnTo>
                    <a:pt x="11430" y="658368"/>
                  </a:lnTo>
                  <a:lnTo>
                    <a:pt x="3810" y="662178"/>
                  </a:lnTo>
                  <a:lnTo>
                    <a:pt x="0" y="662178"/>
                  </a:lnTo>
                  <a:lnTo>
                    <a:pt x="234492" y="803033"/>
                  </a:lnTo>
                  <a:lnTo>
                    <a:pt x="233934" y="804164"/>
                  </a:lnTo>
                  <a:lnTo>
                    <a:pt x="235204" y="806704"/>
                  </a:lnTo>
                  <a:lnTo>
                    <a:pt x="235204" y="807974"/>
                  </a:lnTo>
                  <a:lnTo>
                    <a:pt x="236474" y="807974"/>
                  </a:lnTo>
                  <a:lnTo>
                    <a:pt x="237744" y="809244"/>
                  </a:lnTo>
                  <a:lnTo>
                    <a:pt x="241554" y="809244"/>
                  </a:lnTo>
                  <a:lnTo>
                    <a:pt x="245237" y="807974"/>
                  </a:lnTo>
                  <a:lnTo>
                    <a:pt x="376682" y="742823"/>
                  </a:lnTo>
                  <a:close/>
                </a:path>
                <a:path w="1298575" h="1010920">
                  <a:moveTo>
                    <a:pt x="377952" y="729996"/>
                  </a:moveTo>
                  <a:lnTo>
                    <a:pt x="375412" y="729996"/>
                  </a:lnTo>
                  <a:lnTo>
                    <a:pt x="375412" y="731278"/>
                  </a:lnTo>
                  <a:lnTo>
                    <a:pt x="377952" y="729996"/>
                  </a:lnTo>
                  <a:close/>
                </a:path>
                <a:path w="1298575" h="1010920">
                  <a:moveTo>
                    <a:pt x="809244" y="718566"/>
                  </a:moveTo>
                  <a:lnTo>
                    <a:pt x="676402" y="0"/>
                  </a:lnTo>
                  <a:lnTo>
                    <a:pt x="672592" y="2540"/>
                  </a:lnTo>
                  <a:lnTo>
                    <a:pt x="667512" y="5080"/>
                  </a:lnTo>
                  <a:lnTo>
                    <a:pt x="800354" y="722376"/>
                  </a:lnTo>
                  <a:lnTo>
                    <a:pt x="802894" y="721106"/>
                  </a:lnTo>
                  <a:lnTo>
                    <a:pt x="809244" y="718566"/>
                  </a:lnTo>
                  <a:close/>
                </a:path>
                <a:path w="1298575" h="1010920">
                  <a:moveTo>
                    <a:pt x="1298448" y="1005332"/>
                  </a:moveTo>
                  <a:lnTo>
                    <a:pt x="1268349" y="987552"/>
                  </a:lnTo>
                  <a:lnTo>
                    <a:pt x="1261872" y="988822"/>
                  </a:lnTo>
                  <a:lnTo>
                    <a:pt x="1263142" y="995172"/>
                  </a:lnTo>
                  <a:lnTo>
                    <a:pt x="1291971" y="1010412"/>
                  </a:lnTo>
                  <a:lnTo>
                    <a:pt x="1291971" y="1005332"/>
                  </a:lnTo>
                  <a:lnTo>
                    <a:pt x="1298448" y="10053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08336" y="4846320"/>
              <a:ext cx="193548" cy="187452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9817608" y="3226307"/>
              <a:ext cx="1964689" cy="3629025"/>
            </a:xfrm>
            <a:custGeom>
              <a:avLst/>
              <a:gdLst/>
              <a:ahLst/>
              <a:cxnLst/>
              <a:rect l="l" t="t" r="r" b="b"/>
              <a:pathLst>
                <a:path w="1964690" h="3629025">
                  <a:moveTo>
                    <a:pt x="622" y="1960943"/>
                  </a:moveTo>
                  <a:lnTo>
                    <a:pt x="0" y="1958086"/>
                  </a:lnTo>
                  <a:lnTo>
                    <a:pt x="0" y="1960626"/>
                  </a:lnTo>
                  <a:lnTo>
                    <a:pt x="622" y="1960943"/>
                  </a:lnTo>
                  <a:close/>
                </a:path>
                <a:path w="1964690" h="3629025">
                  <a:moveTo>
                    <a:pt x="32004" y="2058162"/>
                  </a:moveTo>
                  <a:lnTo>
                    <a:pt x="11557" y="1968258"/>
                  </a:lnTo>
                  <a:lnTo>
                    <a:pt x="10134" y="1961896"/>
                  </a:lnTo>
                  <a:lnTo>
                    <a:pt x="9017" y="1956816"/>
                  </a:lnTo>
                  <a:lnTo>
                    <a:pt x="9017" y="1959356"/>
                  </a:lnTo>
                  <a:lnTo>
                    <a:pt x="7620" y="1961896"/>
                  </a:lnTo>
                  <a:lnTo>
                    <a:pt x="2540" y="1961896"/>
                  </a:lnTo>
                  <a:lnTo>
                    <a:pt x="622" y="1960943"/>
                  </a:lnTo>
                  <a:lnTo>
                    <a:pt x="22987" y="2061972"/>
                  </a:lnTo>
                  <a:lnTo>
                    <a:pt x="26924" y="2060702"/>
                  </a:lnTo>
                  <a:lnTo>
                    <a:pt x="32004" y="2058162"/>
                  </a:lnTo>
                  <a:close/>
                </a:path>
                <a:path w="1964690" h="3629025">
                  <a:moveTo>
                    <a:pt x="1160018" y="717296"/>
                  </a:moveTo>
                  <a:lnTo>
                    <a:pt x="1158748" y="710946"/>
                  </a:lnTo>
                  <a:lnTo>
                    <a:pt x="1158748" y="708329"/>
                  </a:lnTo>
                  <a:lnTo>
                    <a:pt x="787438" y="882002"/>
                  </a:lnTo>
                  <a:lnTo>
                    <a:pt x="786765" y="881634"/>
                  </a:lnTo>
                  <a:lnTo>
                    <a:pt x="784733" y="882650"/>
                  </a:lnTo>
                  <a:lnTo>
                    <a:pt x="783336" y="882650"/>
                  </a:lnTo>
                  <a:lnTo>
                    <a:pt x="783336" y="883246"/>
                  </a:lnTo>
                  <a:lnTo>
                    <a:pt x="768096" y="889000"/>
                  </a:lnTo>
                  <a:lnTo>
                    <a:pt x="770636" y="890270"/>
                  </a:lnTo>
                  <a:lnTo>
                    <a:pt x="771779" y="890270"/>
                  </a:lnTo>
                  <a:lnTo>
                    <a:pt x="771779" y="891540"/>
                  </a:lnTo>
                  <a:lnTo>
                    <a:pt x="773049" y="892683"/>
                  </a:lnTo>
                  <a:lnTo>
                    <a:pt x="773049" y="893953"/>
                  </a:lnTo>
                  <a:lnTo>
                    <a:pt x="773938" y="896531"/>
                  </a:lnTo>
                  <a:lnTo>
                    <a:pt x="773938" y="898398"/>
                  </a:lnTo>
                  <a:lnTo>
                    <a:pt x="772668" y="900938"/>
                  </a:lnTo>
                  <a:lnTo>
                    <a:pt x="767588" y="900938"/>
                  </a:lnTo>
                  <a:lnTo>
                    <a:pt x="765048" y="899668"/>
                  </a:lnTo>
                  <a:lnTo>
                    <a:pt x="896620" y="1615948"/>
                  </a:lnTo>
                  <a:lnTo>
                    <a:pt x="902970" y="1618488"/>
                  </a:lnTo>
                  <a:lnTo>
                    <a:pt x="906780" y="1617218"/>
                  </a:lnTo>
                  <a:lnTo>
                    <a:pt x="775665" y="900938"/>
                  </a:lnTo>
                  <a:lnTo>
                    <a:pt x="775208" y="898398"/>
                  </a:lnTo>
                  <a:lnTo>
                    <a:pt x="774865" y="897407"/>
                  </a:lnTo>
                  <a:lnTo>
                    <a:pt x="782955" y="893953"/>
                  </a:lnTo>
                  <a:lnTo>
                    <a:pt x="788035" y="891540"/>
                  </a:lnTo>
                  <a:lnTo>
                    <a:pt x="789559" y="890739"/>
                  </a:lnTo>
                  <a:lnTo>
                    <a:pt x="790956" y="890270"/>
                  </a:lnTo>
                  <a:lnTo>
                    <a:pt x="1160018" y="717296"/>
                  </a:lnTo>
                  <a:close/>
                </a:path>
                <a:path w="1964690" h="3629025">
                  <a:moveTo>
                    <a:pt x="1161288" y="707136"/>
                  </a:moveTo>
                  <a:lnTo>
                    <a:pt x="1158748" y="707136"/>
                  </a:lnTo>
                  <a:lnTo>
                    <a:pt x="1158748" y="708329"/>
                  </a:lnTo>
                  <a:lnTo>
                    <a:pt x="1161288" y="707136"/>
                  </a:lnTo>
                  <a:close/>
                </a:path>
                <a:path w="1964690" h="3629025">
                  <a:moveTo>
                    <a:pt x="1257300" y="8890"/>
                  </a:moveTo>
                  <a:lnTo>
                    <a:pt x="1256030" y="3810"/>
                  </a:lnTo>
                  <a:lnTo>
                    <a:pt x="1256030" y="0"/>
                  </a:lnTo>
                  <a:lnTo>
                    <a:pt x="284988" y="423926"/>
                  </a:lnTo>
                  <a:lnTo>
                    <a:pt x="286258" y="429006"/>
                  </a:lnTo>
                  <a:lnTo>
                    <a:pt x="286258" y="432816"/>
                  </a:lnTo>
                  <a:lnTo>
                    <a:pt x="1257300" y="8890"/>
                  </a:lnTo>
                  <a:close/>
                </a:path>
                <a:path w="1964690" h="3629025">
                  <a:moveTo>
                    <a:pt x="1676400" y="915162"/>
                  </a:moveTo>
                  <a:lnTo>
                    <a:pt x="1675130" y="911352"/>
                  </a:lnTo>
                  <a:lnTo>
                    <a:pt x="1632204" y="932942"/>
                  </a:lnTo>
                  <a:lnTo>
                    <a:pt x="1633474" y="938022"/>
                  </a:lnTo>
                  <a:lnTo>
                    <a:pt x="1633474" y="941832"/>
                  </a:lnTo>
                  <a:lnTo>
                    <a:pt x="1676400" y="920242"/>
                  </a:lnTo>
                  <a:lnTo>
                    <a:pt x="1676400" y="915162"/>
                  </a:lnTo>
                  <a:close/>
                </a:path>
                <a:path w="1964690" h="3629025">
                  <a:moveTo>
                    <a:pt x="1741932" y="1685290"/>
                  </a:moveTo>
                  <a:lnTo>
                    <a:pt x="1739392" y="1684020"/>
                  </a:lnTo>
                  <a:lnTo>
                    <a:pt x="1738122" y="1684020"/>
                  </a:lnTo>
                  <a:lnTo>
                    <a:pt x="1376172" y="1875282"/>
                  </a:lnTo>
                  <a:lnTo>
                    <a:pt x="1375918" y="1874520"/>
                  </a:lnTo>
                  <a:lnTo>
                    <a:pt x="1367028" y="1879600"/>
                  </a:lnTo>
                  <a:lnTo>
                    <a:pt x="1432814" y="2270760"/>
                  </a:lnTo>
                  <a:lnTo>
                    <a:pt x="1435354" y="2269490"/>
                  </a:lnTo>
                  <a:lnTo>
                    <a:pt x="1441704" y="2265680"/>
                  </a:lnTo>
                  <a:lnTo>
                    <a:pt x="1378458" y="1884680"/>
                  </a:lnTo>
                  <a:lnTo>
                    <a:pt x="1377188" y="1878330"/>
                  </a:lnTo>
                  <a:lnTo>
                    <a:pt x="1377442" y="1879092"/>
                  </a:lnTo>
                  <a:lnTo>
                    <a:pt x="1382522" y="1876552"/>
                  </a:lnTo>
                  <a:lnTo>
                    <a:pt x="1741932" y="1685290"/>
                  </a:lnTo>
                  <a:close/>
                </a:path>
                <a:path w="1964690" h="3629025">
                  <a:moveTo>
                    <a:pt x="1964436" y="3628656"/>
                  </a:moveTo>
                  <a:lnTo>
                    <a:pt x="1924875" y="3376930"/>
                  </a:lnTo>
                  <a:lnTo>
                    <a:pt x="1924685" y="3375660"/>
                  </a:lnTo>
                  <a:lnTo>
                    <a:pt x="1920748" y="3376930"/>
                  </a:lnTo>
                  <a:lnTo>
                    <a:pt x="1916938" y="3376930"/>
                  </a:lnTo>
                  <a:lnTo>
                    <a:pt x="1915668" y="3375660"/>
                  </a:lnTo>
                  <a:lnTo>
                    <a:pt x="1955419" y="3628656"/>
                  </a:lnTo>
                  <a:lnTo>
                    <a:pt x="1964436" y="36286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84992" y="3930395"/>
              <a:ext cx="224027" cy="12192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9744456" y="3930395"/>
              <a:ext cx="1861185" cy="2533015"/>
            </a:xfrm>
            <a:custGeom>
              <a:avLst/>
              <a:gdLst/>
              <a:ahLst/>
              <a:cxnLst/>
              <a:rect l="l" t="t" r="r" b="b"/>
              <a:pathLst>
                <a:path w="1861184" h="2533015">
                  <a:moveTo>
                    <a:pt x="185928" y="2235962"/>
                  </a:moveTo>
                  <a:lnTo>
                    <a:pt x="184988" y="2231847"/>
                  </a:lnTo>
                  <a:lnTo>
                    <a:pt x="184658" y="2232177"/>
                  </a:lnTo>
                  <a:lnTo>
                    <a:pt x="184658" y="2234704"/>
                  </a:lnTo>
                  <a:lnTo>
                    <a:pt x="185928" y="2237232"/>
                  </a:lnTo>
                  <a:lnTo>
                    <a:pt x="185928" y="2235962"/>
                  </a:lnTo>
                  <a:close/>
                </a:path>
                <a:path w="1861184" h="2533015">
                  <a:moveTo>
                    <a:pt x="524586" y="2109305"/>
                  </a:moveTo>
                  <a:lnTo>
                    <a:pt x="524256" y="2107692"/>
                  </a:lnTo>
                  <a:lnTo>
                    <a:pt x="524256" y="2108974"/>
                  </a:lnTo>
                  <a:lnTo>
                    <a:pt x="524586" y="2109305"/>
                  </a:lnTo>
                  <a:close/>
                </a:path>
                <a:path w="1861184" h="2533015">
                  <a:moveTo>
                    <a:pt x="530352" y="2100097"/>
                  </a:moveTo>
                  <a:lnTo>
                    <a:pt x="446671" y="1701533"/>
                  </a:lnTo>
                  <a:lnTo>
                    <a:pt x="446151" y="1699006"/>
                  </a:lnTo>
                  <a:lnTo>
                    <a:pt x="443611" y="1700263"/>
                  </a:lnTo>
                  <a:lnTo>
                    <a:pt x="441198" y="1701533"/>
                  </a:lnTo>
                  <a:lnTo>
                    <a:pt x="438658" y="1700263"/>
                  </a:lnTo>
                  <a:lnTo>
                    <a:pt x="438404" y="1700022"/>
                  </a:lnTo>
                  <a:lnTo>
                    <a:pt x="438404" y="1693164"/>
                  </a:lnTo>
                  <a:lnTo>
                    <a:pt x="440944" y="1693164"/>
                  </a:lnTo>
                  <a:lnTo>
                    <a:pt x="443484" y="1691894"/>
                  </a:lnTo>
                  <a:lnTo>
                    <a:pt x="14097" y="1411224"/>
                  </a:lnTo>
                  <a:lnTo>
                    <a:pt x="6604" y="1415034"/>
                  </a:lnTo>
                  <a:lnTo>
                    <a:pt x="5334" y="1416304"/>
                  </a:lnTo>
                  <a:lnTo>
                    <a:pt x="4927" y="1416304"/>
                  </a:lnTo>
                  <a:lnTo>
                    <a:pt x="1270" y="1414018"/>
                  </a:lnTo>
                  <a:lnTo>
                    <a:pt x="0" y="1412748"/>
                  </a:lnTo>
                  <a:lnTo>
                    <a:pt x="184988" y="2231847"/>
                  </a:lnTo>
                  <a:lnTo>
                    <a:pt x="185928" y="2230907"/>
                  </a:lnTo>
                  <a:lnTo>
                    <a:pt x="187198" y="2228380"/>
                  </a:lnTo>
                  <a:lnTo>
                    <a:pt x="189738" y="2228380"/>
                  </a:lnTo>
                  <a:lnTo>
                    <a:pt x="192278" y="2229650"/>
                  </a:lnTo>
                  <a:lnTo>
                    <a:pt x="193548" y="2230907"/>
                  </a:lnTo>
                  <a:lnTo>
                    <a:pt x="192976" y="2228380"/>
                  </a:lnTo>
                  <a:lnTo>
                    <a:pt x="11645" y="1421371"/>
                  </a:lnTo>
                  <a:lnTo>
                    <a:pt x="437654" y="1700301"/>
                  </a:lnTo>
                  <a:lnTo>
                    <a:pt x="522859" y="2107692"/>
                  </a:lnTo>
                  <a:lnTo>
                    <a:pt x="522859" y="2106422"/>
                  </a:lnTo>
                  <a:lnTo>
                    <a:pt x="524129" y="2105164"/>
                  </a:lnTo>
                  <a:lnTo>
                    <a:pt x="524129" y="2103907"/>
                  </a:lnTo>
                  <a:lnTo>
                    <a:pt x="525272" y="2102624"/>
                  </a:lnTo>
                  <a:lnTo>
                    <a:pt x="530352" y="2100097"/>
                  </a:lnTo>
                  <a:close/>
                </a:path>
                <a:path w="1861184" h="2533015">
                  <a:moveTo>
                    <a:pt x="683514" y="1570583"/>
                  </a:moveTo>
                  <a:lnTo>
                    <a:pt x="682244" y="1571244"/>
                  </a:lnTo>
                  <a:lnTo>
                    <a:pt x="683514" y="1571244"/>
                  </a:lnTo>
                  <a:lnTo>
                    <a:pt x="683514" y="1570583"/>
                  </a:lnTo>
                  <a:close/>
                </a:path>
                <a:path w="1861184" h="2533015">
                  <a:moveTo>
                    <a:pt x="979297" y="919835"/>
                  </a:moveTo>
                  <a:lnTo>
                    <a:pt x="978027" y="920496"/>
                  </a:lnTo>
                  <a:lnTo>
                    <a:pt x="979297" y="920496"/>
                  </a:lnTo>
                  <a:lnTo>
                    <a:pt x="979297" y="919835"/>
                  </a:lnTo>
                  <a:close/>
                </a:path>
                <a:path w="1861184" h="2533015">
                  <a:moveTo>
                    <a:pt x="1362138" y="723531"/>
                  </a:moveTo>
                  <a:lnTo>
                    <a:pt x="1361605" y="720344"/>
                  </a:lnTo>
                  <a:lnTo>
                    <a:pt x="1244473" y="12700"/>
                  </a:lnTo>
                  <a:lnTo>
                    <a:pt x="1243203" y="3810"/>
                  </a:lnTo>
                  <a:lnTo>
                    <a:pt x="1243203" y="2540"/>
                  </a:lnTo>
                  <a:lnTo>
                    <a:pt x="1240663" y="0"/>
                  </a:lnTo>
                  <a:lnTo>
                    <a:pt x="1236980" y="0"/>
                  </a:lnTo>
                  <a:lnTo>
                    <a:pt x="1234440" y="2540"/>
                  </a:lnTo>
                  <a:lnTo>
                    <a:pt x="1234440" y="5080"/>
                  </a:lnTo>
                  <a:lnTo>
                    <a:pt x="1235710" y="11430"/>
                  </a:lnTo>
                  <a:lnTo>
                    <a:pt x="1353693" y="722884"/>
                  </a:lnTo>
                  <a:lnTo>
                    <a:pt x="1356233" y="721614"/>
                  </a:lnTo>
                  <a:lnTo>
                    <a:pt x="1358646" y="720344"/>
                  </a:lnTo>
                  <a:lnTo>
                    <a:pt x="1361186" y="721614"/>
                  </a:lnTo>
                  <a:lnTo>
                    <a:pt x="1362138" y="723531"/>
                  </a:lnTo>
                  <a:close/>
                </a:path>
                <a:path w="1861184" h="2533015">
                  <a:moveTo>
                    <a:pt x="1363980" y="726694"/>
                  </a:moveTo>
                  <a:lnTo>
                    <a:pt x="1362456" y="724408"/>
                  </a:lnTo>
                  <a:lnTo>
                    <a:pt x="1362456" y="724154"/>
                  </a:lnTo>
                  <a:lnTo>
                    <a:pt x="1362138" y="723531"/>
                  </a:lnTo>
                  <a:lnTo>
                    <a:pt x="1362227" y="724077"/>
                  </a:lnTo>
                  <a:lnTo>
                    <a:pt x="1361440" y="722884"/>
                  </a:lnTo>
                  <a:lnTo>
                    <a:pt x="1358900" y="721614"/>
                  </a:lnTo>
                  <a:lnTo>
                    <a:pt x="997038" y="903935"/>
                  </a:lnTo>
                  <a:lnTo>
                    <a:pt x="996442" y="902716"/>
                  </a:lnTo>
                  <a:lnTo>
                    <a:pt x="993775" y="901446"/>
                  </a:lnTo>
                  <a:lnTo>
                    <a:pt x="991108" y="902716"/>
                  </a:lnTo>
                  <a:lnTo>
                    <a:pt x="987171" y="903986"/>
                  </a:lnTo>
                  <a:lnTo>
                    <a:pt x="979297" y="912876"/>
                  </a:lnTo>
                  <a:lnTo>
                    <a:pt x="975360" y="914146"/>
                  </a:lnTo>
                  <a:lnTo>
                    <a:pt x="978027" y="915416"/>
                  </a:lnTo>
                  <a:lnTo>
                    <a:pt x="979297" y="915416"/>
                  </a:lnTo>
                  <a:lnTo>
                    <a:pt x="979297" y="919835"/>
                  </a:lnTo>
                  <a:lnTo>
                    <a:pt x="995045" y="911606"/>
                  </a:lnTo>
                  <a:lnTo>
                    <a:pt x="997394" y="910488"/>
                  </a:lnTo>
                  <a:lnTo>
                    <a:pt x="998220" y="912114"/>
                  </a:lnTo>
                  <a:lnTo>
                    <a:pt x="996950" y="914654"/>
                  </a:lnTo>
                  <a:lnTo>
                    <a:pt x="1014387" y="905891"/>
                  </a:lnTo>
                  <a:lnTo>
                    <a:pt x="1361440" y="731647"/>
                  </a:lnTo>
                  <a:lnTo>
                    <a:pt x="1363980" y="731647"/>
                  </a:lnTo>
                  <a:lnTo>
                    <a:pt x="1363980" y="726694"/>
                  </a:lnTo>
                  <a:close/>
                </a:path>
                <a:path w="1861184" h="2533015">
                  <a:moveTo>
                    <a:pt x="1537716" y="1557147"/>
                  </a:moveTo>
                  <a:lnTo>
                    <a:pt x="1536446" y="1550670"/>
                  </a:lnTo>
                  <a:lnTo>
                    <a:pt x="1536446" y="1546860"/>
                  </a:lnTo>
                  <a:lnTo>
                    <a:pt x="1508760" y="1563497"/>
                  </a:lnTo>
                  <a:lnTo>
                    <a:pt x="1511300" y="1562227"/>
                  </a:lnTo>
                  <a:lnTo>
                    <a:pt x="1511554" y="1562227"/>
                  </a:lnTo>
                  <a:lnTo>
                    <a:pt x="1507490" y="1564259"/>
                  </a:lnTo>
                  <a:lnTo>
                    <a:pt x="533654" y="2098509"/>
                  </a:lnTo>
                  <a:lnTo>
                    <a:pt x="528574" y="2101049"/>
                  </a:lnTo>
                  <a:lnTo>
                    <a:pt x="527304" y="2102319"/>
                  </a:lnTo>
                  <a:lnTo>
                    <a:pt x="527304" y="2108644"/>
                  </a:lnTo>
                  <a:lnTo>
                    <a:pt x="528574" y="2111171"/>
                  </a:lnTo>
                  <a:lnTo>
                    <a:pt x="528713" y="2111171"/>
                  </a:lnTo>
                  <a:lnTo>
                    <a:pt x="528066" y="2111502"/>
                  </a:lnTo>
                  <a:lnTo>
                    <a:pt x="525526" y="2110219"/>
                  </a:lnTo>
                  <a:lnTo>
                    <a:pt x="524586" y="2109305"/>
                  </a:lnTo>
                  <a:lnTo>
                    <a:pt x="613156" y="2527820"/>
                  </a:lnTo>
                  <a:lnTo>
                    <a:pt x="620776" y="2532888"/>
                  </a:lnTo>
                  <a:lnTo>
                    <a:pt x="623316" y="2531618"/>
                  </a:lnTo>
                  <a:lnTo>
                    <a:pt x="534936" y="2111502"/>
                  </a:lnTo>
                  <a:lnTo>
                    <a:pt x="534517" y="2109482"/>
                  </a:lnTo>
                  <a:lnTo>
                    <a:pt x="536194" y="2108644"/>
                  </a:lnTo>
                  <a:lnTo>
                    <a:pt x="1508937" y="1574901"/>
                  </a:lnTo>
                  <a:lnTo>
                    <a:pt x="1508760" y="1575054"/>
                  </a:lnTo>
                  <a:lnTo>
                    <a:pt x="1508760" y="1580388"/>
                  </a:lnTo>
                  <a:lnTo>
                    <a:pt x="1512062" y="1577721"/>
                  </a:lnTo>
                  <a:lnTo>
                    <a:pt x="1516380" y="1575054"/>
                  </a:lnTo>
                  <a:lnTo>
                    <a:pt x="1515491" y="1571015"/>
                  </a:lnTo>
                  <a:lnTo>
                    <a:pt x="1516380" y="1570482"/>
                  </a:lnTo>
                  <a:lnTo>
                    <a:pt x="1516380" y="1569262"/>
                  </a:lnTo>
                  <a:lnTo>
                    <a:pt x="1528762" y="1562227"/>
                  </a:lnTo>
                  <a:lnTo>
                    <a:pt x="1537716" y="1557147"/>
                  </a:lnTo>
                  <a:close/>
                </a:path>
                <a:path w="1861184" h="2533015">
                  <a:moveTo>
                    <a:pt x="1810512" y="975614"/>
                  </a:moveTo>
                  <a:lnTo>
                    <a:pt x="1809242" y="973074"/>
                  </a:lnTo>
                  <a:lnTo>
                    <a:pt x="1809242" y="969264"/>
                  </a:lnTo>
                  <a:lnTo>
                    <a:pt x="679704" y="1563624"/>
                  </a:lnTo>
                  <a:lnTo>
                    <a:pt x="682244" y="1564894"/>
                  </a:lnTo>
                  <a:lnTo>
                    <a:pt x="683514" y="1566164"/>
                  </a:lnTo>
                  <a:lnTo>
                    <a:pt x="683514" y="1570583"/>
                  </a:lnTo>
                  <a:lnTo>
                    <a:pt x="1439926" y="1171575"/>
                  </a:lnTo>
                  <a:lnTo>
                    <a:pt x="1448816" y="1170305"/>
                  </a:lnTo>
                  <a:lnTo>
                    <a:pt x="1810512" y="979424"/>
                  </a:lnTo>
                  <a:lnTo>
                    <a:pt x="1810512" y="975614"/>
                  </a:lnTo>
                  <a:close/>
                </a:path>
                <a:path w="1861184" h="2533015">
                  <a:moveTo>
                    <a:pt x="1860804" y="953008"/>
                  </a:moveTo>
                  <a:lnTo>
                    <a:pt x="1859534" y="947039"/>
                  </a:lnTo>
                  <a:lnTo>
                    <a:pt x="1859534" y="943356"/>
                  </a:lnTo>
                  <a:lnTo>
                    <a:pt x="1818132" y="963930"/>
                  </a:lnTo>
                  <a:lnTo>
                    <a:pt x="1819402" y="969899"/>
                  </a:lnTo>
                  <a:lnTo>
                    <a:pt x="1819402" y="971169"/>
                  </a:lnTo>
                  <a:lnTo>
                    <a:pt x="1820672" y="972312"/>
                  </a:lnTo>
                  <a:lnTo>
                    <a:pt x="1860804" y="9530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01376" y="4850891"/>
              <a:ext cx="219964" cy="114300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8712708" y="4927091"/>
              <a:ext cx="3386454" cy="1929764"/>
            </a:xfrm>
            <a:custGeom>
              <a:avLst/>
              <a:gdLst/>
              <a:ahLst/>
              <a:cxnLst/>
              <a:rect l="l" t="t" r="r" b="b"/>
              <a:pathLst>
                <a:path w="3386454" h="1929765">
                  <a:moveTo>
                    <a:pt x="3276" y="557022"/>
                  </a:moveTo>
                  <a:lnTo>
                    <a:pt x="1524" y="555752"/>
                  </a:lnTo>
                  <a:lnTo>
                    <a:pt x="2794" y="557022"/>
                  </a:lnTo>
                  <a:lnTo>
                    <a:pt x="3276" y="557022"/>
                  </a:lnTo>
                  <a:close/>
                </a:path>
                <a:path w="3386454" h="1929765">
                  <a:moveTo>
                    <a:pt x="1056132" y="39878"/>
                  </a:moveTo>
                  <a:lnTo>
                    <a:pt x="1054862" y="33528"/>
                  </a:lnTo>
                  <a:lnTo>
                    <a:pt x="1270" y="545973"/>
                  </a:lnTo>
                  <a:lnTo>
                    <a:pt x="0" y="545973"/>
                  </a:lnTo>
                  <a:lnTo>
                    <a:pt x="0" y="552323"/>
                  </a:lnTo>
                  <a:lnTo>
                    <a:pt x="1270" y="553466"/>
                  </a:lnTo>
                  <a:lnTo>
                    <a:pt x="3810" y="553466"/>
                  </a:lnTo>
                  <a:lnTo>
                    <a:pt x="5080" y="552323"/>
                  </a:lnTo>
                  <a:lnTo>
                    <a:pt x="11430" y="548513"/>
                  </a:lnTo>
                  <a:lnTo>
                    <a:pt x="1056132" y="39878"/>
                  </a:lnTo>
                  <a:close/>
                </a:path>
                <a:path w="3386454" h="1929765">
                  <a:moveTo>
                    <a:pt x="1924812" y="1929384"/>
                  </a:moveTo>
                  <a:lnTo>
                    <a:pt x="12954" y="553212"/>
                  </a:lnTo>
                  <a:lnTo>
                    <a:pt x="6604" y="557022"/>
                  </a:lnTo>
                  <a:lnTo>
                    <a:pt x="3276" y="557022"/>
                  </a:lnTo>
                  <a:lnTo>
                    <a:pt x="1908302" y="1929384"/>
                  </a:lnTo>
                  <a:lnTo>
                    <a:pt x="1924812" y="1929384"/>
                  </a:lnTo>
                  <a:close/>
                </a:path>
                <a:path w="3386454" h="1929765">
                  <a:moveTo>
                    <a:pt x="2878036" y="407670"/>
                  </a:moveTo>
                  <a:lnTo>
                    <a:pt x="2875788" y="406400"/>
                  </a:lnTo>
                  <a:lnTo>
                    <a:pt x="2877058" y="407670"/>
                  </a:lnTo>
                  <a:lnTo>
                    <a:pt x="2878036" y="407670"/>
                  </a:lnTo>
                  <a:close/>
                </a:path>
                <a:path w="3386454" h="1929765">
                  <a:moveTo>
                    <a:pt x="2878836" y="399542"/>
                  </a:moveTo>
                  <a:lnTo>
                    <a:pt x="2517394" y="192024"/>
                  </a:lnTo>
                  <a:lnTo>
                    <a:pt x="2518664" y="194564"/>
                  </a:lnTo>
                  <a:lnTo>
                    <a:pt x="2518664" y="195834"/>
                  </a:lnTo>
                  <a:lnTo>
                    <a:pt x="2519934" y="205994"/>
                  </a:lnTo>
                  <a:lnTo>
                    <a:pt x="2875026" y="408432"/>
                  </a:lnTo>
                  <a:lnTo>
                    <a:pt x="2875026" y="402336"/>
                  </a:lnTo>
                  <a:lnTo>
                    <a:pt x="2875788" y="402336"/>
                  </a:lnTo>
                  <a:lnTo>
                    <a:pt x="2875026" y="401053"/>
                  </a:lnTo>
                  <a:lnTo>
                    <a:pt x="2875026" y="400812"/>
                  </a:lnTo>
                  <a:lnTo>
                    <a:pt x="2876296" y="400812"/>
                  </a:lnTo>
                  <a:lnTo>
                    <a:pt x="2878836" y="399542"/>
                  </a:lnTo>
                  <a:close/>
                </a:path>
                <a:path w="3386454" h="1929765">
                  <a:moveTo>
                    <a:pt x="2900172" y="9144"/>
                  </a:moveTo>
                  <a:lnTo>
                    <a:pt x="2899029" y="2667"/>
                  </a:lnTo>
                  <a:lnTo>
                    <a:pt x="2895473" y="0"/>
                  </a:lnTo>
                  <a:lnTo>
                    <a:pt x="2889504" y="2667"/>
                  </a:lnTo>
                  <a:lnTo>
                    <a:pt x="2900172" y="9144"/>
                  </a:lnTo>
                  <a:close/>
                </a:path>
                <a:path w="3386454" h="1929765">
                  <a:moveTo>
                    <a:pt x="3386328" y="601345"/>
                  </a:moveTo>
                  <a:lnTo>
                    <a:pt x="3382518" y="601345"/>
                  </a:lnTo>
                  <a:lnTo>
                    <a:pt x="3375025" y="598932"/>
                  </a:lnTo>
                  <a:lnTo>
                    <a:pt x="3305556" y="638429"/>
                  </a:lnTo>
                  <a:lnTo>
                    <a:pt x="3308096" y="639699"/>
                  </a:lnTo>
                  <a:lnTo>
                    <a:pt x="3309366" y="639699"/>
                  </a:lnTo>
                  <a:lnTo>
                    <a:pt x="3309366" y="640842"/>
                  </a:lnTo>
                  <a:lnTo>
                    <a:pt x="3308350" y="640842"/>
                  </a:lnTo>
                  <a:lnTo>
                    <a:pt x="3307334" y="640334"/>
                  </a:lnTo>
                  <a:lnTo>
                    <a:pt x="3307334" y="647700"/>
                  </a:lnTo>
                  <a:lnTo>
                    <a:pt x="3307080" y="648208"/>
                  </a:lnTo>
                  <a:lnTo>
                    <a:pt x="3306318" y="648208"/>
                  </a:lnTo>
                  <a:lnTo>
                    <a:pt x="3307334" y="647700"/>
                  </a:lnTo>
                  <a:lnTo>
                    <a:pt x="3307334" y="640334"/>
                  </a:lnTo>
                  <a:lnTo>
                    <a:pt x="3305810" y="639572"/>
                  </a:lnTo>
                  <a:lnTo>
                    <a:pt x="2887218" y="403860"/>
                  </a:lnTo>
                  <a:lnTo>
                    <a:pt x="2880868" y="406400"/>
                  </a:lnTo>
                  <a:lnTo>
                    <a:pt x="2879598" y="407670"/>
                  </a:lnTo>
                  <a:lnTo>
                    <a:pt x="2878036" y="407670"/>
                  </a:lnTo>
                  <a:lnTo>
                    <a:pt x="3300730" y="645922"/>
                  </a:lnTo>
                  <a:lnTo>
                    <a:pt x="3305302" y="648208"/>
                  </a:lnTo>
                  <a:lnTo>
                    <a:pt x="3302000" y="648208"/>
                  </a:lnTo>
                  <a:lnTo>
                    <a:pt x="3299460" y="646938"/>
                  </a:lnTo>
                  <a:lnTo>
                    <a:pt x="3351784" y="1020343"/>
                  </a:lnTo>
                  <a:lnTo>
                    <a:pt x="3358134" y="1024128"/>
                  </a:lnTo>
                  <a:lnTo>
                    <a:pt x="3361944" y="1021600"/>
                  </a:lnTo>
                  <a:lnTo>
                    <a:pt x="3309785" y="648208"/>
                  </a:lnTo>
                  <a:lnTo>
                    <a:pt x="3309620" y="646938"/>
                  </a:lnTo>
                  <a:lnTo>
                    <a:pt x="3309366" y="646176"/>
                  </a:lnTo>
                  <a:lnTo>
                    <a:pt x="3309620" y="645922"/>
                  </a:lnTo>
                  <a:lnTo>
                    <a:pt x="3309620" y="644652"/>
                  </a:lnTo>
                  <a:lnTo>
                    <a:pt x="3309937" y="644334"/>
                  </a:lnTo>
                  <a:lnTo>
                    <a:pt x="3386328" y="6013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81844" y="5500115"/>
              <a:ext cx="245363" cy="130276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9934956" y="1918715"/>
              <a:ext cx="2240280" cy="3587750"/>
            </a:xfrm>
            <a:custGeom>
              <a:avLst/>
              <a:gdLst/>
              <a:ahLst/>
              <a:cxnLst/>
              <a:rect l="l" t="t" r="r" b="b"/>
              <a:pathLst>
                <a:path w="2240279" h="3587750">
                  <a:moveTo>
                    <a:pt x="353568" y="2689860"/>
                  </a:moveTo>
                  <a:lnTo>
                    <a:pt x="349758" y="2689860"/>
                  </a:lnTo>
                  <a:lnTo>
                    <a:pt x="347218" y="2688590"/>
                  </a:lnTo>
                  <a:lnTo>
                    <a:pt x="347218" y="2686050"/>
                  </a:lnTo>
                  <a:lnTo>
                    <a:pt x="345948" y="2682240"/>
                  </a:lnTo>
                  <a:lnTo>
                    <a:pt x="1270" y="2849118"/>
                  </a:lnTo>
                  <a:lnTo>
                    <a:pt x="2540" y="2855468"/>
                  </a:lnTo>
                  <a:lnTo>
                    <a:pt x="2540" y="2858008"/>
                  </a:lnTo>
                  <a:lnTo>
                    <a:pt x="0" y="2860548"/>
                  </a:lnTo>
                  <a:lnTo>
                    <a:pt x="7620" y="2856738"/>
                  </a:lnTo>
                  <a:lnTo>
                    <a:pt x="351028" y="2691130"/>
                  </a:lnTo>
                  <a:lnTo>
                    <a:pt x="353568" y="2689860"/>
                  </a:lnTo>
                  <a:close/>
                </a:path>
                <a:path w="2240279" h="3587750">
                  <a:moveTo>
                    <a:pt x="493776" y="3577209"/>
                  </a:moveTo>
                  <a:lnTo>
                    <a:pt x="492506" y="3575939"/>
                  </a:lnTo>
                  <a:lnTo>
                    <a:pt x="489966" y="3574669"/>
                  </a:lnTo>
                  <a:lnTo>
                    <a:pt x="57404" y="3302508"/>
                  </a:lnTo>
                  <a:lnTo>
                    <a:pt x="47244" y="3307600"/>
                  </a:lnTo>
                  <a:lnTo>
                    <a:pt x="481076" y="3579622"/>
                  </a:lnTo>
                  <a:lnTo>
                    <a:pt x="487426" y="3583432"/>
                  </a:lnTo>
                  <a:lnTo>
                    <a:pt x="489966" y="3587242"/>
                  </a:lnTo>
                  <a:lnTo>
                    <a:pt x="492506" y="3584702"/>
                  </a:lnTo>
                  <a:lnTo>
                    <a:pt x="493776" y="3582162"/>
                  </a:lnTo>
                  <a:lnTo>
                    <a:pt x="493776" y="3577209"/>
                  </a:lnTo>
                  <a:close/>
                </a:path>
                <a:path w="2240279" h="3587750">
                  <a:moveTo>
                    <a:pt x="789432" y="2929509"/>
                  </a:moveTo>
                  <a:lnTo>
                    <a:pt x="788162" y="2929509"/>
                  </a:lnTo>
                  <a:lnTo>
                    <a:pt x="785622" y="2928239"/>
                  </a:lnTo>
                  <a:lnTo>
                    <a:pt x="779272" y="2924429"/>
                  </a:lnTo>
                  <a:lnTo>
                    <a:pt x="357378" y="2683764"/>
                  </a:lnTo>
                  <a:lnTo>
                    <a:pt x="357378" y="2691384"/>
                  </a:lnTo>
                  <a:lnTo>
                    <a:pt x="356108" y="2691384"/>
                  </a:lnTo>
                  <a:lnTo>
                    <a:pt x="353568" y="2692654"/>
                  </a:lnTo>
                  <a:lnTo>
                    <a:pt x="775589" y="2933319"/>
                  </a:lnTo>
                  <a:lnTo>
                    <a:pt x="783082" y="2935859"/>
                  </a:lnTo>
                  <a:lnTo>
                    <a:pt x="784352" y="2937002"/>
                  </a:lnTo>
                  <a:lnTo>
                    <a:pt x="786892" y="2937002"/>
                  </a:lnTo>
                  <a:lnTo>
                    <a:pt x="788162" y="2935859"/>
                  </a:lnTo>
                  <a:lnTo>
                    <a:pt x="789432" y="2935859"/>
                  </a:lnTo>
                  <a:lnTo>
                    <a:pt x="789432" y="2929509"/>
                  </a:lnTo>
                  <a:close/>
                </a:path>
                <a:path w="2240279" h="3587750">
                  <a:moveTo>
                    <a:pt x="1716024" y="8763"/>
                  </a:moveTo>
                  <a:lnTo>
                    <a:pt x="1714754" y="3810"/>
                  </a:lnTo>
                  <a:lnTo>
                    <a:pt x="1714754" y="0"/>
                  </a:lnTo>
                  <a:lnTo>
                    <a:pt x="1586484" y="49149"/>
                  </a:lnTo>
                  <a:lnTo>
                    <a:pt x="1587754" y="54102"/>
                  </a:lnTo>
                  <a:lnTo>
                    <a:pt x="1587754" y="57912"/>
                  </a:lnTo>
                  <a:lnTo>
                    <a:pt x="1716024" y="8763"/>
                  </a:lnTo>
                  <a:close/>
                </a:path>
                <a:path w="2240279" h="3587750">
                  <a:moveTo>
                    <a:pt x="2119884" y="399288"/>
                  </a:moveTo>
                  <a:lnTo>
                    <a:pt x="1609344" y="220980"/>
                  </a:lnTo>
                  <a:lnTo>
                    <a:pt x="1609344" y="223520"/>
                  </a:lnTo>
                  <a:lnTo>
                    <a:pt x="1611884" y="229870"/>
                  </a:lnTo>
                  <a:lnTo>
                    <a:pt x="2115947" y="406425"/>
                  </a:lnTo>
                  <a:lnTo>
                    <a:pt x="2116582" y="407670"/>
                  </a:lnTo>
                  <a:lnTo>
                    <a:pt x="2116188" y="406514"/>
                  </a:lnTo>
                  <a:lnTo>
                    <a:pt x="2117344" y="406908"/>
                  </a:lnTo>
                  <a:lnTo>
                    <a:pt x="2117344" y="401828"/>
                  </a:lnTo>
                  <a:lnTo>
                    <a:pt x="2119884" y="399288"/>
                  </a:lnTo>
                  <a:close/>
                </a:path>
                <a:path w="2240279" h="3587750">
                  <a:moveTo>
                    <a:pt x="2240280" y="1344168"/>
                  </a:moveTo>
                  <a:lnTo>
                    <a:pt x="2125776" y="408940"/>
                  </a:lnTo>
                  <a:lnTo>
                    <a:pt x="2125472" y="406400"/>
                  </a:lnTo>
                  <a:lnTo>
                    <a:pt x="2121662" y="407670"/>
                  </a:lnTo>
                  <a:lnTo>
                    <a:pt x="2119122" y="408940"/>
                  </a:lnTo>
                  <a:lnTo>
                    <a:pt x="2116582" y="407670"/>
                  </a:lnTo>
                  <a:lnTo>
                    <a:pt x="2230120" y="1340358"/>
                  </a:lnTo>
                  <a:lnTo>
                    <a:pt x="2237740" y="1342898"/>
                  </a:lnTo>
                  <a:lnTo>
                    <a:pt x="2240280" y="13441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14660" y="304800"/>
              <a:ext cx="252984" cy="65532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9460992" y="182879"/>
              <a:ext cx="1990725" cy="4596765"/>
            </a:xfrm>
            <a:custGeom>
              <a:avLst/>
              <a:gdLst/>
              <a:ahLst/>
              <a:cxnLst/>
              <a:rect l="l" t="t" r="r" b="b"/>
              <a:pathLst>
                <a:path w="1990725" h="4596765">
                  <a:moveTo>
                    <a:pt x="477774" y="4593844"/>
                  </a:moveTo>
                  <a:lnTo>
                    <a:pt x="476504" y="4591304"/>
                  </a:lnTo>
                  <a:lnTo>
                    <a:pt x="475234" y="4584954"/>
                  </a:lnTo>
                  <a:lnTo>
                    <a:pt x="9156" y="2398522"/>
                  </a:lnTo>
                  <a:lnTo>
                    <a:pt x="8890" y="2397252"/>
                  </a:lnTo>
                  <a:lnTo>
                    <a:pt x="5080" y="2398522"/>
                  </a:lnTo>
                  <a:lnTo>
                    <a:pt x="2540" y="2398522"/>
                  </a:lnTo>
                  <a:lnTo>
                    <a:pt x="0" y="2397252"/>
                  </a:lnTo>
                  <a:lnTo>
                    <a:pt x="467614" y="4592574"/>
                  </a:lnTo>
                  <a:lnTo>
                    <a:pt x="467614" y="4593844"/>
                  </a:lnTo>
                  <a:lnTo>
                    <a:pt x="471424" y="4596384"/>
                  </a:lnTo>
                  <a:lnTo>
                    <a:pt x="473964" y="4596384"/>
                  </a:lnTo>
                  <a:lnTo>
                    <a:pt x="476504" y="4595114"/>
                  </a:lnTo>
                  <a:lnTo>
                    <a:pt x="477774" y="4593844"/>
                  </a:lnTo>
                  <a:close/>
                </a:path>
                <a:path w="1990725" h="4596765">
                  <a:moveTo>
                    <a:pt x="681723" y="3713480"/>
                  </a:moveTo>
                  <a:lnTo>
                    <a:pt x="681228" y="3710940"/>
                  </a:lnTo>
                  <a:lnTo>
                    <a:pt x="681228" y="3713480"/>
                  </a:lnTo>
                  <a:lnTo>
                    <a:pt x="681723" y="3713480"/>
                  </a:lnTo>
                  <a:close/>
                </a:path>
                <a:path w="1990725" h="4596765">
                  <a:moveTo>
                    <a:pt x="1129284" y="3935984"/>
                  </a:moveTo>
                  <a:lnTo>
                    <a:pt x="1128014" y="3935984"/>
                  </a:lnTo>
                  <a:lnTo>
                    <a:pt x="1125474" y="3934714"/>
                  </a:lnTo>
                  <a:lnTo>
                    <a:pt x="688848" y="3707892"/>
                  </a:lnTo>
                  <a:lnTo>
                    <a:pt x="688848" y="3712972"/>
                  </a:lnTo>
                  <a:lnTo>
                    <a:pt x="687578" y="3715512"/>
                  </a:lnTo>
                  <a:lnTo>
                    <a:pt x="686054" y="3715512"/>
                  </a:lnTo>
                  <a:lnTo>
                    <a:pt x="682498" y="3713480"/>
                  </a:lnTo>
                  <a:lnTo>
                    <a:pt x="681723" y="3713480"/>
                  </a:lnTo>
                  <a:lnTo>
                    <a:pt x="682117" y="3715512"/>
                  </a:lnTo>
                  <a:lnTo>
                    <a:pt x="681228" y="3715512"/>
                  </a:lnTo>
                  <a:lnTo>
                    <a:pt x="682193" y="3715880"/>
                  </a:lnTo>
                  <a:lnTo>
                    <a:pt x="821690" y="4418838"/>
                  </a:lnTo>
                  <a:lnTo>
                    <a:pt x="822960" y="4422648"/>
                  </a:lnTo>
                  <a:lnTo>
                    <a:pt x="824230" y="4425188"/>
                  </a:lnTo>
                  <a:lnTo>
                    <a:pt x="825500" y="4426458"/>
                  </a:lnTo>
                  <a:lnTo>
                    <a:pt x="828040" y="4425188"/>
                  </a:lnTo>
                  <a:lnTo>
                    <a:pt x="830580" y="4425188"/>
                  </a:lnTo>
                  <a:lnTo>
                    <a:pt x="830580" y="4417568"/>
                  </a:lnTo>
                  <a:lnTo>
                    <a:pt x="691553" y="3719411"/>
                  </a:lnTo>
                  <a:lnTo>
                    <a:pt x="1120394" y="3942334"/>
                  </a:lnTo>
                  <a:lnTo>
                    <a:pt x="1125474" y="3944874"/>
                  </a:lnTo>
                  <a:lnTo>
                    <a:pt x="1128014" y="3943604"/>
                  </a:lnTo>
                  <a:lnTo>
                    <a:pt x="1129284" y="3942334"/>
                  </a:lnTo>
                  <a:lnTo>
                    <a:pt x="1129284" y="3935984"/>
                  </a:lnTo>
                  <a:close/>
                </a:path>
                <a:path w="1990725" h="4596765">
                  <a:moveTo>
                    <a:pt x="1816862" y="66802"/>
                  </a:moveTo>
                  <a:lnTo>
                    <a:pt x="1814322" y="62992"/>
                  </a:lnTo>
                  <a:lnTo>
                    <a:pt x="1814322" y="60452"/>
                  </a:lnTo>
                  <a:lnTo>
                    <a:pt x="1815160" y="58762"/>
                  </a:lnTo>
                  <a:lnTo>
                    <a:pt x="1800352" y="62992"/>
                  </a:lnTo>
                  <a:lnTo>
                    <a:pt x="1407922" y="179832"/>
                  </a:lnTo>
                  <a:lnTo>
                    <a:pt x="1410462" y="179832"/>
                  </a:lnTo>
                  <a:lnTo>
                    <a:pt x="1413002" y="181102"/>
                  </a:lnTo>
                  <a:lnTo>
                    <a:pt x="1413002" y="183642"/>
                  </a:lnTo>
                  <a:lnTo>
                    <a:pt x="1414272" y="187452"/>
                  </a:lnTo>
                  <a:lnTo>
                    <a:pt x="1816862" y="66802"/>
                  </a:lnTo>
                  <a:close/>
                </a:path>
                <a:path w="1990725" h="4596765">
                  <a:moveTo>
                    <a:pt x="1821180" y="57531"/>
                  </a:moveTo>
                  <a:lnTo>
                    <a:pt x="1559306" y="0"/>
                  </a:lnTo>
                  <a:lnTo>
                    <a:pt x="1556258" y="0"/>
                  </a:lnTo>
                  <a:lnTo>
                    <a:pt x="1555496" y="0"/>
                  </a:lnTo>
                  <a:lnTo>
                    <a:pt x="1555178" y="317"/>
                  </a:lnTo>
                  <a:lnTo>
                    <a:pt x="1149096" y="118872"/>
                  </a:lnTo>
                  <a:lnTo>
                    <a:pt x="1151636" y="118872"/>
                  </a:lnTo>
                  <a:lnTo>
                    <a:pt x="1154176" y="120142"/>
                  </a:lnTo>
                  <a:lnTo>
                    <a:pt x="1154176" y="122682"/>
                  </a:lnTo>
                  <a:lnTo>
                    <a:pt x="1155446" y="126492"/>
                  </a:lnTo>
                  <a:lnTo>
                    <a:pt x="1168019" y="122682"/>
                  </a:lnTo>
                  <a:lnTo>
                    <a:pt x="1557528" y="8890"/>
                  </a:lnTo>
                  <a:lnTo>
                    <a:pt x="1553718" y="8890"/>
                  </a:lnTo>
                  <a:lnTo>
                    <a:pt x="1552448" y="6350"/>
                  </a:lnTo>
                  <a:lnTo>
                    <a:pt x="1552448" y="2540"/>
                  </a:lnTo>
                  <a:lnTo>
                    <a:pt x="1553718" y="1270"/>
                  </a:lnTo>
                  <a:lnTo>
                    <a:pt x="1554734" y="762"/>
                  </a:lnTo>
                  <a:lnTo>
                    <a:pt x="1554226" y="1270"/>
                  </a:lnTo>
                  <a:lnTo>
                    <a:pt x="1552956" y="3810"/>
                  </a:lnTo>
                  <a:lnTo>
                    <a:pt x="1552956" y="6223"/>
                  </a:lnTo>
                  <a:lnTo>
                    <a:pt x="1554226" y="8763"/>
                  </a:lnTo>
                  <a:lnTo>
                    <a:pt x="1558036" y="8763"/>
                  </a:lnTo>
                  <a:lnTo>
                    <a:pt x="1800987" y="62496"/>
                  </a:lnTo>
                  <a:lnTo>
                    <a:pt x="1815312" y="58470"/>
                  </a:lnTo>
                  <a:lnTo>
                    <a:pt x="1815160" y="58762"/>
                  </a:lnTo>
                  <a:lnTo>
                    <a:pt x="1818132" y="57924"/>
                  </a:lnTo>
                  <a:lnTo>
                    <a:pt x="1817230" y="57924"/>
                  </a:lnTo>
                  <a:lnTo>
                    <a:pt x="1818640" y="57531"/>
                  </a:lnTo>
                  <a:lnTo>
                    <a:pt x="1821180" y="57531"/>
                  </a:lnTo>
                  <a:close/>
                </a:path>
                <a:path w="1990725" h="4596765">
                  <a:moveTo>
                    <a:pt x="1981454" y="3983736"/>
                  </a:moveTo>
                  <a:lnTo>
                    <a:pt x="1980857" y="3979849"/>
                  </a:lnTo>
                  <a:lnTo>
                    <a:pt x="1980184" y="3981196"/>
                  </a:lnTo>
                  <a:lnTo>
                    <a:pt x="1981454" y="3983736"/>
                  </a:lnTo>
                  <a:close/>
                </a:path>
                <a:path w="1990725" h="4596765">
                  <a:moveTo>
                    <a:pt x="1989772" y="3978376"/>
                  </a:moveTo>
                  <a:lnTo>
                    <a:pt x="1989582" y="3977386"/>
                  </a:lnTo>
                  <a:lnTo>
                    <a:pt x="1989074" y="3974846"/>
                  </a:lnTo>
                  <a:lnTo>
                    <a:pt x="1413764" y="188976"/>
                  </a:lnTo>
                  <a:lnTo>
                    <a:pt x="1412494" y="185166"/>
                  </a:lnTo>
                  <a:lnTo>
                    <a:pt x="1412494" y="182626"/>
                  </a:lnTo>
                  <a:lnTo>
                    <a:pt x="1409954" y="181356"/>
                  </a:lnTo>
                  <a:lnTo>
                    <a:pt x="1403604" y="181356"/>
                  </a:lnTo>
                  <a:lnTo>
                    <a:pt x="1403604" y="190246"/>
                  </a:lnTo>
                  <a:lnTo>
                    <a:pt x="1980857" y="3979849"/>
                  </a:lnTo>
                  <a:lnTo>
                    <a:pt x="1981454" y="3978656"/>
                  </a:lnTo>
                  <a:lnTo>
                    <a:pt x="1985264" y="3977386"/>
                  </a:lnTo>
                  <a:lnTo>
                    <a:pt x="1987804" y="3977386"/>
                  </a:lnTo>
                  <a:lnTo>
                    <a:pt x="1989772" y="3978376"/>
                  </a:lnTo>
                  <a:close/>
                </a:path>
                <a:path w="1990725" h="4596765">
                  <a:moveTo>
                    <a:pt x="1990344" y="3978656"/>
                  </a:moveTo>
                  <a:lnTo>
                    <a:pt x="1989772" y="3978376"/>
                  </a:lnTo>
                  <a:lnTo>
                    <a:pt x="1990344" y="3981196"/>
                  </a:lnTo>
                  <a:lnTo>
                    <a:pt x="1990344" y="39786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11868" y="2324100"/>
              <a:ext cx="246887" cy="105155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9465564" y="2426207"/>
              <a:ext cx="391795" cy="155575"/>
            </a:xfrm>
            <a:custGeom>
              <a:avLst/>
              <a:gdLst/>
              <a:ahLst/>
              <a:cxnLst/>
              <a:rect l="l" t="t" r="r" b="b"/>
              <a:pathLst>
                <a:path w="391795" h="155575">
                  <a:moveTo>
                    <a:pt x="3175" y="154812"/>
                  </a:moveTo>
                  <a:lnTo>
                    <a:pt x="1269" y="155447"/>
                  </a:lnTo>
                  <a:lnTo>
                    <a:pt x="2539" y="155447"/>
                  </a:lnTo>
                  <a:lnTo>
                    <a:pt x="3175" y="154812"/>
                  </a:lnTo>
                  <a:close/>
                </a:path>
                <a:path w="391795" h="155575">
                  <a:moveTo>
                    <a:pt x="388620" y="1015"/>
                  </a:moveTo>
                  <a:lnTo>
                    <a:pt x="380237" y="3809"/>
                  </a:lnTo>
                  <a:lnTo>
                    <a:pt x="2167" y="147006"/>
                  </a:lnTo>
                  <a:lnTo>
                    <a:pt x="3809" y="147827"/>
                  </a:lnTo>
                  <a:lnTo>
                    <a:pt x="5079" y="150367"/>
                  </a:lnTo>
                  <a:lnTo>
                    <a:pt x="3809" y="152907"/>
                  </a:lnTo>
                  <a:lnTo>
                    <a:pt x="3809" y="154177"/>
                  </a:lnTo>
                  <a:lnTo>
                    <a:pt x="3175" y="154812"/>
                  </a:lnTo>
                  <a:lnTo>
                    <a:pt x="5079" y="154177"/>
                  </a:lnTo>
                  <a:lnTo>
                    <a:pt x="389127" y="10159"/>
                  </a:lnTo>
                  <a:lnTo>
                    <a:pt x="387857" y="5079"/>
                  </a:lnTo>
                  <a:lnTo>
                    <a:pt x="387857" y="2539"/>
                  </a:lnTo>
                  <a:lnTo>
                    <a:pt x="388620" y="1015"/>
                  </a:lnTo>
                  <a:close/>
                </a:path>
                <a:path w="391795" h="155575">
                  <a:moveTo>
                    <a:pt x="1269" y="147346"/>
                  </a:moveTo>
                  <a:lnTo>
                    <a:pt x="0" y="147827"/>
                  </a:lnTo>
                  <a:lnTo>
                    <a:pt x="1269" y="147827"/>
                  </a:lnTo>
                  <a:lnTo>
                    <a:pt x="1269" y="147346"/>
                  </a:lnTo>
                  <a:close/>
                </a:path>
                <a:path w="391795" h="155575">
                  <a:moveTo>
                    <a:pt x="1269" y="146557"/>
                  </a:moveTo>
                  <a:lnTo>
                    <a:pt x="1269" y="147346"/>
                  </a:lnTo>
                  <a:lnTo>
                    <a:pt x="2167" y="147006"/>
                  </a:lnTo>
                  <a:lnTo>
                    <a:pt x="1269" y="146557"/>
                  </a:lnTo>
                  <a:close/>
                </a:path>
                <a:path w="391795" h="155575">
                  <a:moveTo>
                    <a:pt x="391667" y="0"/>
                  </a:moveTo>
                  <a:lnTo>
                    <a:pt x="389127" y="0"/>
                  </a:lnTo>
                  <a:lnTo>
                    <a:pt x="388620" y="1015"/>
                  </a:lnTo>
                  <a:lnTo>
                    <a:pt x="3916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30868" y="2470403"/>
              <a:ext cx="238505" cy="111251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11417808" y="1397507"/>
              <a:ext cx="774700" cy="3939540"/>
            </a:xfrm>
            <a:custGeom>
              <a:avLst/>
              <a:gdLst/>
              <a:ahLst/>
              <a:cxnLst/>
              <a:rect l="l" t="t" r="r" b="b"/>
              <a:pathLst>
                <a:path w="774700" h="3939540">
                  <a:moveTo>
                    <a:pt x="76200" y="2207006"/>
                  </a:moveTo>
                  <a:lnTo>
                    <a:pt x="6350" y="2174748"/>
                  </a:lnTo>
                  <a:lnTo>
                    <a:pt x="0" y="2177173"/>
                  </a:lnTo>
                  <a:lnTo>
                    <a:pt x="0" y="2182114"/>
                  </a:lnTo>
                  <a:lnTo>
                    <a:pt x="72390" y="2214372"/>
                  </a:lnTo>
                  <a:lnTo>
                    <a:pt x="72390" y="2208161"/>
                  </a:lnTo>
                  <a:lnTo>
                    <a:pt x="74930" y="2208161"/>
                  </a:lnTo>
                  <a:lnTo>
                    <a:pt x="76200" y="2207006"/>
                  </a:lnTo>
                  <a:close/>
                </a:path>
                <a:path w="774700" h="3939540">
                  <a:moveTo>
                    <a:pt x="174498" y="3537839"/>
                  </a:moveTo>
                  <a:lnTo>
                    <a:pt x="172212" y="3536569"/>
                  </a:lnTo>
                  <a:lnTo>
                    <a:pt x="173482" y="3537839"/>
                  </a:lnTo>
                  <a:lnTo>
                    <a:pt x="174498" y="3537839"/>
                  </a:lnTo>
                  <a:close/>
                </a:path>
                <a:path w="774700" h="3939540">
                  <a:moveTo>
                    <a:pt x="178308" y="3523234"/>
                  </a:moveTo>
                  <a:lnTo>
                    <a:pt x="150329" y="3508756"/>
                  </a:lnTo>
                  <a:lnTo>
                    <a:pt x="145669" y="3506343"/>
                  </a:lnTo>
                  <a:lnTo>
                    <a:pt x="144399" y="3505200"/>
                  </a:lnTo>
                  <a:lnTo>
                    <a:pt x="144399" y="3507613"/>
                  </a:lnTo>
                  <a:lnTo>
                    <a:pt x="143129" y="3508756"/>
                  </a:lnTo>
                  <a:lnTo>
                    <a:pt x="136906" y="3508756"/>
                  </a:lnTo>
                  <a:lnTo>
                    <a:pt x="135636" y="3507613"/>
                  </a:lnTo>
                  <a:lnTo>
                    <a:pt x="135636" y="3511169"/>
                  </a:lnTo>
                  <a:lnTo>
                    <a:pt x="138176" y="3512439"/>
                  </a:lnTo>
                  <a:lnTo>
                    <a:pt x="140716" y="3513582"/>
                  </a:lnTo>
                  <a:lnTo>
                    <a:pt x="169545" y="3528060"/>
                  </a:lnTo>
                  <a:lnTo>
                    <a:pt x="170815" y="3526917"/>
                  </a:lnTo>
                  <a:lnTo>
                    <a:pt x="175768" y="3524504"/>
                  </a:lnTo>
                  <a:lnTo>
                    <a:pt x="178308" y="3523234"/>
                  </a:lnTo>
                  <a:close/>
                </a:path>
                <a:path w="774700" h="3939540">
                  <a:moveTo>
                    <a:pt x="181356" y="3532378"/>
                  </a:moveTo>
                  <a:lnTo>
                    <a:pt x="178943" y="3533521"/>
                  </a:lnTo>
                  <a:lnTo>
                    <a:pt x="176657" y="3532378"/>
                  </a:lnTo>
                  <a:lnTo>
                    <a:pt x="175387" y="3531108"/>
                  </a:lnTo>
                  <a:lnTo>
                    <a:pt x="174244" y="3528695"/>
                  </a:lnTo>
                  <a:lnTo>
                    <a:pt x="175387" y="3526282"/>
                  </a:lnTo>
                  <a:lnTo>
                    <a:pt x="177800" y="3525012"/>
                  </a:lnTo>
                  <a:lnTo>
                    <a:pt x="173101" y="3527425"/>
                  </a:lnTo>
                  <a:lnTo>
                    <a:pt x="171831" y="3528695"/>
                  </a:lnTo>
                  <a:lnTo>
                    <a:pt x="170688" y="3528695"/>
                  </a:lnTo>
                  <a:lnTo>
                    <a:pt x="170688" y="3534791"/>
                  </a:lnTo>
                  <a:lnTo>
                    <a:pt x="171831" y="3534791"/>
                  </a:lnTo>
                  <a:lnTo>
                    <a:pt x="173101" y="3535934"/>
                  </a:lnTo>
                  <a:lnTo>
                    <a:pt x="175387" y="3535934"/>
                  </a:lnTo>
                  <a:lnTo>
                    <a:pt x="176657" y="3534791"/>
                  </a:lnTo>
                  <a:lnTo>
                    <a:pt x="179120" y="3533521"/>
                  </a:lnTo>
                  <a:lnTo>
                    <a:pt x="181356" y="3532378"/>
                  </a:lnTo>
                  <a:close/>
                </a:path>
                <a:path w="774700" h="3939540">
                  <a:moveTo>
                    <a:pt x="198120" y="3548253"/>
                  </a:moveTo>
                  <a:lnTo>
                    <a:pt x="196850" y="3541776"/>
                  </a:lnTo>
                  <a:lnTo>
                    <a:pt x="196850" y="3539109"/>
                  </a:lnTo>
                  <a:lnTo>
                    <a:pt x="185166" y="3532632"/>
                  </a:lnTo>
                  <a:lnTo>
                    <a:pt x="182626" y="3533902"/>
                  </a:lnTo>
                  <a:lnTo>
                    <a:pt x="177419" y="3536569"/>
                  </a:lnTo>
                  <a:lnTo>
                    <a:pt x="176149" y="3537839"/>
                  </a:lnTo>
                  <a:lnTo>
                    <a:pt x="174498" y="3537839"/>
                  </a:lnTo>
                  <a:lnTo>
                    <a:pt x="198120" y="3550920"/>
                  </a:lnTo>
                  <a:lnTo>
                    <a:pt x="198120" y="3548253"/>
                  </a:lnTo>
                  <a:close/>
                </a:path>
                <a:path w="774700" h="3939540">
                  <a:moveTo>
                    <a:pt x="327660" y="3938270"/>
                  </a:moveTo>
                  <a:lnTo>
                    <a:pt x="325120" y="3933190"/>
                  </a:lnTo>
                  <a:lnTo>
                    <a:pt x="323977" y="3924300"/>
                  </a:lnTo>
                  <a:lnTo>
                    <a:pt x="256667" y="3886200"/>
                  </a:lnTo>
                  <a:lnTo>
                    <a:pt x="256667" y="3889883"/>
                  </a:lnTo>
                  <a:lnTo>
                    <a:pt x="256286" y="3889883"/>
                  </a:lnTo>
                  <a:lnTo>
                    <a:pt x="252476" y="3892423"/>
                  </a:lnTo>
                  <a:lnTo>
                    <a:pt x="249936" y="3891153"/>
                  </a:lnTo>
                  <a:lnTo>
                    <a:pt x="248666" y="3888613"/>
                  </a:lnTo>
                  <a:lnTo>
                    <a:pt x="248666" y="3884676"/>
                  </a:lnTo>
                  <a:lnTo>
                    <a:pt x="174498" y="3926205"/>
                  </a:lnTo>
                  <a:lnTo>
                    <a:pt x="171958" y="3927475"/>
                  </a:lnTo>
                  <a:lnTo>
                    <a:pt x="170688" y="3927475"/>
                  </a:lnTo>
                  <a:lnTo>
                    <a:pt x="170688" y="3932682"/>
                  </a:lnTo>
                  <a:lnTo>
                    <a:pt x="171958" y="3933952"/>
                  </a:lnTo>
                  <a:lnTo>
                    <a:pt x="173228" y="3935349"/>
                  </a:lnTo>
                  <a:lnTo>
                    <a:pt x="175768" y="3935349"/>
                  </a:lnTo>
                  <a:lnTo>
                    <a:pt x="177038" y="3933952"/>
                  </a:lnTo>
                  <a:lnTo>
                    <a:pt x="184785" y="3930142"/>
                  </a:lnTo>
                  <a:lnTo>
                    <a:pt x="252717" y="3892423"/>
                  </a:lnTo>
                  <a:lnTo>
                    <a:pt x="255016" y="3891153"/>
                  </a:lnTo>
                  <a:lnTo>
                    <a:pt x="256667" y="3890327"/>
                  </a:lnTo>
                  <a:lnTo>
                    <a:pt x="256667" y="3893820"/>
                  </a:lnTo>
                  <a:lnTo>
                    <a:pt x="255524" y="3895090"/>
                  </a:lnTo>
                  <a:lnTo>
                    <a:pt x="252984" y="3896360"/>
                  </a:lnTo>
                  <a:lnTo>
                    <a:pt x="327660" y="3939540"/>
                  </a:lnTo>
                  <a:lnTo>
                    <a:pt x="327660" y="3938270"/>
                  </a:lnTo>
                  <a:close/>
                </a:path>
                <a:path w="774700" h="3939540">
                  <a:moveTo>
                    <a:pt x="774192" y="307771"/>
                  </a:moveTo>
                  <a:lnTo>
                    <a:pt x="200812" y="133642"/>
                  </a:lnTo>
                  <a:lnTo>
                    <a:pt x="539496" y="8890"/>
                  </a:lnTo>
                  <a:lnTo>
                    <a:pt x="538226" y="8890"/>
                  </a:lnTo>
                  <a:lnTo>
                    <a:pt x="535686" y="7620"/>
                  </a:lnTo>
                  <a:lnTo>
                    <a:pt x="534416" y="5080"/>
                  </a:lnTo>
                  <a:lnTo>
                    <a:pt x="534416" y="2540"/>
                  </a:lnTo>
                  <a:lnTo>
                    <a:pt x="535686" y="1270"/>
                  </a:lnTo>
                  <a:lnTo>
                    <a:pt x="538226" y="0"/>
                  </a:lnTo>
                  <a:lnTo>
                    <a:pt x="186461" y="129540"/>
                  </a:lnTo>
                  <a:lnTo>
                    <a:pt x="185928" y="129540"/>
                  </a:lnTo>
                  <a:lnTo>
                    <a:pt x="186232" y="129628"/>
                  </a:lnTo>
                  <a:lnTo>
                    <a:pt x="184404" y="130302"/>
                  </a:lnTo>
                  <a:lnTo>
                    <a:pt x="186944" y="130302"/>
                  </a:lnTo>
                  <a:lnTo>
                    <a:pt x="187680" y="130530"/>
                  </a:lnTo>
                  <a:lnTo>
                    <a:pt x="188468" y="132080"/>
                  </a:lnTo>
                  <a:lnTo>
                    <a:pt x="189738" y="133350"/>
                  </a:lnTo>
                  <a:lnTo>
                    <a:pt x="191008" y="140843"/>
                  </a:lnTo>
                  <a:lnTo>
                    <a:pt x="774192" y="317817"/>
                  </a:lnTo>
                  <a:lnTo>
                    <a:pt x="774192" y="3077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053316" y="2262349"/>
              <a:ext cx="138683" cy="65560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071604" y="5877377"/>
              <a:ext cx="120396" cy="82986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10614660" y="3526535"/>
              <a:ext cx="1577340" cy="3078480"/>
            </a:xfrm>
            <a:custGeom>
              <a:avLst/>
              <a:gdLst/>
              <a:ahLst/>
              <a:cxnLst/>
              <a:rect l="l" t="t" r="r" b="b"/>
              <a:pathLst>
                <a:path w="1577340" h="3078479">
                  <a:moveTo>
                    <a:pt x="1460754" y="2434602"/>
                  </a:moveTo>
                  <a:lnTo>
                    <a:pt x="1459484" y="2432062"/>
                  </a:lnTo>
                  <a:lnTo>
                    <a:pt x="1458214" y="2430805"/>
                  </a:lnTo>
                  <a:lnTo>
                    <a:pt x="1455674" y="2429535"/>
                  </a:lnTo>
                  <a:lnTo>
                    <a:pt x="1450594" y="2423198"/>
                  </a:lnTo>
                  <a:lnTo>
                    <a:pt x="678942" y="1965960"/>
                  </a:lnTo>
                  <a:lnTo>
                    <a:pt x="678942" y="1973580"/>
                  </a:lnTo>
                  <a:lnTo>
                    <a:pt x="677672" y="1974850"/>
                  </a:lnTo>
                  <a:lnTo>
                    <a:pt x="675132" y="1976120"/>
                  </a:lnTo>
                  <a:lnTo>
                    <a:pt x="1453134" y="2438400"/>
                  </a:lnTo>
                  <a:lnTo>
                    <a:pt x="1458214" y="2438400"/>
                  </a:lnTo>
                  <a:lnTo>
                    <a:pt x="1458214" y="2437130"/>
                  </a:lnTo>
                  <a:lnTo>
                    <a:pt x="1459484" y="2437130"/>
                  </a:lnTo>
                  <a:lnTo>
                    <a:pt x="1460754" y="2434602"/>
                  </a:lnTo>
                  <a:close/>
                </a:path>
                <a:path w="1577340" h="3078479">
                  <a:moveTo>
                    <a:pt x="1577340" y="2787180"/>
                  </a:moveTo>
                  <a:lnTo>
                    <a:pt x="1120648" y="3068358"/>
                  </a:lnTo>
                  <a:lnTo>
                    <a:pt x="1116584" y="3070390"/>
                  </a:lnTo>
                  <a:lnTo>
                    <a:pt x="1116584" y="3069374"/>
                  </a:lnTo>
                  <a:lnTo>
                    <a:pt x="1117854" y="3069374"/>
                  </a:lnTo>
                  <a:lnTo>
                    <a:pt x="1119124" y="3068104"/>
                  </a:lnTo>
                  <a:lnTo>
                    <a:pt x="1121664" y="3066846"/>
                  </a:lnTo>
                  <a:lnTo>
                    <a:pt x="3810" y="2342388"/>
                  </a:lnTo>
                  <a:lnTo>
                    <a:pt x="0" y="2344915"/>
                  </a:lnTo>
                  <a:lnTo>
                    <a:pt x="1270" y="2352497"/>
                  </a:lnTo>
                  <a:lnTo>
                    <a:pt x="1115568" y="3074225"/>
                  </a:lnTo>
                  <a:lnTo>
                    <a:pt x="1115568" y="3077210"/>
                  </a:lnTo>
                  <a:lnTo>
                    <a:pt x="1116838" y="3077210"/>
                  </a:lnTo>
                  <a:lnTo>
                    <a:pt x="1118108" y="3078480"/>
                  </a:lnTo>
                  <a:lnTo>
                    <a:pt x="1121918" y="3078480"/>
                  </a:lnTo>
                  <a:lnTo>
                    <a:pt x="1124458" y="3077210"/>
                  </a:lnTo>
                  <a:lnTo>
                    <a:pt x="1577340" y="2798559"/>
                  </a:lnTo>
                  <a:lnTo>
                    <a:pt x="1577340" y="2787180"/>
                  </a:lnTo>
                  <a:close/>
                </a:path>
                <a:path w="1577340" h="3078479">
                  <a:moveTo>
                    <a:pt x="1577340" y="1876640"/>
                  </a:moveTo>
                  <a:lnTo>
                    <a:pt x="1289812" y="1719072"/>
                  </a:lnTo>
                  <a:lnTo>
                    <a:pt x="1288542" y="1721612"/>
                  </a:lnTo>
                  <a:lnTo>
                    <a:pt x="1288542" y="1724152"/>
                  </a:lnTo>
                  <a:lnTo>
                    <a:pt x="1287272" y="1724152"/>
                  </a:lnTo>
                  <a:lnTo>
                    <a:pt x="1284732" y="1725422"/>
                  </a:lnTo>
                  <a:lnTo>
                    <a:pt x="1577340" y="1885429"/>
                  </a:lnTo>
                  <a:lnTo>
                    <a:pt x="1577340" y="1876640"/>
                  </a:lnTo>
                  <a:close/>
                </a:path>
                <a:path w="1577340" h="3078479">
                  <a:moveTo>
                    <a:pt x="1577340" y="235254"/>
                  </a:moveTo>
                  <a:lnTo>
                    <a:pt x="1043940" y="0"/>
                  </a:lnTo>
                  <a:lnTo>
                    <a:pt x="1045210" y="3822"/>
                  </a:lnTo>
                  <a:lnTo>
                    <a:pt x="1045210" y="5080"/>
                  </a:lnTo>
                  <a:lnTo>
                    <a:pt x="1046480" y="12700"/>
                  </a:lnTo>
                  <a:lnTo>
                    <a:pt x="1577340" y="246392"/>
                  </a:lnTo>
                  <a:lnTo>
                    <a:pt x="1577340" y="2352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492484" y="3529583"/>
              <a:ext cx="161798" cy="82295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11489436" y="3160775"/>
              <a:ext cx="607060" cy="2368550"/>
            </a:xfrm>
            <a:custGeom>
              <a:avLst/>
              <a:gdLst/>
              <a:ahLst/>
              <a:cxnLst/>
              <a:rect l="l" t="t" r="r" b="b"/>
              <a:pathLst>
                <a:path w="607059" h="2368550">
                  <a:moveTo>
                    <a:pt x="71818" y="5842"/>
                  </a:moveTo>
                  <a:lnTo>
                    <a:pt x="71628" y="4572"/>
                  </a:lnTo>
                  <a:lnTo>
                    <a:pt x="71628" y="5842"/>
                  </a:lnTo>
                  <a:lnTo>
                    <a:pt x="71818" y="5842"/>
                  </a:lnTo>
                  <a:close/>
                </a:path>
                <a:path w="607059" h="2368550">
                  <a:moveTo>
                    <a:pt x="121920" y="1763903"/>
                  </a:moveTo>
                  <a:lnTo>
                    <a:pt x="120650" y="1757807"/>
                  </a:lnTo>
                  <a:lnTo>
                    <a:pt x="120650" y="1754124"/>
                  </a:lnTo>
                  <a:lnTo>
                    <a:pt x="107569" y="1760220"/>
                  </a:lnTo>
                  <a:lnTo>
                    <a:pt x="106299" y="1762760"/>
                  </a:lnTo>
                  <a:lnTo>
                    <a:pt x="103632" y="1763903"/>
                  </a:lnTo>
                  <a:lnTo>
                    <a:pt x="103632" y="1768856"/>
                  </a:lnTo>
                  <a:lnTo>
                    <a:pt x="104902" y="1771269"/>
                  </a:lnTo>
                  <a:lnTo>
                    <a:pt x="107569" y="1771269"/>
                  </a:lnTo>
                  <a:lnTo>
                    <a:pt x="110109" y="1770126"/>
                  </a:lnTo>
                  <a:lnTo>
                    <a:pt x="111506" y="1768856"/>
                  </a:lnTo>
                  <a:lnTo>
                    <a:pt x="117983" y="1766443"/>
                  </a:lnTo>
                  <a:lnTo>
                    <a:pt x="121920" y="1763903"/>
                  </a:lnTo>
                  <a:close/>
                </a:path>
                <a:path w="607059" h="2368550">
                  <a:moveTo>
                    <a:pt x="126492" y="313182"/>
                  </a:moveTo>
                  <a:lnTo>
                    <a:pt x="83058" y="9652"/>
                  </a:lnTo>
                  <a:lnTo>
                    <a:pt x="75438" y="7112"/>
                  </a:lnTo>
                  <a:lnTo>
                    <a:pt x="72898" y="7112"/>
                  </a:lnTo>
                  <a:lnTo>
                    <a:pt x="72898" y="5842"/>
                  </a:lnTo>
                  <a:lnTo>
                    <a:pt x="71818" y="5842"/>
                  </a:lnTo>
                  <a:lnTo>
                    <a:pt x="118872" y="316992"/>
                  </a:lnTo>
                  <a:lnTo>
                    <a:pt x="126492" y="313182"/>
                  </a:lnTo>
                  <a:close/>
                </a:path>
                <a:path w="607059" h="2368550">
                  <a:moveTo>
                    <a:pt x="260604" y="2162556"/>
                  </a:moveTo>
                  <a:lnTo>
                    <a:pt x="8890" y="451104"/>
                  </a:lnTo>
                  <a:lnTo>
                    <a:pt x="8890" y="444754"/>
                  </a:lnTo>
                  <a:lnTo>
                    <a:pt x="6350" y="443484"/>
                  </a:lnTo>
                  <a:lnTo>
                    <a:pt x="0" y="443484"/>
                  </a:lnTo>
                  <a:lnTo>
                    <a:pt x="0" y="449834"/>
                  </a:lnTo>
                  <a:lnTo>
                    <a:pt x="251714" y="2158746"/>
                  </a:lnTo>
                  <a:lnTo>
                    <a:pt x="254254" y="2170176"/>
                  </a:lnTo>
                  <a:lnTo>
                    <a:pt x="254254" y="2166366"/>
                  </a:lnTo>
                  <a:lnTo>
                    <a:pt x="260604" y="2162556"/>
                  </a:lnTo>
                  <a:close/>
                </a:path>
                <a:path w="607059" h="2368550">
                  <a:moveTo>
                    <a:pt x="413004" y="2083816"/>
                  </a:moveTo>
                  <a:lnTo>
                    <a:pt x="412813" y="2082546"/>
                  </a:lnTo>
                  <a:lnTo>
                    <a:pt x="173228" y="380492"/>
                  </a:lnTo>
                  <a:lnTo>
                    <a:pt x="171958" y="372872"/>
                  </a:lnTo>
                  <a:lnTo>
                    <a:pt x="171958" y="370344"/>
                  </a:lnTo>
                  <a:lnTo>
                    <a:pt x="165608" y="370344"/>
                  </a:lnTo>
                  <a:lnTo>
                    <a:pt x="163068" y="371602"/>
                  </a:lnTo>
                  <a:lnTo>
                    <a:pt x="163068" y="374142"/>
                  </a:lnTo>
                  <a:lnTo>
                    <a:pt x="164338" y="380492"/>
                  </a:lnTo>
                  <a:lnTo>
                    <a:pt x="404114" y="2085086"/>
                  </a:lnTo>
                  <a:lnTo>
                    <a:pt x="409194" y="2082546"/>
                  </a:lnTo>
                  <a:lnTo>
                    <a:pt x="411734" y="2083816"/>
                  </a:lnTo>
                  <a:lnTo>
                    <a:pt x="413004" y="2085086"/>
                  </a:lnTo>
                  <a:lnTo>
                    <a:pt x="413004" y="2083816"/>
                  </a:lnTo>
                  <a:close/>
                </a:path>
                <a:path w="607059" h="2368550">
                  <a:moveTo>
                    <a:pt x="465162" y="155359"/>
                  </a:moveTo>
                  <a:lnTo>
                    <a:pt x="90170" y="0"/>
                  </a:lnTo>
                  <a:lnTo>
                    <a:pt x="80010" y="3810"/>
                  </a:lnTo>
                  <a:lnTo>
                    <a:pt x="78740" y="5080"/>
                  </a:lnTo>
                  <a:lnTo>
                    <a:pt x="76200" y="5080"/>
                  </a:lnTo>
                  <a:lnTo>
                    <a:pt x="83820" y="7620"/>
                  </a:lnTo>
                  <a:lnTo>
                    <a:pt x="453898" y="161544"/>
                  </a:lnTo>
                  <a:lnTo>
                    <a:pt x="464058" y="156464"/>
                  </a:lnTo>
                  <a:lnTo>
                    <a:pt x="465162" y="155359"/>
                  </a:lnTo>
                  <a:close/>
                </a:path>
                <a:path w="607059" h="2368550">
                  <a:moveTo>
                    <a:pt x="467868" y="156464"/>
                  </a:moveTo>
                  <a:lnTo>
                    <a:pt x="466598" y="155194"/>
                  </a:lnTo>
                  <a:lnTo>
                    <a:pt x="465328" y="155194"/>
                  </a:lnTo>
                  <a:lnTo>
                    <a:pt x="465162" y="155359"/>
                  </a:lnTo>
                  <a:lnTo>
                    <a:pt x="467868" y="156464"/>
                  </a:lnTo>
                  <a:close/>
                </a:path>
                <a:path w="607059" h="2368550">
                  <a:moveTo>
                    <a:pt x="604012" y="2367026"/>
                  </a:moveTo>
                  <a:lnTo>
                    <a:pt x="602742" y="2367026"/>
                  </a:lnTo>
                  <a:lnTo>
                    <a:pt x="604012" y="2367661"/>
                  </a:lnTo>
                  <a:lnTo>
                    <a:pt x="604012" y="2367026"/>
                  </a:lnTo>
                  <a:close/>
                </a:path>
                <a:path w="607059" h="2368550">
                  <a:moveTo>
                    <a:pt x="605282" y="2368296"/>
                  </a:moveTo>
                  <a:lnTo>
                    <a:pt x="604012" y="2367661"/>
                  </a:lnTo>
                  <a:lnTo>
                    <a:pt x="604012" y="2368296"/>
                  </a:lnTo>
                  <a:lnTo>
                    <a:pt x="605282" y="2368296"/>
                  </a:lnTo>
                  <a:close/>
                </a:path>
                <a:path w="607059" h="2368550">
                  <a:moveTo>
                    <a:pt x="606552" y="2359406"/>
                  </a:moveTo>
                  <a:lnTo>
                    <a:pt x="267462" y="2170176"/>
                  </a:lnTo>
                  <a:lnTo>
                    <a:pt x="259842" y="2173986"/>
                  </a:lnTo>
                  <a:lnTo>
                    <a:pt x="256032" y="2173986"/>
                  </a:lnTo>
                  <a:lnTo>
                    <a:pt x="597662" y="2364486"/>
                  </a:lnTo>
                  <a:lnTo>
                    <a:pt x="602742" y="2367026"/>
                  </a:lnTo>
                  <a:lnTo>
                    <a:pt x="601472" y="2364486"/>
                  </a:lnTo>
                  <a:lnTo>
                    <a:pt x="602742" y="2361946"/>
                  </a:lnTo>
                  <a:lnTo>
                    <a:pt x="604012" y="2360676"/>
                  </a:lnTo>
                  <a:lnTo>
                    <a:pt x="606552" y="23594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745468" y="5244083"/>
              <a:ext cx="156972" cy="91693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092559" y="5465413"/>
              <a:ext cx="99441" cy="63658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9217152" y="2471927"/>
              <a:ext cx="2346960" cy="4382135"/>
            </a:xfrm>
            <a:custGeom>
              <a:avLst/>
              <a:gdLst/>
              <a:ahLst/>
              <a:cxnLst/>
              <a:rect l="l" t="t" r="r" b="b"/>
              <a:pathLst>
                <a:path w="2346959" h="4382134">
                  <a:moveTo>
                    <a:pt x="495" y="2286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495" y="2286"/>
                  </a:lnTo>
                  <a:close/>
                </a:path>
                <a:path w="2346959" h="4382134">
                  <a:moveTo>
                    <a:pt x="552577" y="2454097"/>
                  </a:moveTo>
                  <a:lnTo>
                    <a:pt x="552361" y="2453132"/>
                  </a:lnTo>
                  <a:lnTo>
                    <a:pt x="11430" y="7620"/>
                  </a:lnTo>
                  <a:lnTo>
                    <a:pt x="10795" y="5080"/>
                  </a:lnTo>
                  <a:lnTo>
                    <a:pt x="10160" y="2540"/>
                  </a:lnTo>
                  <a:lnTo>
                    <a:pt x="6350" y="3810"/>
                  </a:lnTo>
                  <a:lnTo>
                    <a:pt x="3810" y="5080"/>
                  </a:lnTo>
                  <a:lnTo>
                    <a:pt x="1270" y="3810"/>
                  </a:lnTo>
                  <a:lnTo>
                    <a:pt x="495" y="2286"/>
                  </a:lnTo>
                  <a:lnTo>
                    <a:pt x="543052" y="2454402"/>
                  </a:lnTo>
                  <a:lnTo>
                    <a:pt x="544322" y="2458212"/>
                  </a:lnTo>
                  <a:lnTo>
                    <a:pt x="544322" y="2455672"/>
                  </a:lnTo>
                  <a:lnTo>
                    <a:pt x="545592" y="2453132"/>
                  </a:lnTo>
                  <a:lnTo>
                    <a:pt x="550672" y="2453132"/>
                  </a:lnTo>
                  <a:lnTo>
                    <a:pt x="552577" y="2454097"/>
                  </a:lnTo>
                  <a:close/>
                </a:path>
                <a:path w="2346959" h="4382134">
                  <a:moveTo>
                    <a:pt x="553212" y="2454402"/>
                  </a:moveTo>
                  <a:lnTo>
                    <a:pt x="552577" y="2454097"/>
                  </a:lnTo>
                  <a:lnTo>
                    <a:pt x="553212" y="2456942"/>
                  </a:lnTo>
                  <a:lnTo>
                    <a:pt x="553212" y="2454402"/>
                  </a:lnTo>
                  <a:close/>
                </a:path>
                <a:path w="2346959" h="4382134">
                  <a:moveTo>
                    <a:pt x="1151382" y="3998264"/>
                  </a:moveTo>
                  <a:lnTo>
                    <a:pt x="1150112" y="3998976"/>
                  </a:lnTo>
                  <a:lnTo>
                    <a:pt x="1151382" y="3998976"/>
                  </a:lnTo>
                  <a:lnTo>
                    <a:pt x="1151382" y="3998264"/>
                  </a:lnTo>
                  <a:close/>
                </a:path>
                <a:path w="2346959" h="4382134">
                  <a:moveTo>
                    <a:pt x="1387144" y="3400107"/>
                  </a:moveTo>
                  <a:lnTo>
                    <a:pt x="1386840" y="3398520"/>
                  </a:lnTo>
                  <a:lnTo>
                    <a:pt x="1386840" y="3399790"/>
                  </a:lnTo>
                  <a:lnTo>
                    <a:pt x="1387144" y="3400107"/>
                  </a:lnTo>
                  <a:close/>
                </a:path>
                <a:path w="2346959" h="4382134">
                  <a:moveTo>
                    <a:pt x="2074164" y="3006090"/>
                  </a:moveTo>
                  <a:lnTo>
                    <a:pt x="2073694" y="3005861"/>
                  </a:lnTo>
                  <a:lnTo>
                    <a:pt x="2074164" y="3008630"/>
                  </a:lnTo>
                  <a:lnTo>
                    <a:pt x="2074164" y="3006090"/>
                  </a:lnTo>
                  <a:close/>
                </a:path>
                <a:path w="2346959" h="4382134">
                  <a:moveTo>
                    <a:pt x="2075688" y="3019425"/>
                  </a:moveTo>
                  <a:lnTo>
                    <a:pt x="2075446" y="3018155"/>
                  </a:lnTo>
                  <a:lnTo>
                    <a:pt x="2073275" y="3006471"/>
                  </a:lnTo>
                  <a:lnTo>
                    <a:pt x="2073275" y="3005658"/>
                  </a:lnTo>
                  <a:lnTo>
                    <a:pt x="2073694" y="3005861"/>
                  </a:lnTo>
                  <a:lnTo>
                    <a:pt x="2073516" y="3004820"/>
                  </a:lnTo>
                  <a:lnTo>
                    <a:pt x="2015998" y="2661031"/>
                  </a:lnTo>
                  <a:lnTo>
                    <a:pt x="2014728" y="2650998"/>
                  </a:lnTo>
                  <a:lnTo>
                    <a:pt x="2015998" y="2648458"/>
                  </a:lnTo>
                  <a:lnTo>
                    <a:pt x="2014728" y="2648458"/>
                  </a:lnTo>
                  <a:lnTo>
                    <a:pt x="2012188" y="2647188"/>
                  </a:lnTo>
                  <a:lnTo>
                    <a:pt x="2007108" y="2647188"/>
                  </a:lnTo>
                  <a:lnTo>
                    <a:pt x="2007108" y="2653538"/>
                  </a:lnTo>
                  <a:lnTo>
                    <a:pt x="2065223" y="3005861"/>
                  </a:lnTo>
                  <a:lnTo>
                    <a:pt x="2065223" y="3005988"/>
                  </a:lnTo>
                  <a:lnTo>
                    <a:pt x="2065020" y="3006471"/>
                  </a:lnTo>
                  <a:lnTo>
                    <a:pt x="2065020" y="3009011"/>
                  </a:lnTo>
                  <a:lnTo>
                    <a:pt x="2066163" y="3015615"/>
                  </a:lnTo>
                  <a:lnTo>
                    <a:pt x="2067433" y="3020822"/>
                  </a:lnTo>
                  <a:lnTo>
                    <a:pt x="2069719" y="3019425"/>
                  </a:lnTo>
                  <a:lnTo>
                    <a:pt x="2072132" y="3018155"/>
                  </a:lnTo>
                  <a:lnTo>
                    <a:pt x="2074545" y="3019425"/>
                  </a:lnTo>
                  <a:lnTo>
                    <a:pt x="2075688" y="3020822"/>
                  </a:lnTo>
                  <a:lnTo>
                    <a:pt x="2075688" y="3019425"/>
                  </a:lnTo>
                  <a:close/>
                </a:path>
                <a:path w="2346959" h="4382134">
                  <a:moveTo>
                    <a:pt x="2267712" y="4381512"/>
                  </a:moveTo>
                  <a:lnTo>
                    <a:pt x="1485595" y="3850297"/>
                  </a:lnTo>
                  <a:lnTo>
                    <a:pt x="1485595" y="3856571"/>
                  </a:lnTo>
                  <a:lnTo>
                    <a:pt x="1484630" y="3858488"/>
                  </a:lnTo>
                  <a:lnTo>
                    <a:pt x="1483537" y="3858488"/>
                  </a:lnTo>
                  <a:lnTo>
                    <a:pt x="1484630" y="3857523"/>
                  </a:lnTo>
                  <a:lnTo>
                    <a:pt x="1485595" y="3856571"/>
                  </a:lnTo>
                  <a:lnTo>
                    <a:pt x="1485595" y="3850297"/>
                  </a:lnTo>
                  <a:lnTo>
                    <a:pt x="1485379" y="3850144"/>
                  </a:lnTo>
                  <a:lnTo>
                    <a:pt x="1477822" y="3815003"/>
                  </a:lnTo>
                  <a:lnTo>
                    <a:pt x="1477759" y="3814724"/>
                  </a:lnTo>
                  <a:lnTo>
                    <a:pt x="1478534" y="3814330"/>
                  </a:lnTo>
                  <a:lnTo>
                    <a:pt x="1479804" y="3813060"/>
                  </a:lnTo>
                  <a:lnTo>
                    <a:pt x="1479804" y="3810533"/>
                  </a:lnTo>
                  <a:lnTo>
                    <a:pt x="1470609" y="3763467"/>
                  </a:lnTo>
                  <a:lnTo>
                    <a:pt x="1470609" y="3815003"/>
                  </a:lnTo>
                  <a:lnTo>
                    <a:pt x="1470279" y="3815003"/>
                  </a:lnTo>
                  <a:lnTo>
                    <a:pt x="1469910" y="3813606"/>
                  </a:lnTo>
                  <a:lnTo>
                    <a:pt x="1470609" y="3815003"/>
                  </a:lnTo>
                  <a:lnTo>
                    <a:pt x="1470609" y="3763467"/>
                  </a:lnTo>
                  <a:lnTo>
                    <a:pt x="1400810" y="3406127"/>
                  </a:lnTo>
                  <a:lnTo>
                    <a:pt x="1400162" y="3402317"/>
                  </a:lnTo>
                  <a:lnTo>
                    <a:pt x="1399540" y="3398520"/>
                  </a:lnTo>
                  <a:lnTo>
                    <a:pt x="1393190" y="3401060"/>
                  </a:lnTo>
                  <a:lnTo>
                    <a:pt x="1390650" y="3402317"/>
                  </a:lnTo>
                  <a:lnTo>
                    <a:pt x="1388110" y="3401060"/>
                  </a:lnTo>
                  <a:lnTo>
                    <a:pt x="1387144" y="3400107"/>
                  </a:lnTo>
                  <a:lnTo>
                    <a:pt x="1468272" y="3808806"/>
                  </a:lnTo>
                  <a:lnTo>
                    <a:pt x="1468120" y="3808476"/>
                  </a:lnTo>
                  <a:lnTo>
                    <a:pt x="1150112" y="3988879"/>
                  </a:lnTo>
                  <a:lnTo>
                    <a:pt x="1147635" y="3990124"/>
                  </a:lnTo>
                  <a:lnTo>
                    <a:pt x="1140460" y="3985361"/>
                  </a:lnTo>
                  <a:lnTo>
                    <a:pt x="720217" y="3690175"/>
                  </a:lnTo>
                  <a:lnTo>
                    <a:pt x="718947" y="3688905"/>
                  </a:lnTo>
                  <a:lnTo>
                    <a:pt x="716407" y="3687648"/>
                  </a:lnTo>
                  <a:lnTo>
                    <a:pt x="713867" y="3687648"/>
                  </a:lnTo>
                  <a:lnTo>
                    <a:pt x="712597" y="3690175"/>
                  </a:lnTo>
                  <a:lnTo>
                    <a:pt x="711454" y="3691432"/>
                  </a:lnTo>
                  <a:lnTo>
                    <a:pt x="711454" y="3692690"/>
                  </a:lnTo>
                  <a:lnTo>
                    <a:pt x="712597" y="3695217"/>
                  </a:lnTo>
                  <a:lnTo>
                    <a:pt x="712597" y="3696474"/>
                  </a:lnTo>
                  <a:lnTo>
                    <a:pt x="713867" y="3697744"/>
                  </a:lnTo>
                  <a:lnTo>
                    <a:pt x="1144270" y="4000500"/>
                  </a:lnTo>
                  <a:lnTo>
                    <a:pt x="1148080" y="4000500"/>
                  </a:lnTo>
                  <a:lnTo>
                    <a:pt x="1150620" y="3995458"/>
                  </a:lnTo>
                  <a:lnTo>
                    <a:pt x="1150620" y="3991673"/>
                  </a:lnTo>
                  <a:lnTo>
                    <a:pt x="1149350" y="3991673"/>
                  </a:lnTo>
                  <a:lnTo>
                    <a:pt x="1148080" y="3990403"/>
                  </a:lnTo>
                  <a:lnTo>
                    <a:pt x="1150620" y="3991673"/>
                  </a:lnTo>
                  <a:lnTo>
                    <a:pt x="1152652" y="3992664"/>
                  </a:lnTo>
                  <a:lnTo>
                    <a:pt x="1152652" y="3995191"/>
                  </a:lnTo>
                  <a:lnTo>
                    <a:pt x="1151382" y="3997718"/>
                  </a:lnTo>
                  <a:lnTo>
                    <a:pt x="1151382" y="3998264"/>
                  </a:lnTo>
                  <a:lnTo>
                    <a:pt x="1469021" y="3818229"/>
                  </a:lnTo>
                  <a:lnTo>
                    <a:pt x="1476756" y="3855021"/>
                  </a:lnTo>
                  <a:lnTo>
                    <a:pt x="1476756" y="3856266"/>
                  </a:lnTo>
                  <a:lnTo>
                    <a:pt x="1478026" y="3856266"/>
                  </a:lnTo>
                  <a:lnTo>
                    <a:pt x="1478026" y="3857523"/>
                  </a:lnTo>
                  <a:lnTo>
                    <a:pt x="1478584" y="3857523"/>
                  </a:lnTo>
                  <a:lnTo>
                    <a:pt x="1479550" y="3858488"/>
                  </a:lnTo>
                  <a:lnTo>
                    <a:pt x="1480146" y="3858488"/>
                  </a:lnTo>
                  <a:lnTo>
                    <a:pt x="1478724" y="3857523"/>
                  </a:lnTo>
                  <a:lnTo>
                    <a:pt x="1479423" y="3857523"/>
                  </a:lnTo>
                  <a:lnTo>
                    <a:pt x="1480400" y="3858488"/>
                  </a:lnTo>
                  <a:lnTo>
                    <a:pt x="1480146" y="3858488"/>
                  </a:lnTo>
                  <a:lnTo>
                    <a:pt x="2251202" y="4381512"/>
                  </a:lnTo>
                  <a:lnTo>
                    <a:pt x="2267712" y="4381512"/>
                  </a:lnTo>
                  <a:close/>
                </a:path>
                <a:path w="2346959" h="4382134">
                  <a:moveTo>
                    <a:pt x="2346960" y="2429764"/>
                  </a:moveTo>
                  <a:lnTo>
                    <a:pt x="2345690" y="2423414"/>
                  </a:lnTo>
                  <a:lnTo>
                    <a:pt x="2290064" y="2054098"/>
                  </a:lnTo>
                  <a:lnTo>
                    <a:pt x="2289518" y="2050288"/>
                  </a:lnTo>
                  <a:lnTo>
                    <a:pt x="2288794" y="2045208"/>
                  </a:lnTo>
                  <a:lnTo>
                    <a:pt x="2288794" y="2047748"/>
                  </a:lnTo>
                  <a:lnTo>
                    <a:pt x="2287524" y="2050288"/>
                  </a:lnTo>
                  <a:lnTo>
                    <a:pt x="2287524" y="2045208"/>
                  </a:lnTo>
                  <a:lnTo>
                    <a:pt x="2233930" y="1696212"/>
                  </a:lnTo>
                  <a:lnTo>
                    <a:pt x="2233930" y="1689862"/>
                  </a:lnTo>
                  <a:lnTo>
                    <a:pt x="2231390" y="1688592"/>
                  </a:lnTo>
                  <a:lnTo>
                    <a:pt x="2226310" y="1688592"/>
                  </a:lnTo>
                  <a:lnTo>
                    <a:pt x="2225040" y="1691132"/>
                  </a:lnTo>
                  <a:lnTo>
                    <a:pt x="2225040" y="1693672"/>
                  </a:lnTo>
                  <a:lnTo>
                    <a:pt x="2279904" y="2049018"/>
                  </a:lnTo>
                  <a:lnTo>
                    <a:pt x="2279904" y="2050288"/>
                  </a:lnTo>
                  <a:lnTo>
                    <a:pt x="2280526" y="2050605"/>
                  </a:lnTo>
                  <a:lnTo>
                    <a:pt x="2338070" y="2427224"/>
                  </a:lnTo>
                  <a:lnTo>
                    <a:pt x="2336800" y="2432304"/>
                  </a:lnTo>
                  <a:lnTo>
                    <a:pt x="2336800" y="2433574"/>
                  </a:lnTo>
                  <a:lnTo>
                    <a:pt x="2338070" y="2433574"/>
                  </a:lnTo>
                  <a:lnTo>
                    <a:pt x="2340610" y="2436114"/>
                  </a:lnTo>
                  <a:lnTo>
                    <a:pt x="2343150" y="2434844"/>
                  </a:lnTo>
                  <a:lnTo>
                    <a:pt x="2345690" y="2434844"/>
                  </a:lnTo>
                  <a:lnTo>
                    <a:pt x="2346960" y="2433574"/>
                  </a:lnTo>
                  <a:lnTo>
                    <a:pt x="2346960" y="24297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26828" y="5100827"/>
              <a:ext cx="287020" cy="152400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9851136" y="301751"/>
              <a:ext cx="2106295" cy="3752215"/>
            </a:xfrm>
            <a:custGeom>
              <a:avLst/>
              <a:gdLst/>
              <a:ahLst/>
              <a:cxnLst/>
              <a:rect l="l" t="t" r="r" b="b"/>
              <a:pathLst>
                <a:path w="2106295" h="3752215">
                  <a:moveTo>
                    <a:pt x="300228" y="3586099"/>
                  </a:moveTo>
                  <a:lnTo>
                    <a:pt x="254381" y="3359404"/>
                  </a:lnTo>
                  <a:lnTo>
                    <a:pt x="254127" y="3358134"/>
                  </a:lnTo>
                  <a:lnTo>
                    <a:pt x="252984" y="3354705"/>
                  </a:lnTo>
                  <a:lnTo>
                    <a:pt x="252984" y="3353816"/>
                  </a:lnTo>
                  <a:lnTo>
                    <a:pt x="8890" y="2125218"/>
                  </a:lnTo>
                  <a:lnTo>
                    <a:pt x="8890" y="2121408"/>
                  </a:lnTo>
                  <a:lnTo>
                    <a:pt x="6350" y="2121408"/>
                  </a:lnTo>
                  <a:lnTo>
                    <a:pt x="5080" y="2122678"/>
                  </a:lnTo>
                  <a:lnTo>
                    <a:pt x="3810" y="2122678"/>
                  </a:lnTo>
                  <a:lnTo>
                    <a:pt x="1270" y="2123948"/>
                  </a:lnTo>
                  <a:lnTo>
                    <a:pt x="0" y="2125218"/>
                  </a:lnTo>
                  <a:lnTo>
                    <a:pt x="0" y="2127758"/>
                  </a:lnTo>
                  <a:lnTo>
                    <a:pt x="1270" y="2132838"/>
                  </a:lnTo>
                  <a:lnTo>
                    <a:pt x="244094" y="3355086"/>
                  </a:lnTo>
                  <a:lnTo>
                    <a:pt x="244094" y="3356889"/>
                  </a:lnTo>
                  <a:lnTo>
                    <a:pt x="243840" y="3355594"/>
                  </a:lnTo>
                  <a:lnTo>
                    <a:pt x="243840" y="3358134"/>
                  </a:lnTo>
                  <a:lnTo>
                    <a:pt x="244398" y="3358426"/>
                  </a:lnTo>
                  <a:lnTo>
                    <a:pt x="244246" y="3357715"/>
                  </a:lnTo>
                  <a:lnTo>
                    <a:pt x="246634" y="3358896"/>
                  </a:lnTo>
                  <a:lnTo>
                    <a:pt x="251714" y="3358896"/>
                  </a:lnTo>
                  <a:lnTo>
                    <a:pt x="252857" y="3356610"/>
                  </a:lnTo>
                  <a:lnTo>
                    <a:pt x="252857" y="3356864"/>
                  </a:lnTo>
                  <a:lnTo>
                    <a:pt x="251587" y="3359404"/>
                  </a:lnTo>
                  <a:lnTo>
                    <a:pt x="246380" y="3359404"/>
                  </a:lnTo>
                  <a:lnTo>
                    <a:pt x="244398" y="3358426"/>
                  </a:lnTo>
                  <a:lnTo>
                    <a:pt x="291211" y="3592322"/>
                  </a:lnTo>
                  <a:lnTo>
                    <a:pt x="291211" y="3593592"/>
                  </a:lnTo>
                  <a:lnTo>
                    <a:pt x="298958" y="3593592"/>
                  </a:lnTo>
                  <a:lnTo>
                    <a:pt x="300228" y="3591052"/>
                  </a:lnTo>
                  <a:lnTo>
                    <a:pt x="300228" y="3586099"/>
                  </a:lnTo>
                  <a:close/>
                </a:path>
                <a:path w="2106295" h="3752215">
                  <a:moveTo>
                    <a:pt x="1224330" y="2931706"/>
                  </a:moveTo>
                  <a:lnTo>
                    <a:pt x="1223772" y="2928874"/>
                  </a:lnTo>
                  <a:lnTo>
                    <a:pt x="1223772" y="2931414"/>
                  </a:lnTo>
                  <a:lnTo>
                    <a:pt x="1224330" y="2931706"/>
                  </a:lnTo>
                  <a:close/>
                </a:path>
                <a:path w="2106295" h="3752215">
                  <a:moveTo>
                    <a:pt x="1231392" y="2927096"/>
                  </a:moveTo>
                  <a:lnTo>
                    <a:pt x="765937" y="11430"/>
                  </a:lnTo>
                  <a:lnTo>
                    <a:pt x="765937" y="7620"/>
                  </a:lnTo>
                  <a:lnTo>
                    <a:pt x="764794" y="3810"/>
                  </a:lnTo>
                  <a:lnTo>
                    <a:pt x="764794" y="1270"/>
                  </a:lnTo>
                  <a:lnTo>
                    <a:pt x="762254" y="0"/>
                  </a:lnTo>
                  <a:lnTo>
                    <a:pt x="755904" y="0"/>
                  </a:lnTo>
                  <a:lnTo>
                    <a:pt x="755904" y="3810"/>
                  </a:lnTo>
                  <a:lnTo>
                    <a:pt x="1222502" y="2923286"/>
                  </a:lnTo>
                  <a:lnTo>
                    <a:pt x="1223772" y="2927096"/>
                  </a:lnTo>
                  <a:lnTo>
                    <a:pt x="1225042" y="2929636"/>
                  </a:lnTo>
                  <a:lnTo>
                    <a:pt x="1227582" y="2932176"/>
                  </a:lnTo>
                  <a:lnTo>
                    <a:pt x="1230122" y="2932176"/>
                  </a:lnTo>
                  <a:lnTo>
                    <a:pt x="1230744" y="2930906"/>
                  </a:lnTo>
                  <a:lnTo>
                    <a:pt x="1231392" y="2929636"/>
                  </a:lnTo>
                  <a:lnTo>
                    <a:pt x="1231392" y="2927096"/>
                  </a:lnTo>
                  <a:close/>
                </a:path>
                <a:path w="2106295" h="3752215">
                  <a:moveTo>
                    <a:pt x="1363980" y="3747008"/>
                  </a:moveTo>
                  <a:lnTo>
                    <a:pt x="1233474" y="2932684"/>
                  </a:lnTo>
                  <a:lnTo>
                    <a:pt x="1232662" y="2927604"/>
                  </a:lnTo>
                  <a:lnTo>
                    <a:pt x="1232662" y="2930144"/>
                  </a:lnTo>
                  <a:lnTo>
                    <a:pt x="1231392" y="2932684"/>
                  </a:lnTo>
                  <a:lnTo>
                    <a:pt x="1226312" y="2932684"/>
                  </a:lnTo>
                  <a:lnTo>
                    <a:pt x="1224330" y="2931706"/>
                  </a:lnTo>
                  <a:lnTo>
                    <a:pt x="1225042" y="2935224"/>
                  </a:lnTo>
                  <a:lnTo>
                    <a:pt x="1355090" y="3739388"/>
                  </a:lnTo>
                  <a:lnTo>
                    <a:pt x="1355090" y="3749548"/>
                  </a:lnTo>
                  <a:lnTo>
                    <a:pt x="1357630" y="3752088"/>
                  </a:lnTo>
                  <a:lnTo>
                    <a:pt x="1362710" y="3752088"/>
                  </a:lnTo>
                  <a:lnTo>
                    <a:pt x="1363980" y="3750818"/>
                  </a:lnTo>
                  <a:lnTo>
                    <a:pt x="1363980" y="3747008"/>
                  </a:lnTo>
                  <a:close/>
                </a:path>
                <a:path w="2106295" h="3752215">
                  <a:moveTo>
                    <a:pt x="1685912" y="1844992"/>
                  </a:moveTo>
                  <a:lnTo>
                    <a:pt x="1685544" y="1842262"/>
                  </a:lnTo>
                  <a:lnTo>
                    <a:pt x="1685544" y="1844802"/>
                  </a:lnTo>
                  <a:lnTo>
                    <a:pt x="1685912" y="1844992"/>
                  </a:lnTo>
                  <a:close/>
                </a:path>
                <a:path w="2106295" h="3752215">
                  <a:moveTo>
                    <a:pt x="1766316" y="3176016"/>
                  </a:moveTo>
                  <a:lnTo>
                    <a:pt x="1765046" y="3173476"/>
                  </a:lnTo>
                  <a:lnTo>
                    <a:pt x="1762506" y="3172206"/>
                  </a:lnTo>
                  <a:lnTo>
                    <a:pt x="1757426" y="3174746"/>
                  </a:lnTo>
                  <a:lnTo>
                    <a:pt x="1561693" y="3265424"/>
                  </a:lnTo>
                  <a:lnTo>
                    <a:pt x="1559052" y="3265424"/>
                  </a:lnTo>
                  <a:lnTo>
                    <a:pt x="1559052" y="3267468"/>
                  </a:lnTo>
                  <a:lnTo>
                    <a:pt x="1561604" y="3265944"/>
                  </a:lnTo>
                  <a:lnTo>
                    <a:pt x="1564386" y="3265944"/>
                  </a:lnTo>
                  <a:lnTo>
                    <a:pt x="1566926" y="3267202"/>
                  </a:lnTo>
                  <a:lnTo>
                    <a:pt x="1566926" y="3273552"/>
                  </a:lnTo>
                  <a:lnTo>
                    <a:pt x="1573149" y="3271012"/>
                  </a:lnTo>
                  <a:lnTo>
                    <a:pt x="1763776" y="3182366"/>
                  </a:lnTo>
                  <a:lnTo>
                    <a:pt x="1764030" y="3182112"/>
                  </a:lnTo>
                  <a:lnTo>
                    <a:pt x="1765046" y="3181096"/>
                  </a:lnTo>
                  <a:lnTo>
                    <a:pt x="1766316" y="3178556"/>
                  </a:lnTo>
                  <a:lnTo>
                    <a:pt x="1766316" y="3176016"/>
                  </a:lnTo>
                  <a:close/>
                </a:path>
                <a:path w="2106295" h="3752215">
                  <a:moveTo>
                    <a:pt x="1827276" y="2806446"/>
                  </a:moveTo>
                  <a:lnTo>
                    <a:pt x="1694434" y="1848612"/>
                  </a:lnTo>
                  <a:lnTo>
                    <a:pt x="1694434" y="1846072"/>
                  </a:lnTo>
                  <a:lnTo>
                    <a:pt x="1694434" y="1843532"/>
                  </a:lnTo>
                  <a:lnTo>
                    <a:pt x="1693164" y="1846072"/>
                  </a:lnTo>
                  <a:lnTo>
                    <a:pt x="1688084" y="1846072"/>
                  </a:lnTo>
                  <a:lnTo>
                    <a:pt x="1685912" y="1844992"/>
                  </a:lnTo>
                  <a:lnTo>
                    <a:pt x="1819554" y="2809557"/>
                  </a:lnTo>
                  <a:lnTo>
                    <a:pt x="1818259" y="2810002"/>
                  </a:lnTo>
                  <a:lnTo>
                    <a:pt x="1714246" y="2856357"/>
                  </a:lnTo>
                  <a:lnTo>
                    <a:pt x="1712976" y="2857627"/>
                  </a:lnTo>
                  <a:lnTo>
                    <a:pt x="1712976" y="2862707"/>
                  </a:lnTo>
                  <a:lnTo>
                    <a:pt x="1715516" y="2862707"/>
                  </a:lnTo>
                  <a:lnTo>
                    <a:pt x="1716786" y="2863850"/>
                  </a:lnTo>
                  <a:lnTo>
                    <a:pt x="1717929" y="2863850"/>
                  </a:lnTo>
                  <a:lnTo>
                    <a:pt x="1719199" y="2862707"/>
                  </a:lnTo>
                  <a:lnTo>
                    <a:pt x="1729232" y="2858897"/>
                  </a:lnTo>
                  <a:lnTo>
                    <a:pt x="1825752" y="2816225"/>
                  </a:lnTo>
                  <a:lnTo>
                    <a:pt x="1825752" y="2814955"/>
                  </a:lnTo>
                  <a:lnTo>
                    <a:pt x="1823212" y="2816225"/>
                  </a:lnTo>
                  <a:lnTo>
                    <a:pt x="1819529" y="2814955"/>
                  </a:lnTo>
                  <a:lnTo>
                    <a:pt x="1818259" y="2812542"/>
                  </a:lnTo>
                  <a:lnTo>
                    <a:pt x="1819529" y="2810002"/>
                  </a:lnTo>
                  <a:lnTo>
                    <a:pt x="1819656" y="2810256"/>
                  </a:lnTo>
                  <a:lnTo>
                    <a:pt x="1827276" y="2806446"/>
                  </a:lnTo>
                  <a:close/>
                </a:path>
                <a:path w="2106295" h="3752215">
                  <a:moveTo>
                    <a:pt x="2106168" y="3018536"/>
                  </a:moveTo>
                  <a:lnTo>
                    <a:pt x="2104898" y="3018536"/>
                  </a:lnTo>
                  <a:lnTo>
                    <a:pt x="2102358" y="3015996"/>
                  </a:lnTo>
                  <a:lnTo>
                    <a:pt x="2101088" y="3015996"/>
                  </a:lnTo>
                  <a:lnTo>
                    <a:pt x="2091055" y="3021076"/>
                  </a:lnTo>
                  <a:lnTo>
                    <a:pt x="1765300" y="3170682"/>
                  </a:lnTo>
                  <a:lnTo>
                    <a:pt x="1762760" y="3171952"/>
                  </a:lnTo>
                  <a:lnTo>
                    <a:pt x="1765300" y="3173222"/>
                  </a:lnTo>
                  <a:lnTo>
                    <a:pt x="1767840" y="3178302"/>
                  </a:lnTo>
                  <a:lnTo>
                    <a:pt x="1766570" y="3180842"/>
                  </a:lnTo>
                  <a:lnTo>
                    <a:pt x="1764030" y="3182112"/>
                  </a:lnTo>
                  <a:lnTo>
                    <a:pt x="2103628" y="3024886"/>
                  </a:lnTo>
                  <a:lnTo>
                    <a:pt x="2104898" y="3023616"/>
                  </a:lnTo>
                  <a:lnTo>
                    <a:pt x="2104898" y="3021076"/>
                  </a:lnTo>
                  <a:lnTo>
                    <a:pt x="2106168" y="3021076"/>
                  </a:lnTo>
                  <a:lnTo>
                    <a:pt x="2106168" y="30185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951843" y="1397507"/>
              <a:ext cx="240156" cy="75951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10603992" y="1527047"/>
              <a:ext cx="1059180" cy="4347210"/>
            </a:xfrm>
            <a:custGeom>
              <a:avLst/>
              <a:gdLst/>
              <a:ahLst/>
              <a:cxnLst/>
              <a:rect l="l" t="t" r="r" b="b"/>
              <a:pathLst>
                <a:path w="1059179" h="4347210">
                  <a:moveTo>
                    <a:pt x="688848" y="3965956"/>
                  </a:moveTo>
                  <a:lnTo>
                    <a:pt x="687578" y="3963543"/>
                  </a:lnTo>
                  <a:lnTo>
                    <a:pt x="685038" y="3963543"/>
                  </a:lnTo>
                  <a:lnTo>
                    <a:pt x="682498" y="3964686"/>
                  </a:lnTo>
                  <a:lnTo>
                    <a:pt x="679958" y="3965956"/>
                  </a:lnTo>
                  <a:lnTo>
                    <a:pt x="657352" y="3978529"/>
                  </a:lnTo>
                  <a:lnTo>
                    <a:pt x="654469" y="3980688"/>
                  </a:lnTo>
                  <a:lnTo>
                    <a:pt x="651256" y="3980688"/>
                  </a:lnTo>
                  <a:lnTo>
                    <a:pt x="648716" y="3981958"/>
                  </a:lnTo>
                  <a:lnTo>
                    <a:pt x="2540" y="4336745"/>
                  </a:lnTo>
                  <a:lnTo>
                    <a:pt x="1270" y="4338015"/>
                  </a:lnTo>
                  <a:lnTo>
                    <a:pt x="0" y="4338015"/>
                  </a:lnTo>
                  <a:lnTo>
                    <a:pt x="0" y="4344352"/>
                  </a:lnTo>
                  <a:lnTo>
                    <a:pt x="1270" y="4346880"/>
                  </a:lnTo>
                  <a:lnTo>
                    <a:pt x="3810" y="4346880"/>
                  </a:lnTo>
                  <a:lnTo>
                    <a:pt x="8890" y="4344352"/>
                  </a:lnTo>
                  <a:lnTo>
                    <a:pt x="12700" y="4341812"/>
                  </a:lnTo>
                  <a:lnTo>
                    <a:pt x="655066" y="3988308"/>
                  </a:lnTo>
                  <a:lnTo>
                    <a:pt x="658876" y="3987038"/>
                  </a:lnTo>
                  <a:lnTo>
                    <a:pt x="658876" y="3984498"/>
                  </a:lnTo>
                  <a:lnTo>
                    <a:pt x="657606" y="3983228"/>
                  </a:lnTo>
                  <a:lnTo>
                    <a:pt x="657098" y="3982212"/>
                  </a:lnTo>
                  <a:lnTo>
                    <a:pt x="657352" y="3982339"/>
                  </a:lnTo>
                  <a:lnTo>
                    <a:pt x="658622" y="3983609"/>
                  </a:lnTo>
                  <a:lnTo>
                    <a:pt x="659892" y="3986022"/>
                  </a:lnTo>
                  <a:lnTo>
                    <a:pt x="658622" y="3988562"/>
                  </a:lnTo>
                  <a:lnTo>
                    <a:pt x="657352" y="3989832"/>
                  </a:lnTo>
                  <a:lnTo>
                    <a:pt x="674141" y="3981069"/>
                  </a:lnTo>
                  <a:lnTo>
                    <a:pt x="686308" y="3974719"/>
                  </a:lnTo>
                  <a:lnTo>
                    <a:pt x="687578" y="3972306"/>
                  </a:lnTo>
                  <a:lnTo>
                    <a:pt x="688848" y="3971036"/>
                  </a:lnTo>
                  <a:lnTo>
                    <a:pt x="688848" y="3965956"/>
                  </a:lnTo>
                  <a:close/>
                </a:path>
                <a:path w="1059179" h="4347210">
                  <a:moveTo>
                    <a:pt x="1046086" y="399046"/>
                  </a:moveTo>
                  <a:lnTo>
                    <a:pt x="1045464" y="396240"/>
                  </a:lnTo>
                  <a:lnTo>
                    <a:pt x="1045464" y="398780"/>
                  </a:lnTo>
                  <a:lnTo>
                    <a:pt x="1046086" y="399046"/>
                  </a:lnTo>
                  <a:close/>
                </a:path>
                <a:path w="1059179" h="4347210">
                  <a:moveTo>
                    <a:pt x="1054608" y="394208"/>
                  </a:moveTo>
                  <a:lnTo>
                    <a:pt x="1004062" y="11430"/>
                  </a:lnTo>
                  <a:lnTo>
                    <a:pt x="1002792" y="3810"/>
                  </a:lnTo>
                  <a:lnTo>
                    <a:pt x="1002792" y="2540"/>
                  </a:lnTo>
                  <a:lnTo>
                    <a:pt x="1001522" y="0"/>
                  </a:lnTo>
                  <a:lnTo>
                    <a:pt x="995172" y="0"/>
                  </a:lnTo>
                  <a:lnTo>
                    <a:pt x="995172" y="3810"/>
                  </a:lnTo>
                  <a:lnTo>
                    <a:pt x="1046988" y="389128"/>
                  </a:lnTo>
                  <a:lnTo>
                    <a:pt x="1046988" y="395478"/>
                  </a:lnTo>
                  <a:lnTo>
                    <a:pt x="1048258" y="398018"/>
                  </a:lnTo>
                  <a:lnTo>
                    <a:pt x="1050798" y="399288"/>
                  </a:lnTo>
                  <a:lnTo>
                    <a:pt x="1053338" y="399288"/>
                  </a:lnTo>
                  <a:lnTo>
                    <a:pt x="1054608" y="396748"/>
                  </a:lnTo>
                  <a:lnTo>
                    <a:pt x="1054608" y="394208"/>
                  </a:lnTo>
                  <a:close/>
                </a:path>
                <a:path w="1059179" h="4347210">
                  <a:moveTo>
                    <a:pt x="1059180" y="418719"/>
                  </a:moveTo>
                  <a:lnTo>
                    <a:pt x="1056843" y="399923"/>
                  </a:lnTo>
                  <a:lnTo>
                    <a:pt x="1056386" y="396240"/>
                  </a:lnTo>
                  <a:lnTo>
                    <a:pt x="1055116" y="397510"/>
                  </a:lnTo>
                  <a:lnTo>
                    <a:pt x="1053719" y="399923"/>
                  </a:lnTo>
                  <a:lnTo>
                    <a:pt x="1048258" y="399923"/>
                  </a:lnTo>
                  <a:lnTo>
                    <a:pt x="1046086" y="399046"/>
                  </a:lnTo>
                  <a:lnTo>
                    <a:pt x="1046861" y="402463"/>
                  </a:lnTo>
                  <a:lnTo>
                    <a:pt x="1049528" y="419989"/>
                  </a:lnTo>
                  <a:lnTo>
                    <a:pt x="1049528" y="422402"/>
                  </a:lnTo>
                  <a:lnTo>
                    <a:pt x="1052322" y="423672"/>
                  </a:lnTo>
                  <a:lnTo>
                    <a:pt x="1056386" y="423672"/>
                  </a:lnTo>
                  <a:lnTo>
                    <a:pt x="1059180" y="422402"/>
                  </a:lnTo>
                  <a:lnTo>
                    <a:pt x="1059180" y="4187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761220" y="4925568"/>
              <a:ext cx="65531" cy="262127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205466" y="4953762"/>
              <a:ext cx="301370" cy="156971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744456" y="5243321"/>
              <a:ext cx="188214" cy="101600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9218676" y="240804"/>
              <a:ext cx="2973705" cy="5050790"/>
            </a:xfrm>
            <a:custGeom>
              <a:avLst/>
              <a:gdLst/>
              <a:ahLst/>
              <a:cxnLst/>
              <a:rect l="l" t="t" r="r" b="b"/>
              <a:pathLst>
                <a:path w="2973704" h="5050790">
                  <a:moveTo>
                    <a:pt x="23215" y="2228837"/>
                  </a:moveTo>
                  <a:lnTo>
                    <a:pt x="1270" y="2228837"/>
                  </a:lnTo>
                  <a:lnTo>
                    <a:pt x="0" y="2228837"/>
                  </a:lnTo>
                  <a:lnTo>
                    <a:pt x="0" y="2232647"/>
                  </a:lnTo>
                  <a:lnTo>
                    <a:pt x="1270" y="2235187"/>
                  </a:lnTo>
                  <a:lnTo>
                    <a:pt x="3810" y="2236457"/>
                  </a:lnTo>
                  <a:lnTo>
                    <a:pt x="6350" y="2235187"/>
                  </a:lnTo>
                  <a:lnTo>
                    <a:pt x="10160" y="2233917"/>
                  </a:lnTo>
                  <a:lnTo>
                    <a:pt x="16383" y="2231377"/>
                  </a:lnTo>
                  <a:lnTo>
                    <a:pt x="23215" y="2228837"/>
                  </a:lnTo>
                  <a:close/>
                </a:path>
                <a:path w="2973704" h="5050790">
                  <a:moveTo>
                    <a:pt x="397002" y="2086851"/>
                  </a:moveTo>
                  <a:lnTo>
                    <a:pt x="395732" y="2084311"/>
                  </a:lnTo>
                  <a:lnTo>
                    <a:pt x="395732" y="2083041"/>
                  </a:lnTo>
                  <a:lnTo>
                    <a:pt x="394462" y="2081771"/>
                  </a:lnTo>
                  <a:lnTo>
                    <a:pt x="390652" y="2081771"/>
                  </a:lnTo>
                  <a:lnTo>
                    <a:pt x="2540" y="2225027"/>
                  </a:lnTo>
                  <a:lnTo>
                    <a:pt x="1270" y="2225027"/>
                  </a:lnTo>
                  <a:lnTo>
                    <a:pt x="1270" y="2227567"/>
                  </a:lnTo>
                  <a:lnTo>
                    <a:pt x="26631" y="2227567"/>
                  </a:lnTo>
                  <a:lnTo>
                    <a:pt x="391922" y="2091931"/>
                  </a:lnTo>
                  <a:lnTo>
                    <a:pt x="393192" y="2090661"/>
                  </a:lnTo>
                  <a:lnTo>
                    <a:pt x="395732" y="2089391"/>
                  </a:lnTo>
                  <a:lnTo>
                    <a:pt x="397002" y="2086851"/>
                  </a:lnTo>
                  <a:close/>
                </a:path>
                <a:path w="2973704" h="5050790">
                  <a:moveTo>
                    <a:pt x="2274366" y="3900957"/>
                  </a:moveTo>
                  <a:lnTo>
                    <a:pt x="2273808" y="3898125"/>
                  </a:lnTo>
                  <a:lnTo>
                    <a:pt x="2273808" y="3900665"/>
                  </a:lnTo>
                  <a:lnTo>
                    <a:pt x="2274366" y="3900957"/>
                  </a:lnTo>
                  <a:close/>
                </a:path>
                <a:path w="2973704" h="5050790">
                  <a:moveTo>
                    <a:pt x="2327148" y="1899018"/>
                  </a:moveTo>
                  <a:lnTo>
                    <a:pt x="2304338" y="1737855"/>
                  </a:lnTo>
                  <a:lnTo>
                    <a:pt x="2304186" y="1736775"/>
                  </a:lnTo>
                  <a:lnTo>
                    <a:pt x="2304161" y="1735315"/>
                  </a:lnTo>
                  <a:lnTo>
                    <a:pt x="2302764" y="1737855"/>
                  </a:lnTo>
                  <a:lnTo>
                    <a:pt x="2297684" y="1737855"/>
                  </a:lnTo>
                  <a:lnTo>
                    <a:pt x="2296655" y="1737347"/>
                  </a:lnTo>
                  <a:lnTo>
                    <a:pt x="2301494" y="1737347"/>
                  </a:lnTo>
                  <a:lnTo>
                    <a:pt x="2302764" y="1734807"/>
                  </a:lnTo>
                  <a:lnTo>
                    <a:pt x="2302764" y="1732267"/>
                  </a:lnTo>
                  <a:lnTo>
                    <a:pt x="2301494" y="1725917"/>
                  </a:lnTo>
                  <a:lnTo>
                    <a:pt x="2065909" y="3797"/>
                  </a:lnTo>
                  <a:lnTo>
                    <a:pt x="2065909" y="2527"/>
                  </a:lnTo>
                  <a:lnTo>
                    <a:pt x="2064639" y="1257"/>
                  </a:lnTo>
                  <a:lnTo>
                    <a:pt x="2062226" y="1257"/>
                  </a:lnTo>
                  <a:lnTo>
                    <a:pt x="2060956" y="0"/>
                  </a:lnTo>
                  <a:lnTo>
                    <a:pt x="2057146" y="0"/>
                  </a:lnTo>
                  <a:lnTo>
                    <a:pt x="2055876" y="2527"/>
                  </a:lnTo>
                  <a:lnTo>
                    <a:pt x="2055876" y="5067"/>
                  </a:lnTo>
                  <a:lnTo>
                    <a:pt x="2057146" y="10147"/>
                  </a:lnTo>
                  <a:lnTo>
                    <a:pt x="2294001" y="1733537"/>
                  </a:lnTo>
                  <a:lnTo>
                    <a:pt x="2294001" y="1736077"/>
                  </a:lnTo>
                  <a:lnTo>
                    <a:pt x="2295525" y="1736890"/>
                  </a:lnTo>
                  <a:lnTo>
                    <a:pt x="2318131" y="1902701"/>
                  </a:lnTo>
                  <a:lnTo>
                    <a:pt x="2318131" y="1905241"/>
                  </a:lnTo>
                  <a:lnTo>
                    <a:pt x="2320798" y="1906511"/>
                  </a:lnTo>
                  <a:lnTo>
                    <a:pt x="2325878" y="1906511"/>
                  </a:lnTo>
                  <a:lnTo>
                    <a:pt x="2327148" y="1903971"/>
                  </a:lnTo>
                  <a:lnTo>
                    <a:pt x="2327148" y="1899018"/>
                  </a:lnTo>
                  <a:close/>
                </a:path>
                <a:path w="2973704" h="5050790">
                  <a:moveTo>
                    <a:pt x="2394826" y="4700790"/>
                  </a:moveTo>
                  <a:lnTo>
                    <a:pt x="2394204" y="4698098"/>
                  </a:lnTo>
                  <a:lnTo>
                    <a:pt x="2394204" y="4700511"/>
                  </a:lnTo>
                  <a:lnTo>
                    <a:pt x="2394826" y="4700790"/>
                  </a:lnTo>
                  <a:close/>
                </a:path>
                <a:path w="2973704" h="5050790">
                  <a:moveTo>
                    <a:pt x="2453640" y="5041633"/>
                  </a:moveTo>
                  <a:lnTo>
                    <a:pt x="2404160" y="4707877"/>
                  </a:lnTo>
                  <a:lnTo>
                    <a:pt x="2404008" y="4706861"/>
                  </a:lnTo>
                  <a:lnTo>
                    <a:pt x="2404872" y="4705210"/>
                  </a:lnTo>
                  <a:lnTo>
                    <a:pt x="2404872" y="4702924"/>
                  </a:lnTo>
                  <a:lnTo>
                    <a:pt x="2404592" y="4701654"/>
                  </a:lnTo>
                  <a:lnTo>
                    <a:pt x="2404275" y="4700232"/>
                  </a:lnTo>
                  <a:lnTo>
                    <a:pt x="2404618" y="4699584"/>
                  </a:lnTo>
                  <a:lnTo>
                    <a:pt x="2404872" y="4699368"/>
                  </a:lnTo>
                  <a:lnTo>
                    <a:pt x="2404795" y="4699241"/>
                  </a:lnTo>
                  <a:lnTo>
                    <a:pt x="2404872" y="4699114"/>
                  </a:lnTo>
                  <a:lnTo>
                    <a:pt x="2404872" y="4696701"/>
                  </a:lnTo>
                  <a:lnTo>
                    <a:pt x="2403043" y="4681969"/>
                  </a:lnTo>
                  <a:lnTo>
                    <a:pt x="2402459" y="4677143"/>
                  </a:lnTo>
                  <a:lnTo>
                    <a:pt x="2401189" y="4679556"/>
                  </a:lnTo>
                  <a:lnTo>
                    <a:pt x="2400046" y="4681969"/>
                  </a:lnTo>
                  <a:lnTo>
                    <a:pt x="2395093" y="4681969"/>
                  </a:lnTo>
                  <a:lnTo>
                    <a:pt x="2394547" y="4681715"/>
                  </a:lnTo>
                  <a:lnTo>
                    <a:pt x="2399030" y="4681715"/>
                  </a:lnTo>
                  <a:lnTo>
                    <a:pt x="2400300" y="4679175"/>
                  </a:lnTo>
                  <a:lnTo>
                    <a:pt x="2400300" y="4676635"/>
                  </a:lnTo>
                  <a:lnTo>
                    <a:pt x="2394712" y="4639551"/>
                  </a:lnTo>
                  <a:lnTo>
                    <a:pt x="2393950" y="4634471"/>
                  </a:lnTo>
                  <a:lnTo>
                    <a:pt x="2393950" y="4637011"/>
                  </a:lnTo>
                  <a:lnTo>
                    <a:pt x="2392680" y="4639551"/>
                  </a:lnTo>
                  <a:lnTo>
                    <a:pt x="2391918" y="4639551"/>
                  </a:lnTo>
                  <a:lnTo>
                    <a:pt x="2392680" y="4638027"/>
                  </a:lnTo>
                  <a:lnTo>
                    <a:pt x="2392680" y="4635487"/>
                  </a:lnTo>
                  <a:lnTo>
                    <a:pt x="2344534" y="4313415"/>
                  </a:lnTo>
                  <a:lnTo>
                    <a:pt x="2344318" y="4311993"/>
                  </a:lnTo>
                  <a:lnTo>
                    <a:pt x="2346325" y="4309986"/>
                  </a:lnTo>
                  <a:lnTo>
                    <a:pt x="2345055" y="4307573"/>
                  </a:lnTo>
                  <a:lnTo>
                    <a:pt x="2345055" y="4306303"/>
                  </a:lnTo>
                  <a:lnTo>
                    <a:pt x="2343023" y="4292968"/>
                  </a:lnTo>
                  <a:lnTo>
                    <a:pt x="2343023" y="4312526"/>
                  </a:lnTo>
                  <a:lnTo>
                    <a:pt x="2341245" y="4313415"/>
                  </a:lnTo>
                  <a:lnTo>
                    <a:pt x="2339467" y="4313415"/>
                  </a:lnTo>
                  <a:lnTo>
                    <a:pt x="2341245" y="4312526"/>
                  </a:lnTo>
                  <a:lnTo>
                    <a:pt x="2343023" y="4312526"/>
                  </a:lnTo>
                  <a:lnTo>
                    <a:pt x="2343023" y="4292968"/>
                  </a:lnTo>
                  <a:lnTo>
                    <a:pt x="2283510" y="3902329"/>
                  </a:lnTo>
                  <a:lnTo>
                    <a:pt x="2284476" y="3900411"/>
                  </a:lnTo>
                  <a:lnTo>
                    <a:pt x="2284476" y="3897871"/>
                  </a:lnTo>
                  <a:lnTo>
                    <a:pt x="2201545" y="3338055"/>
                  </a:lnTo>
                  <a:lnTo>
                    <a:pt x="2200275" y="3332975"/>
                  </a:lnTo>
                  <a:lnTo>
                    <a:pt x="2200275" y="3326625"/>
                  </a:lnTo>
                  <a:lnTo>
                    <a:pt x="2197735" y="3325355"/>
                  </a:lnTo>
                  <a:lnTo>
                    <a:pt x="2192782" y="3325355"/>
                  </a:lnTo>
                  <a:lnTo>
                    <a:pt x="2192782" y="3326625"/>
                  </a:lnTo>
                  <a:lnTo>
                    <a:pt x="2191512" y="3327895"/>
                  </a:lnTo>
                  <a:lnTo>
                    <a:pt x="2191512" y="3330435"/>
                  </a:lnTo>
                  <a:lnTo>
                    <a:pt x="2275713" y="3895331"/>
                  </a:lnTo>
                  <a:lnTo>
                    <a:pt x="2275713" y="3901630"/>
                  </a:lnTo>
                  <a:lnTo>
                    <a:pt x="2274366" y="3900957"/>
                  </a:lnTo>
                  <a:lnTo>
                    <a:pt x="2275078" y="3904475"/>
                  </a:lnTo>
                  <a:lnTo>
                    <a:pt x="2334895" y="4299953"/>
                  </a:lnTo>
                  <a:lnTo>
                    <a:pt x="2336165" y="4308843"/>
                  </a:lnTo>
                  <a:lnTo>
                    <a:pt x="2336165" y="4311256"/>
                  </a:lnTo>
                  <a:lnTo>
                    <a:pt x="2337816" y="4312907"/>
                  </a:lnTo>
                  <a:lnTo>
                    <a:pt x="2336292" y="4312145"/>
                  </a:lnTo>
                  <a:lnTo>
                    <a:pt x="2383917" y="4632947"/>
                  </a:lnTo>
                  <a:lnTo>
                    <a:pt x="2383917" y="4639297"/>
                  </a:lnTo>
                  <a:lnTo>
                    <a:pt x="2385961" y="4640326"/>
                  </a:lnTo>
                  <a:lnTo>
                    <a:pt x="2386330" y="4642091"/>
                  </a:lnTo>
                  <a:lnTo>
                    <a:pt x="2391410" y="4674095"/>
                  </a:lnTo>
                  <a:lnTo>
                    <a:pt x="2391410" y="4680445"/>
                  </a:lnTo>
                  <a:lnTo>
                    <a:pt x="2393277" y="4681385"/>
                  </a:lnTo>
                  <a:lnTo>
                    <a:pt x="2393950" y="4684509"/>
                  </a:lnTo>
                  <a:lnTo>
                    <a:pt x="2395093" y="4689335"/>
                  </a:lnTo>
                  <a:lnTo>
                    <a:pt x="2396363" y="4695431"/>
                  </a:lnTo>
                  <a:lnTo>
                    <a:pt x="2396363" y="4700257"/>
                  </a:lnTo>
                  <a:lnTo>
                    <a:pt x="2398776" y="4701527"/>
                  </a:lnTo>
                  <a:lnTo>
                    <a:pt x="2402344" y="4701527"/>
                  </a:lnTo>
                  <a:lnTo>
                    <a:pt x="2402205" y="4701654"/>
                  </a:lnTo>
                  <a:lnTo>
                    <a:pt x="2396871" y="4701654"/>
                  </a:lnTo>
                  <a:lnTo>
                    <a:pt x="2394826" y="4700790"/>
                  </a:lnTo>
                  <a:lnTo>
                    <a:pt x="2395601" y="4704067"/>
                  </a:lnTo>
                  <a:lnTo>
                    <a:pt x="2395601" y="4706480"/>
                  </a:lnTo>
                  <a:lnTo>
                    <a:pt x="2398141" y="4707623"/>
                  </a:lnTo>
                  <a:lnTo>
                    <a:pt x="2402192" y="4707623"/>
                  </a:lnTo>
                  <a:lnTo>
                    <a:pt x="2402078" y="4707877"/>
                  </a:lnTo>
                  <a:lnTo>
                    <a:pt x="2398268" y="4707877"/>
                  </a:lnTo>
                  <a:lnTo>
                    <a:pt x="2395728" y="4706607"/>
                  </a:lnTo>
                  <a:lnTo>
                    <a:pt x="2446147" y="5042903"/>
                  </a:lnTo>
                  <a:lnTo>
                    <a:pt x="2446147" y="5049253"/>
                  </a:lnTo>
                  <a:lnTo>
                    <a:pt x="2448560" y="5050523"/>
                  </a:lnTo>
                  <a:lnTo>
                    <a:pt x="2452370" y="5050523"/>
                  </a:lnTo>
                  <a:lnTo>
                    <a:pt x="2453640" y="5049253"/>
                  </a:lnTo>
                  <a:lnTo>
                    <a:pt x="2453640" y="5041633"/>
                  </a:lnTo>
                  <a:close/>
                </a:path>
                <a:path w="2973704" h="5050790">
                  <a:moveTo>
                    <a:pt x="2519540" y="2843136"/>
                  </a:moveTo>
                  <a:lnTo>
                    <a:pt x="2518664" y="2842247"/>
                  </a:lnTo>
                  <a:lnTo>
                    <a:pt x="2517902" y="2842247"/>
                  </a:lnTo>
                  <a:lnTo>
                    <a:pt x="2517394" y="2842247"/>
                  </a:lnTo>
                  <a:lnTo>
                    <a:pt x="2512949" y="2842247"/>
                  </a:lnTo>
                  <a:lnTo>
                    <a:pt x="2461641" y="2865234"/>
                  </a:lnTo>
                  <a:lnTo>
                    <a:pt x="2456688" y="2867901"/>
                  </a:lnTo>
                  <a:lnTo>
                    <a:pt x="2454148" y="2869171"/>
                  </a:lnTo>
                  <a:lnTo>
                    <a:pt x="2452878" y="2871711"/>
                  </a:lnTo>
                  <a:lnTo>
                    <a:pt x="2455418" y="2876791"/>
                  </a:lnTo>
                  <a:lnTo>
                    <a:pt x="2457831" y="2878061"/>
                  </a:lnTo>
                  <a:lnTo>
                    <a:pt x="2460371" y="2876791"/>
                  </a:lnTo>
                  <a:lnTo>
                    <a:pt x="2515362" y="2851264"/>
                  </a:lnTo>
                  <a:lnTo>
                    <a:pt x="2516632" y="2849867"/>
                  </a:lnTo>
                  <a:lnTo>
                    <a:pt x="2519172" y="2849867"/>
                  </a:lnTo>
                  <a:lnTo>
                    <a:pt x="2519172" y="2843517"/>
                  </a:lnTo>
                  <a:lnTo>
                    <a:pt x="2518257" y="2842615"/>
                  </a:lnTo>
                  <a:lnTo>
                    <a:pt x="2519540" y="2843136"/>
                  </a:lnTo>
                  <a:close/>
                </a:path>
                <a:path w="2973704" h="5050790">
                  <a:moveTo>
                    <a:pt x="2953512" y="3020809"/>
                  </a:moveTo>
                  <a:lnTo>
                    <a:pt x="2952242" y="3019539"/>
                  </a:lnTo>
                  <a:lnTo>
                    <a:pt x="2951226" y="3020047"/>
                  </a:lnTo>
                  <a:lnTo>
                    <a:pt x="2953512" y="3020809"/>
                  </a:lnTo>
                  <a:close/>
                </a:path>
                <a:path w="2973704" h="5050790">
                  <a:moveTo>
                    <a:pt x="2973324" y="3029813"/>
                  </a:moveTo>
                  <a:lnTo>
                    <a:pt x="2955417" y="3022333"/>
                  </a:lnTo>
                  <a:lnTo>
                    <a:pt x="2952877" y="3021063"/>
                  </a:lnTo>
                  <a:lnTo>
                    <a:pt x="2950984" y="3020174"/>
                  </a:lnTo>
                  <a:lnTo>
                    <a:pt x="2951226" y="3020047"/>
                  </a:lnTo>
                  <a:lnTo>
                    <a:pt x="2945892" y="3018269"/>
                  </a:lnTo>
                  <a:lnTo>
                    <a:pt x="2519540" y="2843136"/>
                  </a:lnTo>
                  <a:lnTo>
                    <a:pt x="2519934" y="2843517"/>
                  </a:lnTo>
                  <a:lnTo>
                    <a:pt x="2519934" y="2844787"/>
                  </a:lnTo>
                  <a:lnTo>
                    <a:pt x="2521204" y="2847327"/>
                  </a:lnTo>
                  <a:lnTo>
                    <a:pt x="2519934" y="2849867"/>
                  </a:lnTo>
                  <a:lnTo>
                    <a:pt x="2517394" y="2851137"/>
                  </a:lnTo>
                  <a:lnTo>
                    <a:pt x="2516124" y="2852407"/>
                  </a:lnTo>
                  <a:lnTo>
                    <a:pt x="2945739" y="3027578"/>
                  </a:lnTo>
                  <a:lnTo>
                    <a:pt x="2946400" y="3028937"/>
                  </a:lnTo>
                  <a:lnTo>
                    <a:pt x="2948940" y="3030207"/>
                  </a:lnTo>
                  <a:lnTo>
                    <a:pt x="2973324" y="3040316"/>
                  </a:lnTo>
                  <a:lnTo>
                    <a:pt x="2973324" y="30298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>
            <a:spLocks noGrp="1"/>
          </p:cNvSpPr>
          <p:nvPr>
            <p:ph type="title"/>
          </p:nvPr>
        </p:nvSpPr>
        <p:spPr>
          <a:xfrm>
            <a:off x="566165" y="488967"/>
            <a:ext cx="9488806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057015" algn="l"/>
              </a:tabLst>
            </a:pPr>
            <a:r>
              <a:rPr lang="pt-BR" spc="-5" dirty="0"/>
              <a:t>OPERADORES ARITMETICOS</a:t>
            </a:r>
            <a:endParaRPr spc="-5" dirty="0"/>
          </a:p>
        </p:txBody>
      </p:sp>
      <p:sp>
        <p:nvSpPr>
          <p:cNvPr id="81" name="object 81"/>
          <p:cNvSpPr txBox="1"/>
          <p:nvPr/>
        </p:nvSpPr>
        <p:spPr>
          <a:xfrm>
            <a:off x="566165" y="1214329"/>
            <a:ext cx="9391650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pt-BR" spc="-5" dirty="0">
                <a:latin typeface="Arial MT"/>
                <a:cs typeface="Arial MT"/>
              </a:rPr>
              <a:t>Os operadores aritméticos são elementos fundamentais em linguagens de programação que permitem a realização de operações matemáticas sobre variáveis e valores. Os operadores aritméticos mais comuns incluem:</a:t>
            </a: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endParaRPr lang="pt-BR" spc="-5" dirty="0">
              <a:latin typeface="Arial MT"/>
              <a:cs typeface="Arial MT"/>
            </a:endParaRPr>
          </a:p>
        </p:txBody>
      </p:sp>
      <p:sp>
        <p:nvSpPr>
          <p:cNvPr id="85" name="object 8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pic>
        <p:nvPicPr>
          <p:cNvPr id="82" name="Imagem 81">
            <a:extLst>
              <a:ext uri="{FF2B5EF4-FFF2-40B4-BE49-F238E27FC236}">
                <a16:creationId xmlns:a16="http://schemas.microsoft.com/office/drawing/2014/main" id="{BA9BBEEC-F75B-47EB-9A82-51C213028D9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985518" y="2611169"/>
            <a:ext cx="6323554" cy="307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114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87156" y="182879"/>
            <a:ext cx="3705225" cy="6673850"/>
            <a:chOff x="8487156" y="182879"/>
            <a:chExt cx="3705225" cy="6673850"/>
          </a:xfrm>
        </p:grpSpPr>
        <p:sp>
          <p:nvSpPr>
            <p:cNvPr id="3" name="object 3"/>
            <p:cNvSpPr/>
            <p:nvPr/>
          </p:nvSpPr>
          <p:spPr>
            <a:xfrm>
              <a:off x="10104120" y="3236975"/>
              <a:ext cx="1102360" cy="879475"/>
            </a:xfrm>
            <a:custGeom>
              <a:avLst/>
              <a:gdLst/>
              <a:ahLst/>
              <a:cxnLst/>
              <a:rect l="l" t="t" r="r" b="b"/>
              <a:pathLst>
                <a:path w="1102359" h="879475">
                  <a:moveTo>
                    <a:pt x="972820" y="0"/>
                  </a:moveTo>
                  <a:lnTo>
                    <a:pt x="0" y="422021"/>
                  </a:lnTo>
                  <a:lnTo>
                    <a:pt x="45593" y="651891"/>
                  </a:lnTo>
                  <a:lnTo>
                    <a:pt x="481964" y="879348"/>
                  </a:lnTo>
                  <a:lnTo>
                    <a:pt x="497204" y="871728"/>
                  </a:lnTo>
                  <a:lnTo>
                    <a:pt x="875410" y="694944"/>
                  </a:lnTo>
                  <a:lnTo>
                    <a:pt x="1084415" y="694944"/>
                  </a:lnTo>
                  <a:lnTo>
                    <a:pt x="972820" y="0"/>
                  </a:lnTo>
                  <a:close/>
                </a:path>
                <a:path w="1102359" h="879475">
                  <a:moveTo>
                    <a:pt x="1084415" y="694944"/>
                  </a:moveTo>
                  <a:lnTo>
                    <a:pt x="880490" y="694944"/>
                  </a:lnTo>
                  <a:lnTo>
                    <a:pt x="1101852" y="803529"/>
                  </a:lnTo>
                  <a:lnTo>
                    <a:pt x="1084415" y="694944"/>
                  </a:lnTo>
                  <a:close/>
                </a:path>
              </a:pathLst>
            </a:custGeom>
            <a:solidFill>
              <a:srgbClr val="DD0F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591800" y="3944112"/>
              <a:ext cx="506095" cy="899160"/>
            </a:xfrm>
            <a:custGeom>
              <a:avLst/>
              <a:gdLst/>
              <a:ahLst/>
              <a:cxnLst/>
              <a:rect l="l" t="t" r="r" b="b"/>
              <a:pathLst>
                <a:path w="506095" h="899160">
                  <a:moveTo>
                    <a:pt x="140208" y="895350"/>
                  </a:moveTo>
                  <a:lnTo>
                    <a:pt x="8890" y="176784"/>
                  </a:lnTo>
                  <a:lnTo>
                    <a:pt x="0" y="180594"/>
                  </a:lnTo>
                  <a:lnTo>
                    <a:pt x="131318" y="899160"/>
                  </a:lnTo>
                  <a:lnTo>
                    <a:pt x="140208" y="895350"/>
                  </a:lnTo>
                  <a:close/>
                </a:path>
                <a:path w="506095" h="899160">
                  <a:moveTo>
                    <a:pt x="505968" y="710692"/>
                  </a:moveTo>
                  <a:lnTo>
                    <a:pt x="385826" y="0"/>
                  </a:lnTo>
                  <a:lnTo>
                    <a:pt x="16764" y="171958"/>
                  </a:lnTo>
                  <a:lnTo>
                    <a:pt x="148209" y="891540"/>
                  </a:lnTo>
                  <a:lnTo>
                    <a:pt x="505968" y="710692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152888" y="3901439"/>
              <a:ext cx="561340" cy="940435"/>
            </a:xfrm>
            <a:custGeom>
              <a:avLst/>
              <a:gdLst/>
              <a:ahLst/>
              <a:cxnLst/>
              <a:rect l="l" t="t" r="r" b="b"/>
              <a:pathLst>
                <a:path w="561340" h="940435">
                  <a:moveTo>
                    <a:pt x="0" y="0"/>
                  </a:moveTo>
                  <a:lnTo>
                    <a:pt x="138937" y="699897"/>
                  </a:lnTo>
                  <a:lnTo>
                    <a:pt x="560831" y="940308"/>
                  </a:lnTo>
                  <a:lnTo>
                    <a:pt x="429513" y="2227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614660" y="313943"/>
              <a:ext cx="939165" cy="4584700"/>
            </a:xfrm>
            <a:custGeom>
              <a:avLst/>
              <a:gdLst/>
              <a:ahLst/>
              <a:cxnLst/>
              <a:rect l="l" t="t" r="r" b="b"/>
              <a:pathLst>
                <a:path w="939165" h="4584700">
                  <a:moveTo>
                    <a:pt x="374015" y="3628135"/>
                  </a:moveTo>
                  <a:lnTo>
                    <a:pt x="492760" y="4340098"/>
                  </a:lnTo>
                  <a:lnTo>
                    <a:pt x="492760" y="4343908"/>
                  </a:lnTo>
                  <a:lnTo>
                    <a:pt x="938784" y="4584192"/>
                  </a:lnTo>
                  <a:lnTo>
                    <a:pt x="878078" y="4206112"/>
                  </a:lnTo>
                  <a:lnTo>
                    <a:pt x="823849" y="3852036"/>
                  </a:lnTo>
                  <a:lnTo>
                    <a:pt x="806354" y="3736848"/>
                  </a:lnTo>
                  <a:lnTo>
                    <a:pt x="593851" y="3736848"/>
                  </a:lnTo>
                  <a:lnTo>
                    <a:pt x="374015" y="3628135"/>
                  </a:lnTo>
                  <a:close/>
                </a:path>
                <a:path w="939165" h="4584700">
                  <a:moveTo>
                    <a:pt x="0" y="0"/>
                  </a:moveTo>
                  <a:lnTo>
                    <a:pt x="466217" y="2916173"/>
                  </a:lnTo>
                  <a:lnTo>
                    <a:pt x="600201" y="3734434"/>
                  </a:lnTo>
                  <a:lnTo>
                    <a:pt x="600201" y="3735704"/>
                  </a:lnTo>
                  <a:lnTo>
                    <a:pt x="598932" y="3736848"/>
                  </a:lnTo>
                  <a:lnTo>
                    <a:pt x="806354" y="3736848"/>
                  </a:lnTo>
                  <a:lnTo>
                    <a:pt x="247650" y="58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91344" y="4660900"/>
              <a:ext cx="1562100" cy="835025"/>
            </a:xfrm>
            <a:custGeom>
              <a:avLst/>
              <a:gdLst/>
              <a:ahLst/>
              <a:cxnLst/>
              <a:rect l="l" t="t" r="r" b="b"/>
              <a:pathLst>
                <a:path w="1562100" h="835025">
                  <a:moveTo>
                    <a:pt x="1114298" y="0"/>
                  </a:moveTo>
                  <a:lnTo>
                    <a:pt x="746251" y="184657"/>
                  </a:lnTo>
                  <a:lnTo>
                    <a:pt x="729869" y="193548"/>
                  </a:lnTo>
                  <a:lnTo>
                    <a:pt x="0" y="561467"/>
                  </a:lnTo>
                  <a:lnTo>
                    <a:pt x="432561" y="834644"/>
                  </a:lnTo>
                  <a:lnTo>
                    <a:pt x="1562100" y="240283"/>
                  </a:lnTo>
                  <a:lnTo>
                    <a:pt x="1114298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190988" y="5103876"/>
              <a:ext cx="1059180" cy="925194"/>
            </a:xfrm>
            <a:custGeom>
              <a:avLst/>
              <a:gdLst/>
              <a:ahLst/>
              <a:cxnLst/>
              <a:rect l="l" t="t" r="r" b="b"/>
              <a:pathLst>
                <a:path w="1059179" h="925195">
                  <a:moveTo>
                    <a:pt x="993393" y="0"/>
                  </a:moveTo>
                  <a:lnTo>
                    <a:pt x="235330" y="399923"/>
                  </a:lnTo>
                  <a:lnTo>
                    <a:pt x="0" y="523913"/>
                  </a:lnTo>
                  <a:lnTo>
                    <a:pt x="84835" y="925068"/>
                  </a:lnTo>
                  <a:lnTo>
                    <a:pt x="1059179" y="391033"/>
                  </a:lnTo>
                  <a:lnTo>
                    <a:pt x="993393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198352" y="4911851"/>
              <a:ext cx="464820" cy="413384"/>
            </a:xfrm>
            <a:custGeom>
              <a:avLst/>
              <a:gdLst/>
              <a:ahLst/>
              <a:cxnLst/>
              <a:rect l="l" t="t" r="r" b="b"/>
              <a:pathLst>
                <a:path w="464820" h="413385">
                  <a:moveTo>
                    <a:pt x="360045" y="0"/>
                  </a:moveTo>
                  <a:lnTo>
                    <a:pt x="0" y="189992"/>
                  </a:lnTo>
                  <a:lnTo>
                    <a:pt x="30352" y="207772"/>
                  </a:lnTo>
                  <a:lnTo>
                    <a:pt x="391541" y="413004"/>
                  </a:lnTo>
                  <a:lnTo>
                    <a:pt x="464820" y="372491"/>
                  </a:lnTo>
                  <a:lnTo>
                    <a:pt x="414274" y="35433"/>
                  </a:lnTo>
                  <a:lnTo>
                    <a:pt x="390271" y="21590"/>
                  </a:lnTo>
                  <a:lnTo>
                    <a:pt x="389000" y="20320"/>
                  </a:lnTo>
                  <a:lnTo>
                    <a:pt x="389000" y="17780"/>
                  </a:lnTo>
                  <a:lnTo>
                    <a:pt x="360045" y="0"/>
                  </a:lnTo>
                  <a:close/>
                </a:path>
              </a:pathLst>
            </a:custGeom>
            <a:solidFill>
              <a:srgbClr val="0940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195304" y="5111495"/>
              <a:ext cx="86995" cy="379730"/>
            </a:xfrm>
            <a:custGeom>
              <a:avLst/>
              <a:gdLst/>
              <a:ahLst/>
              <a:cxnLst/>
              <a:rect l="l" t="t" r="r" b="b"/>
              <a:pathLst>
                <a:path w="86995" h="379729">
                  <a:moveTo>
                    <a:pt x="0" y="0"/>
                  </a:moveTo>
                  <a:lnTo>
                    <a:pt x="63880" y="379475"/>
                  </a:lnTo>
                  <a:lnTo>
                    <a:pt x="86868" y="368045"/>
                  </a:lnTo>
                  <a:lnTo>
                    <a:pt x="26797" y="1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565636" y="4882895"/>
              <a:ext cx="45720" cy="40005"/>
            </a:xfrm>
            <a:custGeom>
              <a:avLst/>
              <a:gdLst/>
              <a:ahLst/>
              <a:cxnLst/>
              <a:rect l="l" t="t" r="r" b="b"/>
              <a:pathLst>
                <a:path w="45720" h="40004">
                  <a:moveTo>
                    <a:pt x="40640" y="0"/>
                  </a:moveTo>
                  <a:lnTo>
                    <a:pt x="0" y="21716"/>
                  </a:lnTo>
                  <a:lnTo>
                    <a:pt x="33020" y="39623"/>
                  </a:lnTo>
                  <a:lnTo>
                    <a:pt x="45720" y="32003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60B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755124" y="5349239"/>
              <a:ext cx="601980" cy="1108075"/>
            </a:xfrm>
            <a:custGeom>
              <a:avLst/>
              <a:gdLst/>
              <a:ahLst/>
              <a:cxnLst/>
              <a:rect l="l" t="t" r="r" b="b"/>
              <a:pathLst>
                <a:path w="601979" h="1108075">
                  <a:moveTo>
                    <a:pt x="0" y="0"/>
                  </a:moveTo>
                  <a:lnTo>
                    <a:pt x="182118" y="811987"/>
                  </a:lnTo>
                  <a:lnTo>
                    <a:pt x="601979" y="1107948"/>
                  </a:lnTo>
                  <a:lnTo>
                    <a:pt x="427481" y="2782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829800" y="5193791"/>
              <a:ext cx="86995" cy="90170"/>
            </a:xfrm>
            <a:custGeom>
              <a:avLst/>
              <a:gdLst/>
              <a:ahLst/>
              <a:cxnLst/>
              <a:rect l="l" t="t" r="r" b="b"/>
              <a:pathLst>
                <a:path w="86995" h="90170">
                  <a:moveTo>
                    <a:pt x="0" y="0"/>
                  </a:moveTo>
                  <a:lnTo>
                    <a:pt x="18923" y="89915"/>
                  </a:lnTo>
                  <a:lnTo>
                    <a:pt x="86868" y="54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232392" y="2482596"/>
              <a:ext cx="974090" cy="2761615"/>
            </a:xfrm>
            <a:custGeom>
              <a:avLst/>
              <a:gdLst/>
              <a:ahLst/>
              <a:cxnLst/>
              <a:rect l="l" t="t" r="r" b="b"/>
              <a:pathLst>
                <a:path w="974090" h="2761615">
                  <a:moveTo>
                    <a:pt x="0" y="0"/>
                  </a:moveTo>
                  <a:lnTo>
                    <a:pt x="540638" y="2449195"/>
                  </a:lnTo>
                  <a:lnTo>
                    <a:pt x="548131" y="2483358"/>
                  </a:lnTo>
                  <a:lnTo>
                    <a:pt x="593598" y="2698241"/>
                  </a:lnTo>
                  <a:lnTo>
                    <a:pt x="694689" y="2761488"/>
                  </a:lnTo>
                  <a:lnTo>
                    <a:pt x="973835" y="2621153"/>
                  </a:lnTo>
                  <a:lnTo>
                    <a:pt x="937259" y="2439035"/>
                  </a:lnTo>
                  <a:lnTo>
                    <a:pt x="699769" y="2296160"/>
                  </a:lnTo>
                  <a:lnTo>
                    <a:pt x="232409" y="1010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C8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178796" y="4856988"/>
              <a:ext cx="166370" cy="242570"/>
            </a:xfrm>
            <a:custGeom>
              <a:avLst/>
              <a:gdLst/>
              <a:ahLst/>
              <a:cxnLst/>
              <a:rect l="l" t="t" r="r" b="b"/>
              <a:pathLst>
                <a:path w="166370" h="242570">
                  <a:moveTo>
                    <a:pt x="130555" y="0"/>
                  </a:moveTo>
                  <a:lnTo>
                    <a:pt x="0" y="64388"/>
                  </a:lnTo>
                  <a:lnTo>
                    <a:pt x="36829" y="242316"/>
                  </a:lnTo>
                  <a:lnTo>
                    <a:pt x="166115" y="176656"/>
                  </a:lnTo>
                  <a:lnTo>
                    <a:pt x="130555" y="0"/>
                  </a:lnTo>
                  <a:close/>
                </a:path>
              </a:pathLst>
            </a:custGeom>
            <a:solidFill>
              <a:srgbClr val="60B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945624" y="4608576"/>
              <a:ext cx="767080" cy="346075"/>
            </a:xfrm>
            <a:custGeom>
              <a:avLst/>
              <a:gdLst/>
              <a:ahLst/>
              <a:cxnLst/>
              <a:rect l="l" t="t" r="r" b="b"/>
              <a:pathLst>
                <a:path w="767079" h="346075">
                  <a:moveTo>
                    <a:pt x="759886" y="236981"/>
                  </a:moveTo>
                  <a:lnTo>
                    <a:pt x="370585" y="236981"/>
                  </a:lnTo>
                  <a:lnTo>
                    <a:pt x="557910" y="345948"/>
                  </a:lnTo>
                  <a:lnTo>
                    <a:pt x="766572" y="240792"/>
                  </a:lnTo>
                  <a:lnTo>
                    <a:pt x="759886" y="236981"/>
                  </a:lnTo>
                  <a:close/>
                </a:path>
                <a:path w="767079" h="346075">
                  <a:moveTo>
                    <a:pt x="344043" y="0"/>
                  </a:moveTo>
                  <a:lnTo>
                    <a:pt x="0" y="165988"/>
                  </a:lnTo>
                  <a:lnTo>
                    <a:pt x="230250" y="304165"/>
                  </a:lnTo>
                  <a:lnTo>
                    <a:pt x="366902" y="236981"/>
                  </a:lnTo>
                  <a:lnTo>
                    <a:pt x="759886" y="236981"/>
                  </a:lnTo>
                  <a:lnTo>
                    <a:pt x="344043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319004" y="4858512"/>
              <a:ext cx="172720" cy="170815"/>
            </a:xfrm>
            <a:custGeom>
              <a:avLst/>
              <a:gdLst/>
              <a:ahLst/>
              <a:cxnLst/>
              <a:rect l="l" t="t" r="r" b="b"/>
              <a:pathLst>
                <a:path w="172720" h="170814">
                  <a:moveTo>
                    <a:pt x="0" y="0"/>
                  </a:moveTo>
                  <a:lnTo>
                    <a:pt x="34163" y="170687"/>
                  </a:lnTo>
                  <a:lnTo>
                    <a:pt x="172212" y="101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5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758172" y="5227320"/>
              <a:ext cx="657225" cy="393700"/>
            </a:xfrm>
            <a:custGeom>
              <a:avLst/>
              <a:gdLst/>
              <a:ahLst/>
              <a:cxnLst/>
              <a:rect l="l" t="t" r="r" b="b"/>
              <a:pathLst>
                <a:path w="657225" h="393700">
                  <a:moveTo>
                    <a:pt x="223520" y="0"/>
                  </a:moveTo>
                  <a:lnTo>
                    <a:pt x="171830" y="26542"/>
                  </a:lnTo>
                  <a:lnTo>
                    <a:pt x="90931" y="67055"/>
                  </a:lnTo>
                  <a:lnTo>
                    <a:pt x="0" y="113791"/>
                  </a:lnTo>
                  <a:lnTo>
                    <a:pt x="428244" y="393191"/>
                  </a:lnTo>
                  <a:lnTo>
                    <a:pt x="656844" y="273049"/>
                  </a:lnTo>
                  <a:lnTo>
                    <a:pt x="223520" y="0"/>
                  </a:lnTo>
                  <a:close/>
                </a:path>
              </a:pathLst>
            </a:custGeom>
            <a:solidFill>
              <a:srgbClr val="0940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276332" y="5506212"/>
              <a:ext cx="975360" cy="957580"/>
            </a:xfrm>
            <a:custGeom>
              <a:avLst/>
              <a:gdLst/>
              <a:ahLst/>
              <a:cxnLst/>
              <a:rect l="l" t="t" r="r" b="b"/>
              <a:pathLst>
                <a:path w="975359" h="957579">
                  <a:moveTo>
                    <a:pt x="974090" y="0"/>
                  </a:moveTo>
                  <a:lnTo>
                    <a:pt x="0" y="534238"/>
                  </a:lnTo>
                  <a:lnTo>
                    <a:pt x="88519" y="957072"/>
                  </a:lnTo>
                  <a:lnTo>
                    <a:pt x="406146" y="776033"/>
                  </a:lnTo>
                  <a:lnTo>
                    <a:pt x="325120" y="365861"/>
                  </a:lnTo>
                  <a:lnTo>
                    <a:pt x="327660" y="363334"/>
                  </a:lnTo>
                  <a:lnTo>
                    <a:pt x="327660" y="359537"/>
                  </a:lnTo>
                  <a:lnTo>
                    <a:pt x="328929" y="359537"/>
                  </a:lnTo>
                  <a:lnTo>
                    <a:pt x="975360" y="5079"/>
                  </a:lnTo>
                  <a:lnTo>
                    <a:pt x="974090" y="0"/>
                  </a:lnTo>
                  <a:close/>
                </a:path>
              </a:pathLst>
            </a:custGeom>
            <a:solidFill>
              <a:srgbClr val="C5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506200" y="4526279"/>
              <a:ext cx="97790" cy="370840"/>
            </a:xfrm>
            <a:custGeom>
              <a:avLst/>
              <a:gdLst/>
              <a:ahLst/>
              <a:cxnLst/>
              <a:rect l="l" t="t" r="r" b="b"/>
              <a:pathLst>
                <a:path w="97790" h="370839">
                  <a:moveTo>
                    <a:pt x="0" y="0"/>
                  </a:moveTo>
                  <a:lnTo>
                    <a:pt x="55752" y="370332"/>
                  </a:lnTo>
                  <a:lnTo>
                    <a:pt x="97535" y="347472"/>
                  </a:lnTo>
                  <a:lnTo>
                    <a:pt x="48132" y="25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451336" y="4145279"/>
              <a:ext cx="102235" cy="394970"/>
            </a:xfrm>
            <a:custGeom>
              <a:avLst/>
              <a:gdLst/>
              <a:ahLst/>
              <a:cxnLst/>
              <a:rect l="l" t="t" r="r" b="b"/>
              <a:pathLst>
                <a:path w="102234" h="394970">
                  <a:moveTo>
                    <a:pt x="42799" y="0"/>
                  </a:moveTo>
                  <a:lnTo>
                    <a:pt x="0" y="21463"/>
                  </a:lnTo>
                  <a:lnTo>
                    <a:pt x="52959" y="369443"/>
                  </a:lnTo>
                  <a:lnTo>
                    <a:pt x="102108" y="394716"/>
                  </a:lnTo>
                  <a:lnTo>
                    <a:pt x="42799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873740" y="251459"/>
              <a:ext cx="795655" cy="3906520"/>
            </a:xfrm>
            <a:custGeom>
              <a:avLst/>
              <a:gdLst/>
              <a:ahLst/>
              <a:cxnLst/>
              <a:rect l="l" t="t" r="r" b="b"/>
              <a:pathLst>
                <a:path w="795654" h="3906520">
                  <a:moveTo>
                    <a:pt x="402208" y="0"/>
                  </a:moveTo>
                  <a:lnTo>
                    <a:pt x="0" y="120142"/>
                  </a:lnTo>
                  <a:lnTo>
                    <a:pt x="576706" y="3906012"/>
                  </a:lnTo>
                  <a:lnTo>
                    <a:pt x="619759" y="3885819"/>
                  </a:lnTo>
                  <a:lnTo>
                    <a:pt x="535051" y="3321812"/>
                  </a:lnTo>
                  <a:lnTo>
                    <a:pt x="535051" y="3320542"/>
                  </a:lnTo>
                  <a:lnTo>
                    <a:pt x="536193" y="3320542"/>
                  </a:lnTo>
                  <a:lnTo>
                    <a:pt x="733551" y="3229483"/>
                  </a:lnTo>
                  <a:lnTo>
                    <a:pt x="689228" y="2914650"/>
                  </a:lnTo>
                  <a:lnTo>
                    <a:pt x="689228" y="2913380"/>
                  </a:lnTo>
                  <a:lnTo>
                    <a:pt x="690499" y="2913380"/>
                  </a:lnTo>
                  <a:lnTo>
                    <a:pt x="795527" y="2866644"/>
                  </a:lnTo>
                  <a:lnTo>
                    <a:pt x="660145" y="1899285"/>
                  </a:lnTo>
                  <a:lnTo>
                    <a:pt x="637412" y="1729867"/>
                  </a:lnTo>
                  <a:lnTo>
                    <a:pt x="402208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260836" y="5487924"/>
              <a:ext cx="22860" cy="17145"/>
            </a:xfrm>
            <a:custGeom>
              <a:avLst/>
              <a:gdLst/>
              <a:ahLst/>
              <a:cxnLst/>
              <a:rect l="l" t="t" r="r" b="b"/>
              <a:pathLst>
                <a:path w="22859" h="17145">
                  <a:moveTo>
                    <a:pt x="21717" y="0"/>
                  </a:moveTo>
                  <a:lnTo>
                    <a:pt x="0" y="11937"/>
                  </a:lnTo>
                  <a:lnTo>
                    <a:pt x="1143" y="16763"/>
                  </a:lnTo>
                  <a:lnTo>
                    <a:pt x="22860" y="4825"/>
                  </a:lnTo>
                  <a:lnTo>
                    <a:pt x="21717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233404" y="5132831"/>
              <a:ext cx="958850" cy="817244"/>
            </a:xfrm>
            <a:custGeom>
              <a:avLst/>
              <a:gdLst/>
              <a:ahLst/>
              <a:cxnLst/>
              <a:rect l="l" t="t" r="r" b="b"/>
              <a:pathLst>
                <a:path w="958850" h="817245">
                  <a:moveTo>
                    <a:pt x="830580" y="815340"/>
                  </a:moveTo>
                  <a:lnTo>
                    <a:pt x="778764" y="441198"/>
                  </a:lnTo>
                  <a:lnTo>
                    <a:pt x="355219" y="201041"/>
                  </a:lnTo>
                  <a:lnTo>
                    <a:pt x="0" y="0"/>
                  </a:lnTo>
                  <a:lnTo>
                    <a:pt x="56896" y="347599"/>
                  </a:lnTo>
                  <a:lnTo>
                    <a:pt x="59436" y="360299"/>
                  </a:lnTo>
                  <a:lnTo>
                    <a:pt x="830580" y="815340"/>
                  </a:lnTo>
                  <a:close/>
                </a:path>
                <a:path w="958850" h="817245">
                  <a:moveTo>
                    <a:pt x="958596" y="343801"/>
                  </a:moveTo>
                  <a:lnTo>
                    <a:pt x="865378" y="396367"/>
                  </a:lnTo>
                  <a:lnTo>
                    <a:pt x="789432" y="440690"/>
                  </a:lnTo>
                  <a:lnTo>
                    <a:pt x="841375" y="816864"/>
                  </a:lnTo>
                  <a:lnTo>
                    <a:pt x="958596" y="747356"/>
                  </a:lnTo>
                  <a:lnTo>
                    <a:pt x="958596" y="343801"/>
                  </a:lnTo>
                  <a:close/>
                </a:path>
              </a:pathLst>
            </a:custGeom>
            <a:solidFill>
              <a:srgbClr val="F8C8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600688" y="5291327"/>
              <a:ext cx="486409" cy="274320"/>
            </a:xfrm>
            <a:custGeom>
              <a:avLst/>
              <a:gdLst/>
              <a:ahLst/>
              <a:cxnLst/>
              <a:rect l="l" t="t" r="r" b="b"/>
              <a:pathLst>
                <a:path w="486409" h="274320">
                  <a:moveTo>
                    <a:pt x="69468" y="0"/>
                  </a:moveTo>
                  <a:lnTo>
                    <a:pt x="0" y="37973"/>
                  </a:lnTo>
                  <a:lnTo>
                    <a:pt x="416686" y="274320"/>
                  </a:lnTo>
                  <a:lnTo>
                    <a:pt x="486155" y="233807"/>
                  </a:lnTo>
                  <a:lnTo>
                    <a:pt x="145160" y="42926"/>
                  </a:lnTo>
                  <a:lnTo>
                    <a:pt x="69468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470136" y="2436875"/>
              <a:ext cx="812800" cy="2331720"/>
            </a:xfrm>
            <a:custGeom>
              <a:avLst/>
              <a:gdLst/>
              <a:ahLst/>
              <a:cxnLst/>
              <a:rect l="l" t="t" r="r" b="b"/>
              <a:pathLst>
                <a:path w="812800" h="2331720">
                  <a:moveTo>
                    <a:pt x="382778" y="0"/>
                  </a:moveTo>
                  <a:lnTo>
                    <a:pt x="0" y="144145"/>
                  </a:lnTo>
                  <a:lnTo>
                    <a:pt x="466090" y="2331720"/>
                  </a:lnTo>
                  <a:lnTo>
                    <a:pt x="812292" y="2164842"/>
                  </a:lnTo>
                  <a:lnTo>
                    <a:pt x="670814" y="1457960"/>
                  </a:lnTo>
                  <a:lnTo>
                    <a:pt x="382778" y="0"/>
                  </a:lnTo>
                  <a:close/>
                </a:path>
              </a:pathLst>
            </a:custGeom>
            <a:solidFill>
              <a:srgbClr val="F397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522964" y="1927859"/>
              <a:ext cx="669290" cy="390525"/>
            </a:xfrm>
            <a:custGeom>
              <a:avLst/>
              <a:gdLst/>
              <a:ahLst/>
              <a:cxnLst/>
              <a:rect l="l" t="t" r="r" b="b"/>
              <a:pathLst>
                <a:path w="669290" h="390525">
                  <a:moveTo>
                    <a:pt x="127888" y="0"/>
                  </a:moveTo>
                  <a:lnTo>
                    <a:pt x="0" y="49402"/>
                  </a:lnTo>
                  <a:lnTo>
                    <a:pt x="22732" y="212851"/>
                  </a:lnTo>
                  <a:lnTo>
                    <a:pt x="532891" y="390143"/>
                  </a:lnTo>
                  <a:lnTo>
                    <a:pt x="669035" y="333701"/>
                  </a:lnTo>
                  <a:lnTo>
                    <a:pt x="669035" y="194071"/>
                  </a:lnTo>
                  <a:lnTo>
                    <a:pt x="150642" y="21589"/>
                  </a:lnTo>
                  <a:lnTo>
                    <a:pt x="132968" y="21589"/>
                  </a:lnTo>
                  <a:lnTo>
                    <a:pt x="130428" y="20319"/>
                  </a:lnTo>
                  <a:lnTo>
                    <a:pt x="130428" y="17779"/>
                  </a:lnTo>
                  <a:lnTo>
                    <a:pt x="127888" y="0"/>
                  </a:lnTo>
                  <a:close/>
                </a:path>
                <a:path w="669290" h="390525">
                  <a:moveTo>
                    <a:pt x="139191" y="17779"/>
                  </a:moveTo>
                  <a:lnTo>
                    <a:pt x="137921" y="20319"/>
                  </a:lnTo>
                  <a:lnTo>
                    <a:pt x="136651" y="21589"/>
                  </a:lnTo>
                  <a:lnTo>
                    <a:pt x="150642" y="21589"/>
                  </a:lnTo>
                  <a:lnTo>
                    <a:pt x="139191" y="17779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606784" y="1539240"/>
              <a:ext cx="585470" cy="584835"/>
            </a:xfrm>
            <a:custGeom>
              <a:avLst/>
              <a:gdLst/>
              <a:ahLst/>
              <a:cxnLst/>
              <a:rect l="l" t="t" r="r" b="b"/>
              <a:pathLst>
                <a:path w="585470" h="584835">
                  <a:moveTo>
                    <a:pt x="0" y="0"/>
                  </a:moveTo>
                  <a:lnTo>
                    <a:pt x="51816" y="382524"/>
                  </a:lnTo>
                  <a:lnTo>
                    <a:pt x="54356" y="405384"/>
                  </a:lnTo>
                  <a:lnTo>
                    <a:pt x="54356" y="407924"/>
                  </a:lnTo>
                  <a:lnTo>
                    <a:pt x="585215" y="584715"/>
                  </a:lnTo>
                  <a:lnTo>
                    <a:pt x="585215" y="1787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0F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548872" y="2150363"/>
              <a:ext cx="617220" cy="1109980"/>
            </a:xfrm>
            <a:custGeom>
              <a:avLst/>
              <a:gdLst/>
              <a:ahLst/>
              <a:cxnLst/>
              <a:rect l="l" t="t" r="r" b="b"/>
              <a:pathLst>
                <a:path w="617220" h="1109979">
                  <a:moveTo>
                    <a:pt x="596019" y="933576"/>
                  </a:moveTo>
                  <a:lnTo>
                    <a:pt x="187198" y="933576"/>
                  </a:lnTo>
                  <a:lnTo>
                    <a:pt x="617220" y="1109472"/>
                  </a:lnTo>
                  <a:lnTo>
                    <a:pt x="596019" y="933576"/>
                  </a:lnTo>
                  <a:close/>
                </a:path>
                <a:path w="617220" h="1109979">
                  <a:moveTo>
                    <a:pt x="0" y="0"/>
                  </a:moveTo>
                  <a:lnTo>
                    <a:pt x="132842" y="957707"/>
                  </a:lnTo>
                  <a:lnTo>
                    <a:pt x="183387" y="933576"/>
                  </a:lnTo>
                  <a:lnTo>
                    <a:pt x="596019" y="933576"/>
                  </a:lnTo>
                  <a:lnTo>
                    <a:pt x="504698" y="175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7B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060936" y="2270740"/>
              <a:ext cx="131445" cy="1000125"/>
            </a:xfrm>
            <a:custGeom>
              <a:avLst/>
              <a:gdLst/>
              <a:ahLst/>
              <a:cxnLst/>
              <a:rect l="l" t="t" r="r" b="b"/>
              <a:pathLst>
                <a:path w="131445" h="1000125">
                  <a:moveTo>
                    <a:pt x="131064" y="0"/>
                  </a:moveTo>
                  <a:lnTo>
                    <a:pt x="0" y="53867"/>
                  </a:lnTo>
                  <a:lnTo>
                    <a:pt x="113919" y="992778"/>
                  </a:lnTo>
                  <a:lnTo>
                    <a:pt x="131064" y="999808"/>
                  </a:lnTo>
                  <a:lnTo>
                    <a:pt x="131064" y="0"/>
                  </a:lnTo>
                  <a:close/>
                </a:path>
              </a:pathLst>
            </a:custGeom>
            <a:solidFill>
              <a:srgbClr val="DD0F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629900" y="192023"/>
              <a:ext cx="631190" cy="170815"/>
            </a:xfrm>
            <a:custGeom>
              <a:avLst/>
              <a:gdLst/>
              <a:ahLst/>
              <a:cxnLst/>
              <a:rect l="l" t="t" r="r" b="b"/>
              <a:pathLst>
                <a:path w="631190" h="170815">
                  <a:moveTo>
                    <a:pt x="388620" y="0"/>
                  </a:moveTo>
                  <a:lnTo>
                    <a:pt x="0" y="113792"/>
                  </a:lnTo>
                  <a:lnTo>
                    <a:pt x="238505" y="170687"/>
                  </a:lnTo>
                  <a:lnTo>
                    <a:pt x="630935" y="54355"/>
                  </a:lnTo>
                  <a:lnTo>
                    <a:pt x="388620" y="0"/>
                  </a:lnTo>
                  <a:close/>
                </a:path>
              </a:pathLst>
            </a:custGeom>
            <a:solidFill>
              <a:srgbClr val="F4F5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235440" y="2333244"/>
              <a:ext cx="608330" cy="239395"/>
            </a:xfrm>
            <a:custGeom>
              <a:avLst/>
              <a:gdLst/>
              <a:ahLst/>
              <a:cxnLst/>
              <a:rect l="l" t="t" r="r" b="b"/>
              <a:pathLst>
                <a:path w="608329" h="239394">
                  <a:moveTo>
                    <a:pt x="375411" y="0"/>
                  </a:moveTo>
                  <a:lnTo>
                    <a:pt x="0" y="138556"/>
                  </a:lnTo>
                  <a:lnTo>
                    <a:pt x="228853" y="239267"/>
                  </a:lnTo>
                  <a:lnTo>
                    <a:pt x="608076" y="97027"/>
                  </a:lnTo>
                  <a:lnTo>
                    <a:pt x="375411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608308" y="4925568"/>
              <a:ext cx="3175" cy="5080"/>
            </a:xfrm>
            <a:custGeom>
              <a:avLst/>
              <a:gdLst/>
              <a:ahLst/>
              <a:cxnLst/>
              <a:rect l="l" t="t" r="r" b="b"/>
              <a:pathLst>
                <a:path w="3175" h="5079">
                  <a:moveTo>
                    <a:pt x="3048" y="0"/>
                  </a:moveTo>
                  <a:lnTo>
                    <a:pt x="0" y="2285"/>
                  </a:lnTo>
                  <a:lnTo>
                    <a:pt x="3048" y="4571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0940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620756" y="5500115"/>
              <a:ext cx="1571625" cy="1094740"/>
            </a:xfrm>
            <a:custGeom>
              <a:avLst/>
              <a:gdLst/>
              <a:ahLst/>
              <a:cxnLst/>
              <a:rect l="l" t="t" r="r" b="b"/>
              <a:pathLst>
                <a:path w="1571625" h="1094740">
                  <a:moveTo>
                    <a:pt x="671449" y="0"/>
                  </a:moveTo>
                  <a:lnTo>
                    <a:pt x="642366" y="15240"/>
                  </a:lnTo>
                  <a:lnTo>
                    <a:pt x="0" y="368122"/>
                  </a:lnTo>
                  <a:lnTo>
                    <a:pt x="1115314" y="1094232"/>
                  </a:lnTo>
                  <a:lnTo>
                    <a:pt x="1571244" y="814136"/>
                  </a:lnTo>
                  <a:lnTo>
                    <a:pt x="1571244" y="460463"/>
                  </a:lnTo>
                  <a:lnTo>
                    <a:pt x="1450467" y="460463"/>
                  </a:lnTo>
                  <a:lnTo>
                    <a:pt x="671449" y="0"/>
                  </a:lnTo>
                  <a:close/>
                </a:path>
                <a:path w="1571625" h="1094740">
                  <a:moveTo>
                    <a:pt x="1571244" y="390938"/>
                  </a:moveTo>
                  <a:lnTo>
                    <a:pt x="1453007" y="460463"/>
                  </a:lnTo>
                  <a:lnTo>
                    <a:pt x="1571244" y="460463"/>
                  </a:lnTo>
                  <a:lnTo>
                    <a:pt x="1571244" y="390938"/>
                  </a:lnTo>
                  <a:close/>
                </a:path>
              </a:pathLst>
            </a:custGeom>
            <a:solidFill>
              <a:srgbClr val="F397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417808" y="3579876"/>
              <a:ext cx="325120" cy="1742439"/>
            </a:xfrm>
            <a:custGeom>
              <a:avLst/>
              <a:gdLst/>
              <a:ahLst/>
              <a:cxnLst/>
              <a:rect l="l" t="t" r="r" b="b"/>
              <a:pathLst>
                <a:path w="325120" h="1742439">
                  <a:moveTo>
                    <a:pt x="0" y="0"/>
                  </a:moveTo>
                  <a:lnTo>
                    <a:pt x="84963" y="558673"/>
                  </a:lnTo>
                  <a:lnTo>
                    <a:pt x="145796" y="968248"/>
                  </a:lnTo>
                  <a:lnTo>
                    <a:pt x="195325" y="1295654"/>
                  </a:lnTo>
                  <a:lnTo>
                    <a:pt x="201675" y="1337437"/>
                  </a:lnTo>
                  <a:lnTo>
                    <a:pt x="205359" y="1357630"/>
                  </a:lnTo>
                  <a:lnTo>
                    <a:pt x="205359" y="1363980"/>
                  </a:lnTo>
                  <a:lnTo>
                    <a:pt x="257428" y="1703959"/>
                  </a:lnTo>
                  <a:lnTo>
                    <a:pt x="324612" y="1741932"/>
                  </a:lnTo>
                  <a:lnTo>
                    <a:pt x="72263" y="328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8B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1425428" y="3092196"/>
              <a:ext cx="767080" cy="673735"/>
            </a:xfrm>
            <a:custGeom>
              <a:avLst/>
              <a:gdLst/>
              <a:ahLst/>
              <a:cxnLst/>
              <a:rect l="l" t="t" r="r" b="b"/>
              <a:pathLst>
                <a:path w="767079" h="673735">
                  <a:moveTo>
                    <a:pt x="766572" y="435737"/>
                  </a:moveTo>
                  <a:lnTo>
                    <a:pt x="233806" y="435737"/>
                  </a:lnTo>
                  <a:lnTo>
                    <a:pt x="766572" y="673458"/>
                  </a:lnTo>
                  <a:lnTo>
                    <a:pt x="766572" y="435737"/>
                  </a:lnTo>
                  <a:close/>
                </a:path>
                <a:path w="767079" h="673735">
                  <a:moveTo>
                    <a:pt x="308355" y="0"/>
                  </a:moveTo>
                  <a:lnTo>
                    <a:pt x="252729" y="25273"/>
                  </a:lnTo>
                  <a:lnTo>
                    <a:pt x="155448" y="68452"/>
                  </a:lnTo>
                  <a:lnTo>
                    <a:pt x="530860" y="225425"/>
                  </a:lnTo>
                  <a:lnTo>
                    <a:pt x="532129" y="225425"/>
                  </a:lnTo>
                  <a:lnTo>
                    <a:pt x="532129" y="231775"/>
                  </a:lnTo>
                  <a:lnTo>
                    <a:pt x="530860" y="233044"/>
                  </a:lnTo>
                  <a:lnTo>
                    <a:pt x="0" y="478789"/>
                  </a:lnTo>
                  <a:lnTo>
                    <a:pt x="70739" y="510539"/>
                  </a:lnTo>
                  <a:lnTo>
                    <a:pt x="229997" y="435737"/>
                  </a:lnTo>
                  <a:lnTo>
                    <a:pt x="766572" y="435737"/>
                  </a:lnTo>
                  <a:lnTo>
                    <a:pt x="766572" y="188198"/>
                  </a:lnTo>
                  <a:lnTo>
                    <a:pt x="308355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617452" y="1406652"/>
              <a:ext cx="574675" cy="300355"/>
            </a:xfrm>
            <a:custGeom>
              <a:avLst/>
              <a:gdLst/>
              <a:ahLst/>
              <a:cxnLst/>
              <a:rect l="l" t="t" r="r" b="b"/>
              <a:pathLst>
                <a:path w="574675" h="300355">
                  <a:moveTo>
                    <a:pt x="340105" y="0"/>
                  </a:moveTo>
                  <a:lnTo>
                    <a:pt x="0" y="125475"/>
                  </a:lnTo>
                  <a:lnTo>
                    <a:pt x="574548" y="299979"/>
                  </a:lnTo>
                  <a:lnTo>
                    <a:pt x="574548" y="68502"/>
                  </a:lnTo>
                  <a:lnTo>
                    <a:pt x="340105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614660" y="5878068"/>
              <a:ext cx="1156970" cy="977265"/>
            </a:xfrm>
            <a:custGeom>
              <a:avLst/>
              <a:gdLst/>
              <a:ahLst/>
              <a:cxnLst/>
              <a:rect l="l" t="t" r="r" b="b"/>
              <a:pathLst>
                <a:path w="1156970" h="977265">
                  <a:moveTo>
                    <a:pt x="0" y="0"/>
                  </a:moveTo>
                  <a:lnTo>
                    <a:pt x="78486" y="403656"/>
                  </a:lnTo>
                  <a:lnTo>
                    <a:pt x="87375" y="446684"/>
                  </a:lnTo>
                  <a:lnTo>
                    <a:pt x="870712" y="976883"/>
                  </a:lnTo>
                  <a:lnTo>
                    <a:pt x="1156716" y="976883"/>
                  </a:lnTo>
                  <a:lnTo>
                    <a:pt x="1116203" y="723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740896" y="6323795"/>
              <a:ext cx="451484" cy="531495"/>
            </a:xfrm>
            <a:custGeom>
              <a:avLst/>
              <a:gdLst/>
              <a:ahLst/>
              <a:cxnLst/>
              <a:rect l="l" t="t" r="r" b="b"/>
              <a:pathLst>
                <a:path w="451484" h="531495">
                  <a:moveTo>
                    <a:pt x="451103" y="0"/>
                  </a:moveTo>
                  <a:lnTo>
                    <a:pt x="0" y="277868"/>
                  </a:lnTo>
                  <a:lnTo>
                    <a:pt x="39243" y="531156"/>
                  </a:lnTo>
                  <a:lnTo>
                    <a:pt x="451103" y="531156"/>
                  </a:lnTo>
                  <a:lnTo>
                    <a:pt x="451103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1663172" y="3541776"/>
              <a:ext cx="528955" cy="1861820"/>
            </a:xfrm>
            <a:custGeom>
              <a:avLst/>
              <a:gdLst/>
              <a:ahLst/>
              <a:cxnLst/>
              <a:rect l="l" t="t" r="r" b="b"/>
              <a:pathLst>
                <a:path w="528954" h="1861820">
                  <a:moveTo>
                    <a:pt x="0" y="0"/>
                  </a:moveTo>
                  <a:lnTo>
                    <a:pt x="240029" y="1702815"/>
                  </a:lnTo>
                  <a:lnTo>
                    <a:pt x="528827" y="1861782"/>
                  </a:lnTo>
                  <a:lnTo>
                    <a:pt x="528827" y="233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1759184" y="5253227"/>
              <a:ext cx="433070" cy="266700"/>
            </a:xfrm>
            <a:custGeom>
              <a:avLst/>
              <a:gdLst/>
              <a:ahLst/>
              <a:cxnLst/>
              <a:rect l="l" t="t" r="r" b="b"/>
              <a:pathLst>
                <a:path w="433070" h="266700">
                  <a:moveTo>
                    <a:pt x="140208" y="0"/>
                  </a:moveTo>
                  <a:lnTo>
                    <a:pt x="0" y="77978"/>
                  </a:lnTo>
                  <a:lnTo>
                    <a:pt x="337439" y="266700"/>
                  </a:lnTo>
                  <a:lnTo>
                    <a:pt x="432815" y="212270"/>
                  </a:lnTo>
                  <a:lnTo>
                    <a:pt x="432815" y="160653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1500104" y="3540251"/>
              <a:ext cx="393700" cy="1783080"/>
            </a:xfrm>
            <a:custGeom>
              <a:avLst/>
              <a:gdLst/>
              <a:ahLst/>
              <a:cxnLst/>
              <a:rect l="l" t="t" r="r" b="b"/>
              <a:pathLst>
                <a:path w="393700" h="1783079">
                  <a:moveTo>
                    <a:pt x="151765" y="0"/>
                  </a:moveTo>
                  <a:lnTo>
                    <a:pt x="0" y="70866"/>
                  </a:lnTo>
                  <a:lnTo>
                    <a:pt x="251587" y="1783080"/>
                  </a:lnTo>
                  <a:lnTo>
                    <a:pt x="393192" y="1704721"/>
                  </a:lnTo>
                  <a:lnTo>
                    <a:pt x="151765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1573256" y="3168396"/>
              <a:ext cx="370840" cy="304800"/>
            </a:xfrm>
            <a:custGeom>
              <a:avLst/>
              <a:gdLst/>
              <a:ahLst/>
              <a:cxnLst/>
              <a:rect l="l" t="t" r="r" b="b"/>
              <a:pathLst>
                <a:path w="370840" h="304800">
                  <a:moveTo>
                    <a:pt x="0" y="0"/>
                  </a:moveTo>
                  <a:lnTo>
                    <a:pt x="43179" y="304800"/>
                  </a:lnTo>
                  <a:lnTo>
                    <a:pt x="370332" y="1555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B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1504676" y="4515612"/>
              <a:ext cx="50800" cy="36830"/>
            </a:xfrm>
            <a:custGeom>
              <a:avLst/>
              <a:gdLst/>
              <a:ahLst/>
              <a:cxnLst/>
              <a:rect l="l" t="t" r="r" b="b"/>
              <a:pathLst>
                <a:path w="50800" h="36829">
                  <a:moveTo>
                    <a:pt x="0" y="0"/>
                  </a:moveTo>
                  <a:lnTo>
                    <a:pt x="1270" y="2539"/>
                  </a:lnTo>
                  <a:lnTo>
                    <a:pt x="2540" y="11302"/>
                  </a:lnTo>
                  <a:lnTo>
                    <a:pt x="50292" y="36575"/>
                  </a:lnTo>
                  <a:lnTo>
                    <a:pt x="50292" y="35306"/>
                  </a:lnTo>
                  <a:lnTo>
                    <a:pt x="49022" y="252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487156" y="4925568"/>
              <a:ext cx="1772920" cy="1929764"/>
            </a:xfrm>
            <a:custGeom>
              <a:avLst/>
              <a:gdLst/>
              <a:ahLst/>
              <a:cxnLst/>
              <a:rect l="l" t="t" r="r" b="b"/>
              <a:pathLst>
                <a:path w="1772920" h="1929765">
                  <a:moveTo>
                    <a:pt x="1772412" y="1929396"/>
                  </a:moveTo>
                  <a:lnTo>
                    <a:pt x="12700" y="624713"/>
                  </a:lnTo>
                  <a:lnTo>
                    <a:pt x="6350" y="619633"/>
                  </a:lnTo>
                  <a:lnTo>
                    <a:pt x="5080" y="618490"/>
                  </a:lnTo>
                  <a:lnTo>
                    <a:pt x="5334" y="618490"/>
                  </a:lnTo>
                  <a:lnTo>
                    <a:pt x="6604" y="619760"/>
                  </a:lnTo>
                  <a:lnTo>
                    <a:pt x="12954" y="624840"/>
                  </a:lnTo>
                  <a:lnTo>
                    <a:pt x="1277112" y="10160"/>
                  </a:lnTo>
                  <a:lnTo>
                    <a:pt x="1275842" y="3810"/>
                  </a:lnTo>
                  <a:lnTo>
                    <a:pt x="1273302" y="0"/>
                  </a:lnTo>
                  <a:lnTo>
                    <a:pt x="4127" y="618490"/>
                  </a:lnTo>
                  <a:lnTo>
                    <a:pt x="2794" y="618490"/>
                  </a:lnTo>
                  <a:lnTo>
                    <a:pt x="2540" y="618490"/>
                  </a:lnTo>
                  <a:lnTo>
                    <a:pt x="1270" y="619633"/>
                  </a:lnTo>
                  <a:lnTo>
                    <a:pt x="0" y="620903"/>
                  </a:lnTo>
                  <a:lnTo>
                    <a:pt x="0" y="627253"/>
                  </a:lnTo>
                  <a:lnTo>
                    <a:pt x="1757299" y="1929396"/>
                  </a:lnTo>
                  <a:lnTo>
                    <a:pt x="1772412" y="19293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0169652" y="4920995"/>
              <a:ext cx="45720" cy="182880"/>
            </a:xfrm>
            <a:custGeom>
              <a:avLst/>
              <a:gdLst/>
              <a:ahLst/>
              <a:cxnLst/>
              <a:rect l="l" t="t" r="r" b="b"/>
              <a:pathLst>
                <a:path w="45720" h="182879">
                  <a:moveTo>
                    <a:pt x="0" y="0"/>
                  </a:moveTo>
                  <a:lnTo>
                    <a:pt x="36829" y="182879"/>
                  </a:lnTo>
                  <a:lnTo>
                    <a:pt x="40640" y="181609"/>
                  </a:lnTo>
                  <a:lnTo>
                    <a:pt x="45720" y="179069"/>
                  </a:lnTo>
                  <a:lnTo>
                    <a:pt x="9151" y="1269"/>
                  </a:lnTo>
                  <a:lnTo>
                    <a:pt x="1270" y="1269"/>
                  </a:lnTo>
                  <a:lnTo>
                    <a:pt x="0" y="0"/>
                  </a:lnTo>
                  <a:close/>
                </a:path>
                <a:path w="45720" h="182879">
                  <a:moveTo>
                    <a:pt x="8890" y="0"/>
                  </a:moveTo>
                  <a:lnTo>
                    <a:pt x="5079" y="1269"/>
                  </a:lnTo>
                  <a:lnTo>
                    <a:pt x="9151" y="1269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26752" y="5180076"/>
              <a:ext cx="100583" cy="6858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9931908" y="4116324"/>
              <a:ext cx="1298575" cy="1010919"/>
            </a:xfrm>
            <a:custGeom>
              <a:avLst/>
              <a:gdLst/>
              <a:ahLst/>
              <a:cxnLst/>
              <a:rect l="l" t="t" r="r" b="b"/>
              <a:pathLst>
                <a:path w="1298575" h="1010920">
                  <a:moveTo>
                    <a:pt x="376682" y="742823"/>
                  </a:moveTo>
                  <a:lnTo>
                    <a:pt x="375412" y="733806"/>
                  </a:lnTo>
                  <a:lnTo>
                    <a:pt x="375412" y="731278"/>
                  </a:lnTo>
                  <a:lnTo>
                    <a:pt x="240284" y="798957"/>
                  </a:lnTo>
                  <a:lnTo>
                    <a:pt x="237744" y="800354"/>
                  </a:lnTo>
                  <a:lnTo>
                    <a:pt x="236016" y="801217"/>
                  </a:lnTo>
                  <a:lnTo>
                    <a:pt x="237236" y="798576"/>
                  </a:lnTo>
                  <a:lnTo>
                    <a:pt x="242316" y="796036"/>
                  </a:lnTo>
                  <a:lnTo>
                    <a:pt x="11430" y="658368"/>
                  </a:lnTo>
                  <a:lnTo>
                    <a:pt x="3810" y="662178"/>
                  </a:lnTo>
                  <a:lnTo>
                    <a:pt x="0" y="662178"/>
                  </a:lnTo>
                  <a:lnTo>
                    <a:pt x="234492" y="803033"/>
                  </a:lnTo>
                  <a:lnTo>
                    <a:pt x="233934" y="804164"/>
                  </a:lnTo>
                  <a:lnTo>
                    <a:pt x="235204" y="806704"/>
                  </a:lnTo>
                  <a:lnTo>
                    <a:pt x="235204" y="807974"/>
                  </a:lnTo>
                  <a:lnTo>
                    <a:pt x="236474" y="807974"/>
                  </a:lnTo>
                  <a:lnTo>
                    <a:pt x="237744" y="809244"/>
                  </a:lnTo>
                  <a:lnTo>
                    <a:pt x="241554" y="809244"/>
                  </a:lnTo>
                  <a:lnTo>
                    <a:pt x="245237" y="807974"/>
                  </a:lnTo>
                  <a:lnTo>
                    <a:pt x="376682" y="742823"/>
                  </a:lnTo>
                  <a:close/>
                </a:path>
                <a:path w="1298575" h="1010920">
                  <a:moveTo>
                    <a:pt x="377952" y="729996"/>
                  </a:moveTo>
                  <a:lnTo>
                    <a:pt x="375412" y="729996"/>
                  </a:lnTo>
                  <a:lnTo>
                    <a:pt x="375412" y="731278"/>
                  </a:lnTo>
                  <a:lnTo>
                    <a:pt x="377952" y="729996"/>
                  </a:lnTo>
                  <a:close/>
                </a:path>
                <a:path w="1298575" h="1010920">
                  <a:moveTo>
                    <a:pt x="809244" y="718566"/>
                  </a:moveTo>
                  <a:lnTo>
                    <a:pt x="676402" y="0"/>
                  </a:lnTo>
                  <a:lnTo>
                    <a:pt x="672592" y="2540"/>
                  </a:lnTo>
                  <a:lnTo>
                    <a:pt x="667512" y="5080"/>
                  </a:lnTo>
                  <a:lnTo>
                    <a:pt x="800354" y="722376"/>
                  </a:lnTo>
                  <a:lnTo>
                    <a:pt x="802894" y="721106"/>
                  </a:lnTo>
                  <a:lnTo>
                    <a:pt x="809244" y="718566"/>
                  </a:lnTo>
                  <a:close/>
                </a:path>
                <a:path w="1298575" h="1010920">
                  <a:moveTo>
                    <a:pt x="1298448" y="1005332"/>
                  </a:moveTo>
                  <a:lnTo>
                    <a:pt x="1268349" y="987552"/>
                  </a:lnTo>
                  <a:lnTo>
                    <a:pt x="1261872" y="988822"/>
                  </a:lnTo>
                  <a:lnTo>
                    <a:pt x="1263142" y="995172"/>
                  </a:lnTo>
                  <a:lnTo>
                    <a:pt x="1291971" y="1010412"/>
                  </a:lnTo>
                  <a:lnTo>
                    <a:pt x="1291971" y="1005332"/>
                  </a:lnTo>
                  <a:lnTo>
                    <a:pt x="1298448" y="10053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08336" y="4846320"/>
              <a:ext cx="193548" cy="187452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9817608" y="3226307"/>
              <a:ext cx="1964689" cy="3629025"/>
            </a:xfrm>
            <a:custGeom>
              <a:avLst/>
              <a:gdLst/>
              <a:ahLst/>
              <a:cxnLst/>
              <a:rect l="l" t="t" r="r" b="b"/>
              <a:pathLst>
                <a:path w="1964690" h="3629025">
                  <a:moveTo>
                    <a:pt x="622" y="1960943"/>
                  </a:moveTo>
                  <a:lnTo>
                    <a:pt x="0" y="1958086"/>
                  </a:lnTo>
                  <a:lnTo>
                    <a:pt x="0" y="1960626"/>
                  </a:lnTo>
                  <a:lnTo>
                    <a:pt x="622" y="1960943"/>
                  </a:lnTo>
                  <a:close/>
                </a:path>
                <a:path w="1964690" h="3629025">
                  <a:moveTo>
                    <a:pt x="32004" y="2058162"/>
                  </a:moveTo>
                  <a:lnTo>
                    <a:pt x="11557" y="1968258"/>
                  </a:lnTo>
                  <a:lnTo>
                    <a:pt x="10134" y="1961896"/>
                  </a:lnTo>
                  <a:lnTo>
                    <a:pt x="9017" y="1956816"/>
                  </a:lnTo>
                  <a:lnTo>
                    <a:pt x="9017" y="1959356"/>
                  </a:lnTo>
                  <a:lnTo>
                    <a:pt x="7620" y="1961896"/>
                  </a:lnTo>
                  <a:lnTo>
                    <a:pt x="2540" y="1961896"/>
                  </a:lnTo>
                  <a:lnTo>
                    <a:pt x="622" y="1960943"/>
                  </a:lnTo>
                  <a:lnTo>
                    <a:pt x="22987" y="2061972"/>
                  </a:lnTo>
                  <a:lnTo>
                    <a:pt x="26924" y="2060702"/>
                  </a:lnTo>
                  <a:lnTo>
                    <a:pt x="32004" y="2058162"/>
                  </a:lnTo>
                  <a:close/>
                </a:path>
                <a:path w="1964690" h="3629025">
                  <a:moveTo>
                    <a:pt x="1160018" y="717296"/>
                  </a:moveTo>
                  <a:lnTo>
                    <a:pt x="1158748" y="710946"/>
                  </a:lnTo>
                  <a:lnTo>
                    <a:pt x="1158748" y="708329"/>
                  </a:lnTo>
                  <a:lnTo>
                    <a:pt x="787438" y="882002"/>
                  </a:lnTo>
                  <a:lnTo>
                    <a:pt x="786765" y="881634"/>
                  </a:lnTo>
                  <a:lnTo>
                    <a:pt x="784733" y="882650"/>
                  </a:lnTo>
                  <a:lnTo>
                    <a:pt x="783336" y="882650"/>
                  </a:lnTo>
                  <a:lnTo>
                    <a:pt x="783336" y="883246"/>
                  </a:lnTo>
                  <a:lnTo>
                    <a:pt x="768096" y="889000"/>
                  </a:lnTo>
                  <a:lnTo>
                    <a:pt x="770636" y="890270"/>
                  </a:lnTo>
                  <a:lnTo>
                    <a:pt x="771779" y="890270"/>
                  </a:lnTo>
                  <a:lnTo>
                    <a:pt x="771779" y="891540"/>
                  </a:lnTo>
                  <a:lnTo>
                    <a:pt x="773049" y="892683"/>
                  </a:lnTo>
                  <a:lnTo>
                    <a:pt x="773049" y="893953"/>
                  </a:lnTo>
                  <a:lnTo>
                    <a:pt x="773938" y="896531"/>
                  </a:lnTo>
                  <a:lnTo>
                    <a:pt x="773938" y="898398"/>
                  </a:lnTo>
                  <a:lnTo>
                    <a:pt x="772668" y="900938"/>
                  </a:lnTo>
                  <a:lnTo>
                    <a:pt x="767588" y="900938"/>
                  </a:lnTo>
                  <a:lnTo>
                    <a:pt x="765048" y="899668"/>
                  </a:lnTo>
                  <a:lnTo>
                    <a:pt x="896620" y="1615948"/>
                  </a:lnTo>
                  <a:lnTo>
                    <a:pt x="902970" y="1618488"/>
                  </a:lnTo>
                  <a:lnTo>
                    <a:pt x="906780" y="1617218"/>
                  </a:lnTo>
                  <a:lnTo>
                    <a:pt x="775665" y="900938"/>
                  </a:lnTo>
                  <a:lnTo>
                    <a:pt x="775208" y="898398"/>
                  </a:lnTo>
                  <a:lnTo>
                    <a:pt x="774865" y="897407"/>
                  </a:lnTo>
                  <a:lnTo>
                    <a:pt x="782955" y="893953"/>
                  </a:lnTo>
                  <a:lnTo>
                    <a:pt x="788035" y="891540"/>
                  </a:lnTo>
                  <a:lnTo>
                    <a:pt x="789559" y="890739"/>
                  </a:lnTo>
                  <a:lnTo>
                    <a:pt x="790956" y="890270"/>
                  </a:lnTo>
                  <a:lnTo>
                    <a:pt x="1160018" y="717296"/>
                  </a:lnTo>
                  <a:close/>
                </a:path>
                <a:path w="1964690" h="3629025">
                  <a:moveTo>
                    <a:pt x="1161288" y="707136"/>
                  </a:moveTo>
                  <a:lnTo>
                    <a:pt x="1158748" y="707136"/>
                  </a:lnTo>
                  <a:lnTo>
                    <a:pt x="1158748" y="708329"/>
                  </a:lnTo>
                  <a:lnTo>
                    <a:pt x="1161288" y="707136"/>
                  </a:lnTo>
                  <a:close/>
                </a:path>
                <a:path w="1964690" h="3629025">
                  <a:moveTo>
                    <a:pt x="1257300" y="8890"/>
                  </a:moveTo>
                  <a:lnTo>
                    <a:pt x="1256030" y="3810"/>
                  </a:lnTo>
                  <a:lnTo>
                    <a:pt x="1256030" y="0"/>
                  </a:lnTo>
                  <a:lnTo>
                    <a:pt x="284988" y="423926"/>
                  </a:lnTo>
                  <a:lnTo>
                    <a:pt x="286258" y="429006"/>
                  </a:lnTo>
                  <a:lnTo>
                    <a:pt x="286258" y="432816"/>
                  </a:lnTo>
                  <a:lnTo>
                    <a:pt x="1257300" y="8890"/>
                  </a:lnTo>
                  <a:close/>
                </a:path>
                <a:path w="1964690" h="3629025">
                  <a:moveTo>
                    <a:pt x="1676400" y="915162"/>
                  </a:moveTo>
                  <a:lnTo>
                    <a:pt x="1675130" y="911352"/>
                  </a:lnTo>
                  <a:lnTo>
                    <a:pt x="1632204" y="932942"/>
                  </a:lnTo>
                  <a:lnTo>
                    <a:pt x="1633474" y="938022"/>
                  </a:lnTo>
                  <a:lnTo>
                    <a:pt x="1633474" y="941832"/>
                  </a:lnTo>
                  <a:lnTo>
                    <a:pt x="1676400" y="920242"/>
                  </a:lnTo>
                  <a:lnTo>
                    <a:pt x="1676400" y="915162"/>
                  </a:lnTo>
                  <a:close/>
                </a:path>
                <a:path w="1964690" h="3629025">
                  <a:moveTo>
                    <a:pt x="1741932" y="1685290"/>
                  </a:moveTo>
                  <a:lnTo>
                    <a:pt x="1739392" y="1684020"/>
                  </a:lnTo>
                  <a:lnTo>
                    <a:pt x="1738122" y="1684020"/>
                  </a:lnTo>
                  <a:lnTo>
                    <a:pt x="1376172" y="1875282"/>
                  </a:lnTo>
                  <a:lnTo>
                    <a:pt x="1375918" y="1874520"/>
                  </a:lnTo>
                  <a:lnTo>
                    <a:pt x="1367028" y="1879600"/>
                  </a:lnTo>
                  <a:lnTo>
                    <a:pt x="1432814" y="2270760"/>
                  </a:lnTo>
                  <a:lnTo>
                    <a:pt x="1435354" y="2269490"/>
                  </a:lnTo>
                  <a:lnTo>
                    <a:pt x="1441704" y="2265680"/>
                  </a:lnTo>
                  <a:lnTo>
                    <a:pt x="1378458" y="1884680"/>
                  </a:lnTo>
                  <a:lnTo>
                    <a:pt x="1377188" y="1878330"/>
                  </a:lnTo>
                  <a:lnTo>
                    <a:pt x="1377442" y="1879092"/>
                  </a:lnTo>
                  <a:lnTo>
                    <a:pt x="1382522" y="1876552"/>
                  </a:lnTo>
                  <a:lnTo>
                    <a:pt x="1741932" y="1685290"/>
                  </a:lnTo>
                  <a:close/>
                </a:path>
                <a:path w="1964690" h="3629025">
                  <a:moveTo>
                    <a:pt x="1964436" y="3628656"/>
                  </a:moveTo>
                  <a:lnTo>
                    <a:pt x="1924875" y="3376930"/>
                  </a:lnTo>
                  <a:lnTo>
                    <a:pt x="1924685" y="3375660"/>
                  </a:lnTo>
                  <a:lnTo>
                    <a:pt x="1920748" y="3376930"/>
                  </a:lnTo>
                  <a:lnTo>
                    <a:pt x="1916938" y="3376930"/>
                  </a:lnTo>
                  <a:lnTo>
                    <a:pt x="1915668" y="3375660"/>
                  </a:lnTo>
                  <a:lnTo>
                    <a:pt x="1955419" y="3628656"/>
                  </a:lnTo>
                  <a:lnTo>
                    <a:pt x="1964436" y="36286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84992" y="3930395"/>
              <a:ext cx="224027" cy="12192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9744456" y="3930395"/>
              <a:ext cx="1861185" cy="2533015"/>
            </a:xfrm>
            <a:custGeom>
              <a:avLst/>
              <a:gdLst/>
              <a:ahLst/>
              <a:cxnLst/>
              <a:rect l="l" t="t" r="r" b="b"/>
              <a:pathLst>
                <a:path w="1861184" h="2533015">
                  <a:moveTo>
                    <a:pt x="185928" y="2235962"/>
                  </a:moveTo>
                  <a:lnTo>
                    <a:pt x="184988" y="2231847"/>
                  </a:lnTo>
                  <a:lnTo>
                    <a:pt x="184658" y="2232177"/>
                  </a:lnTo>
                  <a:lnTo>
                    <a:pt x="184658" y="2234704"/>
                  </a:lnTo>
                  <a:lnTo>
                    <a:pt x="185928" y="2237232"/>
                  </a:lnTo>
                  <a:lnTo>
                    <a:pt x="185928" y="2235962"/>
                  </a:lnTo>
                  <a:close/>
                </a:path>
                <a:path w="1861184" h="2533015">
                  <a:moveTo>
                    <a:pt x="524586" y="2109305"/>
                  </a:moveTo>
                  <a:lnTo>
                    <a:pt x="524256" y="2107692"/>
                  </a:lnTo>
                  <a:lnTo>
                    <a:pt x="524256" y="2108974"/>
                  </a:lnTo>
                  <a:lnTo>
                    <a:pt x="524586" y="2109305"/>
                  </a:lnTo>
                  <a:close/>
                </a:path>
                <a:path w="1861184" h="2533015">
                  <a:moveTo>
                    <a:pt x="530352" y="2100097"/>
                  </a:moveTo>
                  <a:lnTo>
                    <a:pt x="446671" y="1701533"/>
                  </a:lnTo>
                  <a:lnTo>
                    <a:pt x="446151" y="1699006"/>
                  </a:lnTo>
                  <a:lnTo>
                    <a:pt x="443611" y="1700263"/>
                  </a:lnTo>
                  <a:lnTo>
                    <a:pt x="441198" y="1701533"/>
                  </a:lnTo>
                  <a:lnTo>
                    <a:pt x="438658" y="1700263"/>
                  </a:lnTo>
                  <a:lnTo>
                    <a:pt x="438404" y="1700022"/>
                  </a:lnTo>
                  <a:lnTo>
                    <a:pt x="438404" y="1693164"/>
                  </a:lnTo>
                  <a:lnTo>
                    <a:pt x="440944" y="1693164"/>
                  </a:lnTo>
                  <a:lnTo>
                    <a:pt x="443484" y="1691894"/>
                  </a:lnTo>
                  <a:lnTo>
                    <a:pt x="14097" y="1411224"/>
                  </a:lnTo>
                  <a:lnTo>
                    <a:pt x="6604" y="1415034"/>
                  </a:lnTo>
                  <a:lnTo>
                    <a:pt x="5334" y="1416304"/>
                  </a:lnTo>
                  <a:lnTo>
                    <a:pt x="4927" y="1416304"/>
                  </a:lnTo>
                  <a:lnTo>
                    <a:pt x="1270" y="1414018"/>
                  </a:lnTo>
                  <a:lnTo>
                    <a:pt x="0" y="1412748"/>
                  </a:lnTo>
                  <a:lnTo>
                    <a:pt x="184988" y="2231847"/>
                  </a:lnTo>
                  <a:lnTo>
                    <a:pt x="185928" y="2230907"/>
                  </a:lnTo>
                  <a:lnTo>
                    <a:pt x="187198" y="2228380"/>
                  </a:lnTo>
                  <a:lnTo>
                    <a:pt x="189738" y="2228380"/>
                  </a:lnTo>
                  <a:lnTo>
                    <a:pt x="192278" y="2229650"/>
                  </a:lnTo>
                  <a:lnTo>
                    <a:pt x="193548" y="2230907"/>
                  </a:lnTo>
                  <a:lnTo>
                    <a:pt x="192976" y="2228380"/>
                  </a:lnTo>
                  <a:lnTo>
                    <a:pt x="11645" y="1421371"/>
                  </a:lnTo>
                  <a:lnTo>
                    <a:pt x="437654" y="1700301"/>
                  </a:lnTo>
                  <a:lnTo>
                    <a:pt x="522859" y="2107692"/>
                  </a:lnTo>
                  <a:lnTo>
                    <a:pt x="522859" y="2106422"/>
                  </a:lnTo>
                  <a:lnTo>
                    <a:pt x="524129" y="2105164"/>
                  </a:lnTo>
                  <a:lnTo>
                    <a:pt x="524129" y="2103907"/>
                  </a:lnTo>
                  <a:lnTo>
                    <a:pt x="525272" y="2102624"/>
                  </a:lnTo>
                  <a:lnTo>
                    <a:pt x="530352" y="2100097"/>
                  </a:lnTo>
                  <a:close/>
                </a:path>
                <a:path w="1861184" h="2533015">
                  <a:moveTo>
                    <a:pt x="683514" y="1570583"/>
                  </a:moveTo>
                  <a:lnTo>
                    <a:pt x="682244" y="1571244"/>
                  </a:lnTo>
                  <a:lnTo>
                    <a:pt x="683514" y="1571244"/>
                  </a:lnTo>
                  <a:lnTo>
                    <a:pt x="683514" y="1570583"/>
                  </a:lnTo>
                  <a:close/>
                </a:path>
                <a:path w="1861184" h="2533015">
                  <a:moveTo>
                    <a:pt x="979297" y="919835"/>
                  </a:moveTo>
                  <a:lnTo>
                    <a:pt x="978027" y="920496"/>
                  </a:lnTo>
                  <a:lnTo>
                    <a:pt x="979297" y="920496"/>
                  </a:lnTo>
                  <a:lnTo>
                    <a:pt x="979297" y="919835"/>
                  </a:lnTo>
                  <a:close/>
                </a:path>
                <a:path w="1861184" h="2533015">
                  <a:moveTo>
                    <a:pt x="1362138" y="723531"/>
                  </a:moveTo>
                  <a:lnTo>
                    <a:pt x="1361605" y="720344"/>
                  </a:lnTo>
                  <a:lnTo>
                    <a:pt x="1244473" y="12700"/>
                  </a:lnTo>
                  <a:lnTo>
                    <a:pt x="1243203" y="3810"/>
                  </a:lnTo>
                  <a:lnTo>
                    <a:pt x="1243203" y="2540"/>
                  </a:lnTo>
                  <a:lnTo>
                    <a:pt x="1240663" y="0"/>
                  </a:lnTo>
                  <a:lnTo>
                    <a:pt x="1236980" y="0"/>
                  </a:lnTo>
                  <a:lnTo>
                    <a:pt x="1234440" y="2540"/>
                  </a:lnTo>
                  <a:lnTo>
                    <a:pt x="1234440" y="5080"/>
                  </a:lnTo>
                  <a:lnTo>
                    <a:pt x="1235710" y="11430"/>
                  </a:lnTo>
                  <a:lnTo>
                    <a:pt x="1353693" y="722884"/>
                  </a:lnTo>
                  <a:lnTo>
                    <a:pt x="1356233" y="721614"/>
                  </a:lnTo>
                  <a:lnTo>
                    <a:pt x="1358646" y="720344"/>
                  </a:lnTo>
                  <a:lnTo>
                    <a:pt x="1361186" y="721614"/>
                  </a:lnTo>
                  <a:lnTo>
                    <a:pt x="1362138" y="723531"/>
                  </a:lnTo>
                  <a:close/>
                </a:path>
                <a:path w="1861184" h="2533015">
                  <a:moveTo>
                    <a:pt x="1363980" y="726694"/>
                  </a:moveTo>
                  <a:lnTo>
                    <a:pt x="1362456" y="724408"/>
                  </a:lnTo>
                  <a:lnTo>
                    <a:pt x="1362456" y="724154"/>
                  </a:lnTo>
                  <a:lnTo>
                    <a:pt x="1362138" y="723531"/>
                  </a:lnTo>
                  <a:lnTo>
                    <a:pt x="1362227" y="724077"/>
                  </a:lnTo>
                  <a:lnTo>
                    <a:pt x="1361440" y="722884"/>
                  </a:lnTo>
                  <a:lnTo>
                    <a:pt x="1358900" y="721614"/>
                  </a:lnTo>
                  <a:lnTo>
                    <a:pt x="997038" y="903935"/>
                  </a:lnTo>
                  <a:lnTo>
                    <a:pt x="996442" y="902716"/>
                  </a:lnTo>
                  <a:lnTo>
                    <a:pt x="993775" y="901446"/>
                  </a:lnTo>
                  <a:lnTo>
                    <a:pt x="991108" y="902716"/>
                  </a:lnTo>
                  <a:lnTo>
                    <a:pt x="987171" y="903986"/>
                  </a:lnTo>
                  <a:lnTo>
                    <a:pt x="979297" y="912876"/>
                  </a:lnTo>
                  <a:lnTo>
                    <a:pt x="975360" y="914146"/>
                  </a:lnTo>
                  <a:lnTo>
                    <a:pt x="978027" y="915416"/>
                  </a:lnTo>
                  <a:lnTo>
                    <a:pt x="979297" y="915416"/>
                  </a:lnTo>
                  <a:lnTo>
                    <a:pt x="979297" y="919835"/>
                  </a:lnTo>
                  <a:lnTo>
                    <a:pt x="995045" y="911606"/>
                  </a:lnTo>
                  <a:lnTo>
                    <a:pt x="997394" y="910488"/>
                  </a:lnTo>
                  <a:lnTo>
                    <a:pt x="998220" y="912114"/>
                  </a:lnTo>
                  <a:lnTo>
                    <a:pt x="996950" y="914654"/>
                  </a:lnTo>
                  <a:lnTo>
                    <a:pt x="1014387" y="905891"/>
                  </a:lnTo>
                  <a:lnTo>
                    <a:pt x="1361440" y="731647"/>
                  </a:lnTo>
                  <a:lnTo>
                    <a:pt x="1363980" y="731647"/>
                  </a:lnTo>
                  <a:lnTo>
                    <a:pt x="1363980" y="726694"/>
                  </a:lnTo>
                  <a:close/>
                </a:path>
                <a:path w="1861184" h="2533015">
                  <a:moveTo>
                    <a:pt x="1537716" y="1557147"/>
                  </a:moveTo>
                  <a:lnTo>
                    <a:pt x="1536446" y="1550670"/>
                  </a:lnTo>
                  <a:lnTo>
                    <a:pt x="1536446" y="1546860"/>
                  </a:lnTo>
                  <a:lnTo>
                    <a:pt x="1508760" y="1563497"/>
                  </a:lnTo>
                  <a:lnTo>
                    <a:pt x="1511300" y="1562227"/>
                  </a:lnTo>
                  <a:lnTo>
                    <a:pt x="1511554" y="1562227"/>
                  </a:lnTo>
                  <a:lnTo>
                    <a:pt x="1507490" y="1564259"/>
                  </a:lnTo>
                  <a:lnTo>
                    <a:pt x="533654" y="2098509"/>
                  </a:lnTo>
                  <a:lnTo>
                    <a:pt x="528574" y="2101049"/>
                  </a:lnTo>
                  <a:lnTo>
                    <a:pt x="527304" y="2102319"/>
                  </a:lnTo>
                  <a:lnTo>
                    <a:pt x="527304" y="2108644"/>
                  </a:lnTo>
                  <a:lnTo>
                    <a:pt x="528574" y="2111171"/>
                  </a:lnTo>
                  <a:lnTo>
                    <a:pt x="528713" y="2111171"/>
                  </a:lnTo>
                  <a:lnTo>
                    <a:pt x="528066" y="2111502"/>
                  </a:lnTo>
                  <a:lnTo>
                    <a:pt x="525526" y="2110219"/>
                  </a:lnTo>
                  <a:lnTo>
                    <a:pt x="524586" y="2109305"/>
                  </a:lnTo>
                  <a:lnTo>
                    <a:pt x="613156" y="2527820"/>
                  </a:lnTo>
                  <a:lnTo>
                    <a:pt x="620776" y="2532888"/>
                  </a:lnTo>
                  <a:lnTo>
                    <a:pt x="623316" y="2531618"/>
                  </a:lnTo>
                  <a:lnTo>
                    <a:pt x="534936" y="2111502"/>
                  </a:lnTo>
                  <a:lnTo>
                    <a:pt x="534517" y="2109482"/>
                  </a:lnTo>
                  <a:lnTo>
                    <a:pt x="536194" y="2108644"/>
                  </a:lnTo>
                  <a:lnTo>
                    <a:pt x="1508937" y="1574901"/>
                  </a:lnTo>
                  <a:lnTo>
                    <a:pt x="1508760" y="1575054"/>
                  </a:lnTo>
                  <a:lnTo>
                    <a:pt x="1508760" y="1580388"/>
                  </a:lnTo>
                  <a:lnTo>
                    <a:pt x="1512062" y="1577721"/>
                  </a:lnTo>
                  <a:lnTo>
                    <a:pt x="1516380" y="1575054"/>
                  </a:lnTo>
                  <a:lnTo>
                    <a:pt x="1515491" y="1571015"/>
                  </a:lnTo>
                  <a:lnTo>
                    <a:pt x="1516380" y="1570482"/>
                  </a:lnTo>
                  <a:lnTo>
                    <a:pt x="1516380" y="1569262"/>
                  </a:lnTo>
                  <a:lnTo>
                    <a:pt x="1528762" y="1562227"/>
                  </a:lnTo>
                  <a:lnTo>
                    <a:pt x="1537716" y="1557147"/>
                  </a:lnTo>
                  <a:close/>
                </a:path>
                <a:path w="1861184" h="2533015">
                  <a:moveTo>
                    <a:pt x="1810512" y="975614"/>
                  </a:moveTo>
                  <a:lnTo>
                    <a:pt x="1809242" y="973074"/>
                  </a:lnTo>
                  <a:lnTo>
                    <a:pt x="1809242" y="969264"/>
                  </a:lnTo>
                  <a:lnTo>
                    <a:pt x="679704" y="1563624"/>
                  </a:lnTo>
                  <a:lnTo>
                    <a:pt x="682244" y="1564894"/>
                  </a:lnTo>
                  <a:lnTo>
                    <a:pt x="683514" y="1566164"/>
                  </a:lnTo>
                  <a:lnTo>
                    <a:pt x="683514" y="1570583"/>
                  </a:lnTo>
                  <a:lnTo>
                    <a:pt x="1439926" y="1171575"/>
                  </a:lnTo>
                  <a:lnTo>
                    <a:pt x="1448816" y="1170305"/>
                  </a:lnTo>
                  <a:lnTo>
                    <a:pt x="1810512" y="979424"/>
                  </a:lnTo>
                  <a:lnTo>
                    <a:pt x="1810512" y="975614"/>
                  </a:lnTo>
                  <a:close/>
                </a:path>
                <a:path w="1861184" h="2533015">
                  <a:moveTo>
                    <a:pt x="1860804" y="953008"/>
                  </a:moveTo>
                  <a:lnTo>
                    <a:pt x="1859534" y="947039"/>
                  </a:lnTo>
                  <a:lnTo>
                    <a:pt x="1859534" y="943356"/>
                  </a:lnTo>
                  <a:lnTo>
                    <a:pt x="1818132" y="963930"/>
                  </a:lnTo>
                  <a:lnTo>
                    <a:pt x="1819402" y="969899"/>
                  </a:lnTo>
                  <a:lnTo>
                    <a:pt x="1819402" y="971169"/>
                  </a:lnTo>
                  <a:lnTo>
                    <a:pt x="1820672" y="972312"/>
                  </a:lnTo>
                  <a:lnTo>
                    <a:pt x="1860804" y="9530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01376" y="4850891"/>
              <a:ext cx="219964" cy="114300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8712708" y="4927091"/>
              <a:ext cx="3386454" cy="1929764"/>
            </a:xfrm>
            <a:custGeom>
              <a:avLst/>
              <a:gdLst/>
              <a:ahLst/>
              <a:cxnLst/>
              <a:rect l="l" t="t" r="r" b="b"/>
              <a:pathLst>
                <a:path w="3386454" h="1929765">
                  <a:moveTo>
                    <a:pt x="3276" y="557022"/>
                  </a:moveTo>
                  <a:lnTo>
                    <a:pt x="1524" y="555752"/>
                  </a:lnTo>
                  <a:lnTo>
                    <a:pt x="2794" y="557022"/>
                  </a:lnTo>
                  <a:lnTo>
                    <a:pt x="3276" y="557022"/>
                  </a:lnTo>
                  <a:close/>
                </a:path>
                <a:path w="3386454" h="1929765">
                  <a:moveTo>
                    <a:pt x="1056132" y="39878"/>
                  </a:moveTo>
                  <a:lnTo>
                    <a:pt x="1054862" y="33528"/>
                  </a:lnTo>
                  <a:lnTo>
                    <a:pt x="1270" y="545973"/>
                  </a:lnTo>
                  <a:lnTo>
                    <a:pt x="0" y="545973"/>
                  </a:lnTo>
                  <a:lnTo>
                    <a:pt x="0" y="552323"/>
                  </a:lnTo>
                  <a:lnTo>
                    <a:pt x="1270" y="553466"/>
                  </a:lnTo>
                  <a:lnTo>
                    <a:pt x="3810" y="553466"/>
                  </a:lnTo>
                  <a:lnTo>
                    <a:pt x="5080" y="552323"/>
                  </a:lnTo>
                  <a:lnTo>
                    <a:pt x="11430" y="548513"/>
                  </a:lnTo>
                  <a:lnTo>
                    <a:pt x="1056132" y="39878"/>
                  </a:lnTo>
                  <a:close/>
                </a:path>
                <a:path w="3386454" h="1929765">
                  <a:moveTo>
                    <a:pt x="1924812" y="1929384"/>
                  </a:moveTo>
                  <a:lnTo>
                    <a:pt x="12954" y="553212"/>
                  </a:lnTo>
                  <a:lnTo>
                    <a:pt x="6604" y="557022"/>
                  </a:lnTo>
                  <a:lnTo>
                    <a:pt x="3276" y="557022"/>
                  </a:lnTo>
                  <a:lnTo>
                    <a:pt x="1908302" y="1929384"/>
                  </a:lnTo>
                  <a:lnTo>
                    <a:pt x="1924812" y="1929384"/>
                  </a:lnTo>
                  <a:close/>
                </a:path>
                <a:path w="3386454" h="1929765">
                  <a:moveTo>
                    <a:pt x="2878036" y="407670"/>
                  </a:moveTo>
                  <a:lnTo>
                    <a:pt x="2875788" y="406400"/>
                  </a:lnTo>
                  <a:lnTo>
                    <a:pt x="2877058" y="407670"/>
                  </a:lnTo>
                  <a:lnTo>
                    <a:pt x="2878036" y="407670"/>
                  </a:lnTo>
                  <a:close/>
                </a:path>
                <a:path w="3386454" h="1929765">
                  <a:moveTo>
                    <a:pt x="2878836" y="399542"/>
                  </a:moveTo>
                  <a:lnTo>
                    <a:pt x="2517394" y="192024"/>
                  </a:lnTo>
                  <a:lnTo>
                    <a:pt x="2518664" y="194564"/>
                  </a:lnTo>
                  <a:lnTo>
                    <a:pt x="2518664" y="195834"/>
                  </a:lnTo>
                  <a:lnTo>
                    <a:pt x="2519934" y="205994"/>
                  </a:lnTo>
                  <a:lnTo>
                    <a:pt x="2875026" y="408432"/>
                  </a:lnTo>
                  <a:lnTo>
                    <a:pt x="2875026" y="402336"/>
                  </a:lnTo>
                  <a:lnTo>
                    <a:pt x="2875788" y="402336"/>
                  </a:lnTo>
                  <a:lnTo>
                    <a:pt x="2875026" y="401053"/>
                  </a:lnTo>
                  <a:lnTo>
                    <a:pt x="2875026" y="400812"/>
                  </a:lnTo>
                  <a:lnTo>
                    <a:pt x="2876296" y="400812"/>
                  </a:lnTo>
                  <a:lnTo>
                    <a:pt x="2878836" y="399542"/>
                  </a:lnTo>
                  <a:close/>
                </a:path>
                <a:path w="3386454" h="1929765">
                  <a:moveTo>
                    <a:pt x="2900172" y="9144"/>
                  </a:moveTo>
                  <a:lnTo>
                    <a:pt x="2899029" y="2667"/>
                  </a:lnTo>
                  <a:lnTo>
                    <a:pt x="2895473" y="0"/>
                  </a:lnTo>
                  <a:lnTo>
                    <a:pt x="2889504" y="2667"/>
                  </a:lnTo>
                  <a:lnTo>
                    <a:pt x="2900172" y="9144"/>
                  </a:lnTo>
                  <a:close/>
                </a:path>
                <a:path w="3386454" h="1929765">
                  <a:moveTo>
                    <a:pt x="3386328" y="601345"/>
                  </a:moveTo>
                  <a:lnTo>
                    <a:pt x="3382518" y="601345"/>
                  </a:lnTo>
                  <a:lnTo>
                    <a:pt x="3375025" y="598932"/>
                  </a:lnTo>
                  <a:lnTo>
                    <a:pt x="3305556" y="638429"/>
                  </a:lnTo>
                  <a:lnTo>
                    <a:pt x="3308096" y="639699"/>
                  </a:lnTo>
                  <a:lnTo>
                    <a:pt x="3309366" y="639699"/>
                  </a:lnTo>
                  <a:lnTo>
                    <a:pt x="3309366" y="640842"/>
                  </a:lnTo>
                  <a:lnTo>
                    <a:pt x="3308350" y="640842"/>
                  </a:lnTo>
                  <a:lnTo>
                    <a:pt x="3307334" y="640334"/>
                  </a:lnTo>
                  <a:lnTo>
                    <a:pt x="3307334" y="647700"/>
                  </a:lnTo>
                  <a:lnTo>
                    <a:pt x="3307080" y="648208"/>
                  </a:lnTo>
                  <a:lnTo>
                    <a:pt x="3306318" y="648208"/>
                  </a:lnTo>
                  <a:lnTo>
                    <a:pt x="3307334" y="647700"/>
                  </a:lnTo>
                  <a:lnTo>
                    <a:pt x="3307334" y="640334"/>
                  </a:lnTo>
                  <a:lnTo>
                    <a:pt x="3305810" y="639572"/>
                  </a:lnTo>
                  <a:lnTo>
                    <a:pt x="2887218" y="403860"/>
                  </a:lnTo>
                  <a:lnTo>
                    <a:pt x="2880868" y="406400"/>
                  </a:lnTo>
                  <a:lnTo>
                    <a:pt x="2879598" y="407670"/>
                  </a:lnTo>
                  <a:lnTo>
                    <a:pt x="2878036" y="407670"/>
                  </a:lnTo>
                  <a:lnTo>
                    <a:pt x="3300730" y="645922"/>
                  </a:lnTo>
                  <a:lnTo>
                    <a:pt x="3305302" y="648208"/>
                  </a:lnTo>
                  <a:lnTo>
                    <a:pt x="3302000" y="648208"/>
                  </a:lnTo>
                  <a:lnTo>
                    <a:pt x="3299460" y="646938"/>
                  </a:lnTo>
                  <a:lnTo>
                    <a:pt x="3351784" y="1020343"/>
                  </a:lnTo>
                  <a:lnTo>
                    <a:pt x="3358134" y="1024128"/>
                  </a:lnTo>
                  <a:lnTo>
                    <a:pt x="3361944" y="1021600"/>
                  </a:lnTo>
                  <a:lnTo>
                    <a:pt x="3309785" y="648208"/>
                  </a:lnTo>
                  <a:lnTo>
                    <a:pt x="3309620" y="646938"/>
                  </a:lnTo>
                  <a:lnTo>
                    <a:pt x="3309366" y="646176"/>
                  </a:lnTo>
                  <a:lnTo>
                    <a:pt x="3309620" y="645922"/>
                  </a:lnTo>
                  <a:lnTo>
                    <a:pt x="3309620" y="644652"/>
                  </a:lnTo>
                  <a:lnTo>
                    <a:pt x="3309937" y="644334"/>
                  </a:lnTo>
                  <a:lnTo>
                    <a:pt x="3386328" y="6013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81844" y="5500115"/>
              <a:ext cx="245363" cy="130276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9934956" y="1918715"/>
              <a:ext cx="2240280" cy="3587750"/>
            </a:xfrm>
            <a:custGeom>
              <a:avLst/>
              <a:gdLst/>
              <a:ahLst/>
              <a:cxnLst/>
              <a:rect l="l" t="t" r="r" b="b"/>
              <a:pathLst>
                <a:path w="2240279" h="3587750">
                  <a:moveTo>
                    <a:pt x="353568" y="2689860"/>
                  </a:moveTo>
                  <a:lnTo>
                    <a:pt x="349758" y="2689860"/>
                  </a:lnTo>
                  <a:lnTo>
                    <a:pt x="347218" y="2688590"/>
                  </a:lnTo>
                  <a:lnTo>
                    <a:pt x="347218" y="2686050"/>
                  </a:lnTo>
                  <a:lnTo>
                    <a:pt x="345948" y="2682240"/>
                  </a:lnTo>
                  <a:lnTo>
                    <a:pt x="1270" y="2849118"/>
                  </a:lnTo>
                  <a:lnTo>
                    <a:pt x="2540" y="2855468"/>
                  </a:lnTo>
                  <a:lnTo>
                    <a:pt x="2540" y="2858008"/>
                  </a:lnTo>
                  <a:lnTo>
                    <a:pt x="0" y="2860548"/>
                  </a:lnTo>
                  <a:lnTo>
                    <a:pt x="7620" y="2856738"/>
                  </a:lnTo>
                  <a:lnTo>
                    <a:pt x="351028" y="2691130"/>
                  </a:lnTo>
                  <a:lnTo>
                    <a:pt x="353568" y="2689860"/>
                  </a:lnTo>
                  <a:close/>
                </a:path>
                <a:path w="2240279" h="3587750">
                  <a:moveTo>
                    <a:pt x="493776" y="3577209"/>
                  </a:moveTo>
                  <a:lnTo>
                    <a:pt x="492506" y="3575939"/>
                  </a:lnTo>
                  <a:lnTo>
                    <a:pt x="489966" y="3574669"/>
                  </a:lnTo>
                  <a:lnTo>
                    <a:pt x="57404" y="3302508"/>
                  </a:lnTo>
                  <a:lnTo>
                    <a:pt x="47244" y="3307600"/>
                  </a:lnTo>
                  <a:lnTo>
                    <a:pt x="481076" y="3579622"/>
                  </a:lnTo>
                  <a:lnTo>
                    <a:pt x="487426" y="3583432"/>
                  </a:lnTo>
                  <a:lnTo>
                    <a:pt x="489966" y="3587242"/>
                  </a:lnTo>
                  <a:lnTo>
                    <a:pt x="492506" y="3584702"/>
                  </a:lnTo>
                  <a:lnTo>
                    <a:pt x="493776" y="3582162"/>
                  </a:lnTo>
                  <a:lnTo>
                    <a:pt x="493776" y="3577209"/>
                  </a:lnTo>
                  <a:close/>
                </a:path>
                <a:path w="2240279" h="3587750">
                  <a:moveTo>
                    <a:pt x="789432" y="2929509"/>
                  </a:moveTo>
                  <a:lnTo>
                    <a:pt x="788162" y="2929509"/>
                  </a:lnTo>
                  <a:lnTo>
                    <a:pt x="785622" y="2928239"/>
                  </a:lnTo>
                  <a:lnTo>
                    <a:pt x="779272" y="2924429"/>
                  </a:lnTo>
                  <a:lnTo>
                    <a:pt x="357378" y="2683764"/>
                  </a:lnTo>
                  <a:lnTo>
                    <a:pt x="357378" y="2691384"/>
                  </a:lnTo>
                  <a:lnTo>
                    <a:pt x="356108" y="2691384"/>
                  </a:lnTo>
                  <a:lnTo>
                    <a:pt x="353568" y="2692654"/>
                  </a:lnTo>
                  <a:lnTo>
                    <a:pt x="775589" y="2933319"/>
                  </a:lnTo>
                  <a:lnTo>
                    <a:pt x="783082" y="2935859"/>
                  </a:lnTo>
                  <a:lnTo>
                    <a:pt x="784352" y="2937002"/>
                  </a:lnTo>
                  <a:lnTo>
                    <a:pt x="786892" y="2937002"/>
                  </a:lnTo>
                  <a:lnTo>
                    <a:pt x="788162" y="2935859"/>
                  </a:lnTo>
                  <a:lnTo>
                    <a:pt x="789432" y="2935859"/>
                  </a:lnTo>
                  <a:lnTo>
                    <a:pt x="789432" y="2929509"/>
                  </a:lnTo>
                  <a:close/>
                </a:path>
                <a:path w="2240279" h="3587750">
                  <a:moveTo>
                    <a:pt x="1716024" y="8763"/>
                  </a:moveTo>
                  <a:lnTo>
                    <a:pt x="1714754" y="3810"/>
                  </a:lnTo>
                  <a:lnTo>
                    <a:pt x="1714754" y="0"/>
                  </a:lnTo>
                  <a:lnTo>
                    <a:pt x="1586484" y="49149"/>
                  </a:lnTo>
                  <a:lnTo>
                    <a:pt x="1587754" y="54102"/>
                  </a:lnTo>
                  <a:lnTo>
                    <a:pt x="1587754" y="57912"/>
                  </a:lnTo>
                  <a:lnTo>
                    <a:pt x="1716024" y="8763"/>
                  </a:lnTo>
                  <a:close/>
                </a:path>
                <a:path w="2240279" h="3587750">
                  <a:moveTo>
                    <a:pt x="2119884" y="399288"/>
                  </a:moveTo>
                  <a:lnTo>
                    <a:pt x="1609344" y="220980"/>
                  </a:lnTo>
                  <a:lnTo>
                    <a:pt x="1609344" y="223520"/>
                  </a:lnTo>
                  <a:lnTo>
                    <a:pt x="1611884" y="229870"/>
                  </a:lnTo>
                  <a:lnTo>
                    <a:pt x="2115947" y="406425"/>
                  </a:lnTo>
                  <a:lnTo>
                    <a:pt x="2116582" y="407670"/>
                  </a:lnTo>
                  <a:lnTo>
                    <a:pt x="2116188" y="406514"/>
                  </a:lnTo>
                  <a:lnTo>
                    <a:pt x="2117344" y="406908"/>
                  </a:lnTo>
                  <a:lnTo>
                    <a:pt x="2117344" y="401828"/>
                  </a:lnTo>
                  <a:lnTo>
                    <a:pt x="2119884" y="399288"/>
                  </a:lnTo>
                  <a:close/>
                </a:path>
                <a:path w="2240279" h="3587750">
                  <a:moveTo>
                    <a:pt x="2240280" y="1344168"/>
                  </a:moveTo>
                  <a:lnTo>
                    <a:pt x="2125776" y="408940"/>
                  </a:lnTo>
                  <a:lnTo>
                    <a:pt x="2125472" y="406400"/>
                  </a:lnTo>
                  <a:lnTo>
                    <a:pt x="2121662" y="407670"/>
                  </a:lnTo>
                  <a:lnTo>
                    <a:pt x="2119122" y="408940"/>
                  </a:lnTo>
                  <a:lnTo>
                    <a:pt x="2116582" y="407670"/>
                  </a:lnTo>
                  <a:lnTo>
                    <a:pt x="2230120" y="1340358"/>
                  </a:lnTo>
                  <a:lnTo>
                    <a:pt x="2237740" y="1342898"/>
                  </a:lnTo>
                  <a:lnTo>
                    <a:pt x="2240280" y="13441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14660" y="304800"/>
              <a:ext cx="252984" cy="65532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9460992" y="182879"/>
              <a:ext cx="1990725" cy="4596765"/>
            </a:xfrm>
            <a:custGeom>
              <a:avLst/>
              <a:gdLst/>
              <a:ahLst/>
              <a:cxnLst/>
              <a:rect l="l" t="t" r="r" b="b"/>
              <a:pathLst>
                <a:path w="1990725" h="4596765">
                  <a:moveTo>
                    <a:pt x="477774" y="4593844"/>
                  </a:moveTo>
                  <a:lnTo>
                    <a:pt x="476504" y="4591304"/>
                  </a:lnTo>
                  <a:lnTo>
                    <a:pt x="475234" y="4584954"/>
                  </a:lnTo>
                  <a:lnTo>
                    <a:pt x="9156" y="2398522"/>
                  </a:lnTo>
                  <a:lnTo>
                    <a:pt x="8890" y="2397252"/>
                  </a:lnTo>
                  <a:lnTo>
                    <a:pt x="5080" y="2398522"/>
                  </a:lnTo>
                  <a:lnTo>
                    <a:pt x="2540" y="2398522"/>
                  </a:lnTo>
                  <a:lnTo>
                    <a:pt x="0" y="2397252"/>
                  </a:lnTo>
                  <a:lnTo>
                    <a:pt x="467614" y="4592574"/>
                  </a:lnTo>
                  <a:lnTo>
                    <a:pt x="467614" y="4593844"/>
                  </a:lnTo>
                  <a:lnTo>
                    <a:pt x="471424" y="4596384"/>
                  </a:lnTo>
                  <a:lnTo>
                    <a:pt x="473964" y="4596384"/>
                  </a:lnTo>
                  <a:lnTo>
                    <a:pt x="476504" y="4595114"/>
                  </a:lnTo>
                  <a:lnTo>
                    <a:pt x="477774" y="4593844"/>
                  </a:lnTo>
                  <a:close/>
                </a:path>
                <a:path w="1990725" h="4596765">
                  <a:moveTo>
                    <a:pt x="681723" y="3713480"/>
                  </a:moveTo>
                  <a:lnTo>
                    <a:pt x="681228" y="3710940"/>
                  </a:lnTo>
                  <a:lnTo>
                    <a:pt x="681228" y="3713480"/>
                  </a:lnTo>
                  <a:lnTo>
                    <a:pt x="681723" y="3713480"/>
                  </a:lnTo>
                  <a:close/>
                </a:path>
                <a:path w="1990725" h="4596765">
                  <a:moveTo>
                    <a:pt x="1129284" y="3935984"/>
                  </a:moveTo>
                  <a:lnTo>
                    <a:pt x="1128014" y="3935984"/>
                  </a:lnTo>
                  <a:lnTo>
                    <a:pt x="1125474" y="3934714"/>
                  </a:lnTo>
                  <a:lnTo>
                    <a:pt x="688848" y="3707892"/>
                  </a:lnTo>
                  <a:lnTo>
                    <a:pt x="688848" y="3712972"/>
                  </a:lnTo>
                  <a:lnTo>
                    <a:pt x="687578" y="3715512"/>
                  </a:lnTo>
                  <a:lnTo>
                    <a:pt x="686054" y="3715512"/>
                  </a:lnTo>
                  <a:lnTo>
                    <a:pt x="682498" y="3713480"/>
                  </a:lnTo>
                  <a:lnTo>
                    <a:pt x="681723" y="3713480"/>
                  </a:lnTo>
                  <a:lnTo>
                    <a:pt x="682117" y="3715512"/>
                  </a:lnTo>
                  <a:lnTo>
                    <a:pt x="681228" y="3715512"/>
                  </a:lnTo>
                  <a:lnTo>
                    <a:pt x="682193" y="3715880"/>
                  </a:lnTo>
                  <a:lnTo>
                    <a:pt x="821690" y="4418838"/>
                  </a:lnTo>
                  <a:lnTo>
                    <a:pt x="822960" y="4422648"/>
                  </a:lnTo>
                  <a:lnTo>
                    <a:pt x="824230" y="4425188"/>
                  </a:lnTo>
                  <a:lnTo>
                    <a:pt x="825500" y="4426458"/>
                  </a:lnTo>
                  <a:lnTo>
                    <a:pt x="828040" y="4425188"/>
                  </a:lnTo>
                  <a:lnTo>
                    <a:pt x="830580" y="4425188"/>
                  </a:lnTo>
                  <a:lnTo>
                    <a:pt x="830580" y="4417568"/>
                  </a:lnTo>
                  <a:lnTo>
                    <a:pt x="691553" y="3719411"/>
                  </a:lnTo>
                  <a:lnTo>
                    <a:pt x="1120394" y="3942334"/>
                  </a:lnTo>
                  <a:lnTo>
                    <a:pt x="1125474" y="3944874"/>
                  </a:lnTo>
                  <a:lnTo>
                    <a:pt x="1128014" y="3943604"/>
                  </a:lnTo>
                  <a:lnTo>
                    <a:pt x="1129284" y="3942334"/>
                  </a:lnTo>
                  <a:lnTo>
                    <a:pt x="1129284" y="3935984"/>
                  </a:lnTo>
                  <a:close/>
                </a:path>
                <a:path w="1990725" h="4596765">
                  <a:moveTo>
                    <a:pt x="1816862" y="66802"/>
                  </a:moveTo>
                  <a:lnTo>
                    <a:pt x="1814322" y="62992"/>
                  </a:lnTo>
                  <a:lnTo>
                    <a:pt x="1814322" y="60452"/>
                  </a:lnTo>
                  <a:lnTo>
                    <a:pt x="1815160" y="58762"/>
                  </a:lnTo>
                  <a:lnTo>
                    <a:pt x="1800352" y="62992"/>
                  </a:lnTo>
                  <a:lnTo>
                    <a:pt x="1407922" y="179832"/>
                  </a:lnTo>
                  <a:lnTo>
                    <a:pt x="1410462" y="179832"/>
                  </a:lnTo>
                  <a:lnTo>
                    <a:pt x="1413002" y="181102"/>
                  </a:lnTo>
                  <a:lnTo>
                    <a:pt x="1413002" y="183642"/>
                  </a:lnTo>
                  <a:lnTo>
                    <a:pt x="1414272" y="187452"/>
                  </a:lnTo>
                  <a:lnTo>
                    <a:pt x="1816862" y="66802"/>
                  </a:lnTo>
                  <a:close/>
                </a:path>
                <a:path w="1990725" h="4596765">
                  <a:moveTo>
                    <a:pt x="1821180" y="57531"/>
                  </a:moveTo>
                  <a:lnTo>
                    <a:pt x="1559306" y="0"/>
                  </a:lnTo>
                  <a:lnTo>
                    <a:pt x="1556258" y="0"/>
                  </a:lnTo>
                  <a:lnTo>
                    <a:pt x="1555496" y="0"/>
                  </a:lnTo>
                  <a:lnTo>
                    <a:pt x="1555178" y="317"/>
                  </a:lnTo>
                  <a:lnTo>
                    <a:pt x="1149096" y="118872"/>
                  </a:lnTo>
                  <a:lnTo>
                    <a:pt x="1151636" y="118872"/>
                  </a:lnTo>
                  <a:lnTo>
                    <a:pt x="1154176" y="120142"/>
                  </a:lnTo>
                  <a:lnTo>
                    <a:pt x="1154176" y="122682"/>
                  </a:lnTo>
                  <a:lnTo>
                    <a:pt x="1155446" y="126492"/>
                  </a:lnTo>
                  <a:lnTo>
                    <a:pt x="1168019" y="122682"/>
                  </a:lnTo>
                  <a:lnTo>
                    <a:pt x="1557528" y="8890"/>
                  </a:lnTo>
                  <a:lnTo>
                    <a:pt x="1553718" y="8890"/>
                  </a:lnTo>
                  <a:lnTo>
                    <a:pt x="1552448" y="6350"/>
                  </a:lnTo>
                  <a:lnTo>
                    <a:pt x="1552448" y="2540"/>
                  </a:lnTo>
                  <a:lnTo>
                    <a:pt x="1553718" y="1270"/>
                  </a:lnTo>
                  <a:lnTo>
                    <a:pt x="1554734" y="762"/>
                  </a:lnTo>
                  <a:lnTo>
                    <a:pt x="1554226" y="1270"/>
                  </a:lnTo>
                  <a:lnTo>
                    <a:pt x="1552956" y="3810"/>
                  </a:lnTo>
                  <a:lnTo>
                    <a:pt x="1552956" y="6223"/>
                  </a:lnTo>
                  <a:lnTo>
                    <a:pt x="1554226" y="8763"/>
                  </a:lnTo>
                  <a:lnTo>
                    <a:pt x="1558036" y="8763"/>
                  </a:lnTo>
                  <a:lnTo>
                    <a:pt x="1800987" y="62496"/>
                  </a:lnTo>
                  <a:lnTo>
                    <a:pt x="1815312" y="58470"/>
                  </a:lnTo>
                  <a:lnTo>
                    <a:pt x="1815160" y="58762"/>
                  </a:lnTo>
                  <a:lnTo>
                    <a:pt x="1818132" y="57924"/>
                  </a:lnTo>
                  <a:lnTo>
                    <a:pt x="1817230" y="57924"/>
                  </a:lnTo>
                  <a:lnTo>
                    <a:pt x="1818640" y="57531"/>
                  </a:lnTo>
                  <a:lnTo>
                    <a:pt x="1821180" y="57531"/>
                  </a:lnTo>
                  <a:close/>
                </a:path>
                <a:path w="1990725" h="4596765">
                  <a:moveTo>
                    <a:pt x="1981454" y="3983736"/>
                  </a:moveTo>
                  <a:lnTo>
                    <a:pt x="1980857" y="3979849"/>
                  </a:lnTo>
                  <a:lnTo>
                    <a:pt x="1980184" y="3981196"/>
                  </a:lnTo>
                  <a:lnTo>
                    <a:pt x="1981454" y="3983736"/>
                  </a:lnTo>
                  <a:close/>
                </a:path>
                <a:path w="1990725" h="4596765">
                  <a:moveTo>
                    <a:pt x="1989772" y="3978376"/>
                  </a:moveTo>
                  <a:lnTo>
                    <a:pt x="1989582" y="3977386"/>
                  </a:lnTo>
                  <a:lnTo>
                    <a:pt x="1989074" y="3974846"/>
                  </a:lnTo>
                  <a:lnTo>
                    <a:pt x="1413764" y="188976"/>
                  </a:lnTo>
                  <a:lnTo>
                    <a:pt x="1412494" y="185166"/>
                  </a:lnTo>
                  <a:lnTo>
                    <a:pt x="1412494" y="182626"/>
                  </a:lnTo>
                  <a:lnTo>
                    <a:pt x="1409954" y="181356"/>
                  </a:lnTo>
                  <a:lnTo>
                    <a:pt x="1403604" y="181356"/>
                  </a:lnTo>
                  <a:lnTo>
                    <a:pt x="1403604" y="190246"/>
                  </a:lnTo>
                  <a:lnTo>
                    <a:pt x="1980857" y="3979849"/>
                  </a:lnTo>
                  <a:lnTo>
                    <a:pt x="1981454" y="3978656"/>
                  </a:lnTo>
                  <a:lnTo>
                    <a:pt x="1985264" y="3977386"/>
                  </a:lnTo>
                  <a:lnTo>
                    <a:pt x="1987804" y="3977386"/>
                  </a:lnTo>
                  <a:lnTo>
                    <a:pt x="1989772" y="3978376"/>
                  </a:lnTo>
                  <a:close/>
                </a:path>
                <a:path w="1990725" h="4596765">
                  <a:moveTo>
                    <a:pt x="1990344" y="3978656"/>
                  </a:moveTo>
                  <a:lnTo>
                    <a:pt x="1989772" y="3978376"/>
                  </a:lnTo>
                  <a:lnTo>
                    <a:pt x="1990344" y="3981196"/>
                  </a:lnTo>
                  <a:lnTo>
                    <a:pt x="1990344" y="39786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11868" y="2324100"/>
              <a:ext cx="246887" cy="105155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9465564" y="2426207"/>
              <a:ext cx="391795" cy="155575"/>
            </a:xfrm>
            <a:custGeom>
              <a:avLst/>
              <a:gdLst/>
              <a:ahLst/>
              <a:cxnLst/>
              <a:rect l="l" t="t" r="r" b="b"/>
              <a:pathLst>
                <a:path w="391795" h="155575">
                  <a:moveTo>
                    <a:pt x="3175" y="154812"/>
                  </a:moveTo>
                  <a:lnTo>
                    <a:pt x="1269" y="155447"/>
                  </a:lnTo>
                  <a:lnTo>
                    <a:pt x="2539" y="155447"/>
                  </a:lnTo>
                  <a:lnTo>
                    <a:pt x="3175" y="154812"/>
                  </a:lnTo>
                  <a:close/>
                </a:path>
                <a:path w="391795" h="155575">
                  <a:moveTo>
                    <a:pt x="388620" y="1015"/>
                  </a:moveTo>
                  <a:lnTo>
                    <a:pt x="380237" y="3809"/>
                  </a:lnTo>
                  <a:lnTo>
                    <a:pt x="2167" y="147006"/>
                  </a:lnTo>
                  <a:lnTo>
                    <a:pt x="3809" y="147827"/>
                  </a:lnTo>
                  <a:lnTo>
                    <a:pt x="5079" y="150367"/>
                  </a:lnTo>
                  <a:lnTo>
                    <a:pt x="3809" y="152907"/>
                  </a:lnTo>
                  <a:lnTo>
                    <a:pt x="3809" y="154177"/>
                  </a:lnTo>
                  <a:lnTo>
                    <a:pt x="3175" y="154812"/>
                  </a:lnTo>
                  <a:lnTo>
                    <a:pt x="5079" y="154177"/>
                  </a:lnTo>
                  <a:lnTo>
                    <a:pt x="389127" y="10159"/>
                  </a:lnTo>
                  <a:lnTo>
                    <a:pt x="387857" y="5079"/>
                  </a:lnTo>
                  <a:lnTo>
                    <a:pt x="387857" y="2539"/>
                  </a:lnTo>
                  <a:lnTo>
                    <a:pt x="388620" y="1015"/>
                  </a:lnTo>
                  <a:close/>
                </a:path>
                <a:path w="391795" h="155575">
                  <a:moveTo>
                    <a:pt x="1269" y="147346"/>
                  </a:moveTo>
                  <a:lnTo>
                    <a:pt x="0" y="147827"/>
                  </a:lnTo>
                  <a:lnTo>
                    <a:pt x="1269" y="147827"/>
                  </a:lnTo>
                  <a:lnTo>
                    <a:pt x="1269" y="147346"/>
                  </a:lnTo>
                  <a:close/>
                </a:path>
                <a:path w="391795" h="155575">
                  <a:moveTo>
                    <a:pt x="1269" y="146557"/>
                  </a:moveTo>
                  <a:lnTo>
                    <a:pt x="1269" y="147346"/>
                  </a:lnTo>
                  <a:lnTo>
                    <a:pt x="2167" y="147006"/>
                  </a:lnTo>
                  <a:lnTo>
                    <a:pt x="1269" y="146557"/>
                  </a:lnTo>
                  <a:close/>
                </a:path>
                <a:path w="391795" h="155575">
                  <a:moveTo>
                    <a:pt x="391667" y="0"/>
                  </a:moveTo>
                  <a:lnTo>
                    <a:pt x="389127" y="0"/>
                  </a:lnTo>
                  <a:lnTo>
                    <a:pt x="388620" y="1015"/>
                  </a:lnTo>
                  <a:lnTo>
                    <a:pt x="3916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30868" y="2470403"/>
              <a:ext cx="238505" cy="111251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11417808" y="1397507"/>
              <a:ext cx="774700" cy="3939540"/>
            </a:xfrm>
            <a:custGeom>
              <a:avLst/>
              <a:gdLst/>
              <a:ahLst/>
              <a:cxnLst/>
              <a:rect l="l" t="t" r="r" b="b"/>
              <a:pathLst>
                <a:path w="774700" h="3939540">
                  <a:moveTo>
                    <a:pt x="76200" y="2207006"/>
                  </a:moveTo>
                  <a:lnTo>
                    <a:pt x="6350" y="2174748"/>
                  </a:lnTo>
                  <a:lnTo>
                    <a:pt x="0" y="2177173"/>
                  </a:lnTo>
                  <a:lnTo>
                    <a:pt x="0" y="2182114"/>
                  </a:lnTo>
                  <a:lnTo>
                    <a:pt x="72390" y="2214372"/>
                  </a:lnTo>
                  <a:lnTo>
                    <a:pt x="72390" y="2208161"/>
                  </a:lnTo>
                  <a:lnTo>
                    <a:pt x="74930" y="2208161"/>
                  </a:lnTo>
                  <a:lnTo>
                    <a:pt x="76200" y="2207006"/>
                  </a:lnTo>
                  <a:close/>
                </a:path>
                <a:path w="774700" h="3939540">
                  <a:moveTo>
                    <a:pt x="174498" y="3537839"/>
                  </a:moveTo>
                  <a:lnTo>
                    <a:pt x="172212" y="3536569"/>
                  </a:lnTo>
                  <a:lnTo>
                    <a:pt x="173482" y="3537839"/>
                  </a:lnTo>
                  <a:lnTo>
                    <a:pt x="174498" y="3537839"/>
                  </a:lnTo>
                  <a:close/>
                </a:path>
                <a:path w="774700" h="3939540">
                  <a:moveTo>
                    <a:pt x="178308" y="3523234"/>
                  </a:moveTo>
                  <a:lnTo>
                    <a:pt x="150329" y="3508756"/>
                  </a:lnTo>
                  <a:lnTo>
                    <a:pt x="145669" y="3506343"/>
                  </a:lnTo>
                  <a:lnTo>
                    <a:pt x="144399" y="3505200"/>
                  </a:lnTo>
                  <a:lnTo>
                    <a:pt x="144399" y="3507613"/>
                  </a:lnTo>
                  <a:lnTo>
                    <a:pt x="143129" y="3508756"/>
                  </a:lnTo>
                  <a:lnTo>
                    <a:pt x="136906" y="3508756"/>
                  </a:lnTo>
                  <a:lnTo>
                    <a:pt x="135636" y="3507613"/>
                  </a:lnTo>
                  <a:lnTo>
                    <a:pt x="135636" y="3511169"/>
                  </a:lnTo>
                  <a:lnTo>
                    <a:pt x="138176" y="3512439"/>
                  </a:lnTo>
                  <a:lnTo>
                    <a:pt x="140716" y="3513582"/>
                  </a:lnTo>
                  <a:lnTo>
                    <a:pt x="169545" y="3528060"/>
                  </a:lnTo>
                  <a:lnTo>
                    <a:pt x="170815" y="3526917"/>
                  </a:lnTo>
                  <a:lnTo>
                    <a:pt x="175768" y="3524504"/>
                  </a:lnTo>
                  <a:lnTo>
                    <a:pt x="178308" y="3523234"/>
                  </a:lnTo>
                  <a:close/>
                </a:path>
                <a:path w="774700" h="3939540">
                  <a:moveTo>
                    <a:pt x="181356" y="3532378"/>
                  </a:moveTo>
                  <a:lnTo>
                    <a:pt x="178943" y="3533521"/>
                  </a:lnTo>
                  <a:lnTo>
                    <a:pt x="176657" y="3532378"/>
                  </a:lnTo>
                  <a:lnTo>
                    <a:pt x="175387" y="3531108"/>
                  </a:lnTo>
                  <a:lnTo>
                    <a:pt x="174244" y="3528695"/>
                  </a:lnTo>
                  <a:lnTo>
                    <a:pt x="175387" y="3526282"/>
                  </a:lnTo>
                  <a:lnTo>
                    <a:pt x="177800" y="3525012"/>
                  </a:lnTo>
                  <a:lnTo>
                    <a:pt x="173101" y="3527425"/>
                  </a:lnTo>
                  <a:lnTo>
                    <a:pt x="171831" y="3528695"/>
                  </a:lnTo>
                  <a:lnTo>
                    <a:pt x="170688" y="3528695"/>
                  </a:lnTo>
                  <a:lnTo>
                    <a:pt x="170688" y="3534791"/>
                  </a:lnTo>
                  <a:lnTo>
                    <a:pt x="171831" y="3534791"/>
                  </a:lnTo>
                  <a:lnTo>
                    <a:pt x="173101" y="3535934"/>
                  </a:lnTo>
                  <a:lnTo>
                    <a:pt x="175387" y="3535934"/>
                  </a:lnTo>
                  <a:lnTo>
                    <a:pt x="176657" y="3534791"/>
                  </a:lnTo>
                  <a:lnTo>
                    <a:pt x="179120" y="3533521"/>
                  </a:lnTo>
                  <a:lnTo>
                    <a:pt x="181356" y="3532378"/>
                  </a:lnTo>
                  <a:close/>
                </a:path>
                <a:path w="774700" h="3939540">
                  <a:moveTo>
                    <a:pt x="198120" y="3548253"/>
                  </a:moveTo>
                  <a:lnTo>
                    <a:pt x="196850" y="3541776"/>
                  </a:lnTo>
                  <a:lnTo>
                    <a:pt x="196850" y="3539109"/>
                  </a:lnTo>
                  <a:lnTo>
                    <a:pt x="185166" y="3532632"/>
                  </a:lnTo>
                  <a:lnTo>
                    <a:pt x="182626" y="3533902"/>
                  </a:lnTo>
                  <a:lnTo>
                    <a:pt x="177419" y="3536569"/>
                  </a:lnTo>
                  <a:lnTo>
                    <a:pt x="176149" y="3537839"/>
                  </a:lnTo>
                  <a:lnTo>
                    <a:pt x="174498" y="3537839"/>
                  </a:lnTo>
                  <a:lnTo>
                    <a:pt x="198120" y="3550920"/>
                  </a:lnTo>
                  <a:lnTo>
                    <a:pt x="198120" y="3548253"/>
                  </a:lnTo>
                  <a:close/>
                </a:path>
                <a:path w="774700" h="3939540">
                  <a:moveTo>
                    <a:pt x="327660" y="3938270"/>
                  </a:moveTo>
                  <a:lnTo>
                    <a:pt x="325120" y="3933190"/>
                  </a:lnTo>
                  <a:lnTo>
                    <a:pt x="323977" y="3924300"/>
                  </a:lnTo>
                  <a:lnTo>
                    <a:pt x="256667" y="3886200"/>
                  </a:lnTo>
                  <a:lnTo>
                    <a:pt x="256667" y="3889883"/>
                  </a:lnTo>
                  <a:lnTo>
                    <a:pt x="256286" y="3889883"/>
                  </a:lnTo>
                  <a:lnTo>
                    <a:pt x="252476" y="3892423"/>
                  </a:lnTo>
                  <a:lnTo>
                    <a:pt x="249936" y="3891153"/>
                  </a:lnTo>
                  <a:lnTo>
                    <a:pt x="248666" y="3888613"/>
                  </a:lnTo>
                  <a:lnTo>
                    <a:pt x="248666" y="3884676"/>
                  </a:lnTo>
                  <a:lnTo>
                    <a:pt x="174498" y="3926205"/>
                  </a:lnTo>
                  <a:lnTo>
                    <a:pt x="171958" y="3927475"/>
                  </a:lnTo>
                  <a:lnTo>
                    <a:pt x="170688" y="3927475"/>
                  </a:lnTo>
                  <a:lnTo>
                    <a:pt x="170688" y="3932682"/>
                  </a:lnTo>
                  <a:lnTo>
                    <a:pt x="171958" y="3933952"/>
                  </a:lnTo>
                  <a:lnTo>
                    <a:pt x="173228" y="3935349"/>
                  </a:lnTo>
                  <a:lnTo>
                    <a:pt x="175768" y="3935349"/>
                  </a:lnTo>
                  <a:lnTo>
                    <a:pt x="177038" y="3933952"/>
                  </a:lnTo>
                  <a:lnTo>
                    <a:pt x="184785" y="3930142"/>
                  </a:lnTo>
                  <a:lnTo>
                    <a:pt x="252717" y="3892423"/>
                  </a:lnTo>
                  <a:lnTo>
                    <a:pt x="255016" y="3891153"/>
                  </a:lnTo>
                  <a:lnTo>
                    <a:pt x="256667" y="3890327"/>
                  </a:lnTo>
                  <a:lnTo>
                    <a:pt x="256667" y="3893820"/>
                  </a:lnTo>
                  <a:lnTo>
                    <a:pt x="255524" y="3895090"/>
                  </a:lnTo>
                  <a:lnTo>
                    <a:pt x="252984" y="3896360"/>
                  </a:lnTo>
                  <a:lnTo>
                    <a:pt x="327660" y="3939540"/>
                  </a:lnTo>
                  <a:lnTo>
                    <a:pt x="327660" y="3938270"/>
                  </a:lnTo>
                  <a:close/>
                </a:path>
                <a:path w="774700" h="3939540">
                  <a:moveTo>
                    <a:pt x="774192" y="307771"/>
                  </a:moveTo>
                  <a:lnTo>
                    <a:pt x="200812" y="133642"/>
                  </a:lnTo>
                  <a:lnTo>
                    <a:pt x="539496" y="8890"/>
                  </a:lnTo>
                  <a:lnTo>
                    <a:pt x="538226" y="8890"/>
                  </a:lnTo>
                  <a:lnTo>
                    <a:pt x="535686" y="7620"/>
                  </a:lnTo>
                  <a:lnTo>
                    <a:pt x="534416" y="5080"/>
                  </a:lnTo>
                  <a:lnTo>
                    <a:pt x="534416" y="2540"/>
                  </a:lnTo>
                  <a:lnTo>
                    <a:pt x="535686" y="1270"/>
                  </a:lnTo>
                  <a:lnTo>
                    <a:pt x="538226" y="0"/>
                  </a:lnTo>
                  <a:lnTo>
                    <a:pt x="186461" y="129540"/>
                  </a:lnTo>
                  <a:lnTo>
                    <a:pt x="185928" y="129540"/>
                  </a:lnTo>
                  <a:lnTo>
                    <a:pt x="186232" y="129628"/>
                  </a:lnTo>
                  <a:lnTo>
                    <a:pt x="184404" y="130302"/>
                  </a:lnTo>
                  <a:lnTo>
                    <a:pt x="186944" y="130302"/>
                  </a:lnTo>
                  <a:lnTo>
                    <a:pt x="187680" y="130530"/>
                  </a:lnTo>
                  <a:lnTo>
                    <a:pt x="188468" y="132080"/>
                  </a:lnTo>
                  <a:lnTo>
                    <a:pt x="189738" y="133350"/>
                  </a:lnTo>
                  <a:lnTo>
                    <a:pt x="191008" y="140843"/>
                  </a:lnTo>
                  <a:lnTo>
                    <a:pt x="774192" y="317817"/>
                  </a:lnTo>
                  <a:lnTo>
                    <a:pt x="774192" y="3077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053316" y="2262349"/>
              <a:ext cx="138683" cy="65560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071604" y="5877377"/>
              <a:ext cx="120396" cy="82986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10614660" y="3526535"/>
              <a:ext cx="1577340" cy="3078480"/>
            </a:xfrm>
            <a:custGeom>
              <a:avLst/>
              <a:gdLst/>
              <a:ahLst/>
              <a:cxnLst/>
              <a:rect l="l" t="t" r="r" b="b"/>
              <a:pathLst>
                <a:path w="1577340" h="3078479">
                  <a:moveTo>
                    <a:pt x="1460754" y="2434602"/>
                  </a:moveTo>
                  <a:lnTo>
                    <a:pt x="1459484" y="2432062"/>
                  </a:lnTo>
                  <a:lnTo>
                    <a:pt x="1458214" y="2430805"/>
                  </a:lnTo>
                  <a:lnTo>
                    <a:pt x="1455674" y="2429535"/>
                  </a:lnTo>
                  <a:lnTo>
                    <a:pt x="1450594" y="2423198"/>
                  </a:lnTo>
                  <a:lnTo>
                    <a:pt x="678942" y="1965960"/>
                  </a:lnTo>
                  <a:lnTo>
                    <a:pt x="678942" y="1973580"/>
                  </a:lnTo>
                  <a:lnTo>
                    <a:pt x="677672" y="1974850"/>
                  </a:lnTo>
                  <a:lnTo>
                    <a:pt x="675132" y="1976120"/>
                  </a:lnTo>
                  <a:lnTo>
                    <a:pt x="1453134" y="2438400"/>
                  </a:lnTo>
                  <a:lnTo>
                    <a:pt x="1458214" y="2438400"/>
                  </a:lnTo>
                  <a:lnTo>
                    <a:pt x="1458214" y="2437130"/>
                  </a:lnTo>
                  <a:lnTo>
                    <a:pt x="1459484" y="2437130"/>
                  </a:lnTo>
                  <a:lnTo>
                    <a:pt x="1460754" y="2434602"/>
                  </a:lnTo>
                  <a:close/>
                </a:path>
                <a:path w="1577340" h="3078479">
                  <a:moveTo>
                    <a:pt x="1577340" y="2787180"/>
                  </a:moveTo>
                  <a:lnTo>
                    <a:pt x="1120648" y="3068358"/>
                  </a:lnTo>
                  <a:lnTo>
                    <a:pt x="1116584" y="3070390"/>
                  </a:lnTo>
                  <a:lnTo>
                    <a:pt x="1116584" y="3069374"/>
                  </a:lnTo>
                  <a:lnTo>
                    <a:pt x="1117854" y="3069374"/>
                  </a:lnTo>
                  <a:lnTo>
                    <a:pt x="1119124" y="3068104"/>
                  </a:lnTo>
                  <a:lnTo>
                    <a:pt x="1121664" y="3066846"/>
                  </a:lnTo>
                  <a:lnTo>
                    <a:pt x="3810" y="2342388"/>
                  </a:lnTo>
                  <a:lnTo>
                    <a:pt x="0" y="2344915"/>
                  </a:lnTo>
                  <a:lnTo>
                    <a:pt x="1270" y="2352497"/>
                  </a:lnTo>
                  <a:lnTo>
                    <a:pt x="1115568" y="3074225"/>
                  </a:lnTo>
                  <a:lnTo>
                    <a:pt x="1115568" y="3077210"/>
                  </a:lnTo>
                  <a:lnTo>
                    <a:pt x="1116838" y="3077210"/>
                  </a:lnTo>
                  <a:lnTo>
                    <a:pt x="1118108" y="3078480"/>
                  </a:lnTo>
                  <a:lnTo>
                    <a:pt x="1121918" y="3078480"/>
                  </a:lnTo>
                  <a:lnTo>
                    <a:pt x="1124458" y="3077210"/>
                  </a:lnTo>
                  <a:lnTo>
                    <a:pt x="1577340" y="2798559"/>
                  </a:lnTo>
                  <a:lnTo>
                    <a:pt x="1577340" y="2787180"/>
                  </a:lnTo>
                  <a:close/>
                </a:path>
                <a:path w="1577340" h="3078479">
                  <a:moveTo>
                    <a:pt x="1577340" y="1876640"/>
                  </a:moveTo>
                  <a:lnTo>
                    <a:pt x="1289812" y="1719072"/>
                  </a:lnTo>
                  <a:lnTo>
                    <a:pt x="1288542" y="1721612"/>
                  </a:lnTo>
                  <a:lnTo>
                    <a:pt x="1288542" y="1724152"/>
                  </a:lnTo>
                  <a:lnTo>
                    <a:pt x="1287272" y="1724152"/>
                  </a:lnTo>
                  <a:lnTo>
                    <a:pt x="1284732" y="1725422"/>
                  </a:lnTo>
                  <a:lnTo>
                    <a:pt x="1577340" y="1885429"/>
                  </a:lnTo>
                  <a:lnTo>
                    <a:pt x="1577340" y="1876640"/>
                  </a:lnTo>
                  <a:close/>
                </a:path>
                <a:path w="1577340" h="3078479">
                  <a:moveTo>
                    <a:pt x="1577340" y="235254"/>
                  </a:moveTo>
                  <a:lnTo>
                    <a:pt x="1043940" y="0"/>
                  </a:lnTo>
                  <a:lnTo>
                    <a:pt x="1045210" y="3822"/>
                  </a:lnTo>
                  <a:lnTo>
                    <a:pt x="1045210" y="5080"/>
                  </a:lnTo>
                  <a:lnTo>
                    <a:pt x="1046480" y="12700"/>
                  </a:lnTo>
                  <a:lnTo>
                    <a:pt x="1577340" y="246392"/>
                  </a:lnTo>
                  <a:lnTo>
                    <a:pt x="1577340" y="2352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492484" y="3529583"/>
              <a:ext cx="161798" cy="82295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11489436" y="3160775"/>
              <a:ext cx="607060" cy="2368550"/>
            </a:xfrm>
            <a:custGeom>
              <a:avLst/>
              <a:gdLst/>
              <a:ahLst/>
              <a:cxnLst/>
              <a:rect l="l" t="t" r="r" b="b"/>
              <a:pathLst>
                <a:path w="607059" h="2368550">
                  <a:moveTo>
                    <a:pt x="71818" y="5842"/>
                  </a:moveTo>
                  <a:lnTo>
                    <a:pt x="71628" y="4572"/>
                  </a:lnTo>
                  <a:lnTo>
                    <a:pt x="71628" y="5842"/>
                  </a:lnTo>
                  <a:lnTo>
                    <a:pt x="71818" y="5842"/>
                  </a:lnTo>
                  <a:close/>
                </a:path>
                <a:path w="607059" h="2368550">
                  <a:moveTo>
                    <a:pt x="121920" y="1763903"/>
                  </a:moveTo>
                  <a:lnTo>
                    <a:pt x="120650" y="1757807"/>
                  </a:lnTo>
                  <a:lnTo>
                    <a:pt x="120650" y="1754124"/>
                  </a:lnTo>
                  <a:lnTo>
                    <a:pt x="107569" y="1760220"/>
                  </a:lnTo>
                  <a:lnTo>
                    <a:pt x="106299" y="1762760"/>
                  </a:lnTo>
                  <a:lnTo>
                    <a:pt x="103632" y="1763903"/>
                  </a:lnTo>
                  <a:lnTo>
                    <a:pt x="103632" y="1768856"/>
                  </a:lnTo>
                  <a:lnTo>
                    <a:pt x="104902" y="1771269"/>
                  </a:lnTo>
                  <a:lnTo>
                    <a:pt x="107569" y="1771269"/>
                  </a:lnTo>
                  <a:lnTo>
                    <a:pt x="110109" y="1770126"/>
                  </a:lnTo>
                  <a:lnTo>
                    <a:pt x="111506" y="1768856"/>
                  </a:lnTo>
                  <a:lnTo>
                    <a:pt x="117983" y="1766443"/>
                  </a:lnTo>
                  <a:lnTo>
                    <a:pt x="121920" y="1763903"/>
                  </a:lnTo>
                  <a:close/>
                </a:path>
                <a:path w="607059" h="2368550">
                  <a:moveTo>
                    <a:pt x="126492" y="313182"/>
                  </a:moveTo>
                  <a:lnTo>
                    <a:pt x="83058" y="9652"/>
                  </a:lnTo>
                  <a:lnTo>
                    <a:pt x="75438" y="7112"/>
                  </a:lnTo>
                  <a:lnTo>
                    <a:pt x="72898" y="7112"/>
                  </a:lnTo>
                  <a:lnTo>
                    <a:pt x="72898" y="5842"/>
                  </a:lnTo>
                  <a:lnTo>
                    <a:pt x="71818" y="5842"/>
                  </a:lnTo>
                  <a:lnTo>
                    <a:pt x="118872" y="316992"/>
                  </a:lnTo>
                  <a:lnTo>
                    <a:pt x="126492" y="313182"/>
                  </a:lnTo>
                  <a:close/>
                </a:path>
                <a:path w="607059" h="2368550">
                  <a:moveTo>
                    <a:pt x="260604" y="2162556"/>
                  </a:moveTo>
                  <a:lnTo>
                    <a:pt x="8890" y="451104"/>
                  </a:lnTo>
                  <a:lnTo>
                    <a:pt x="8890" y="444754"/>
                  </a:lnTo>
                  <a:lnTo>
                    <a:pt x="6350" y="443484"/>
                  </a:lnTo>
                  <a:lnTo>
                    <a:pt x="0" y="443484"/>
                  </a:lnTo>
                  <a:lnTo>
                    <a:pt x="0" y="449834"/>
                  </a:lnTo>
                  <a:lnTo>
                    <a:pt x="251714" y="2158746"/>
                  </a:lnTo>
                  <a:lnTo>
                    <a:pt x="254254" y="2170176"/>
                  </a:lnTo>
                  <a:lnTo>
                    <a:pt x="254254" y="2166366"/>
                  </a:lnTo>
                  <a:lnTo>
                    <a:pt x="260604" y="2162556"/>
                  </a:lnTo>
                  <a:close/>
                </a:path>
                <a:path w="607059" h="2368550">
                  <a:moveTo>
                    <a:pt x="413004" y="2083816"/>
                  </a:moveTo>
                  <a:lnTo>
                    <a:pt x="412813" y="2082546"/>
                  </a:lnTo>
                  <a:lnTo>
                    <a:pt x="173228" y="380492"/>
                  </a:lnTo>
                  <a:lnTo>
                    <a:pt x="171958" y="372872"/>
                  </a:lnTo>
                  <a:lnTo>
                    <a:pt x="171958" y="370344"/>
                  </a:lnTo>
                  <a:lnTo>
                    <a:pt x="165608" y="370344"/>
                  </a:lnTo>
                  <a:lnTo>
                    <a:pt x="163068" y="371602"/>
                  </a:lnTo>
                  <a:lnTo>
                    <a:pt x="163068" y="374142"/>
                  </a:lnTo>
                  <a:lnTo>
                    <a:pt x="164338" y="380492"/>
                  </a:lnTo>
                  <a:lnTo>
                    <a:pt x="404114" y="2085086"/>
                  </a:lnTo>
                  <a:lnTo>
                    <a:pt x="409194" y="2082546"/>
                  </a:lnTo>
                  <a:lnTo>
                    <a:pt x="411734" y="2083816"/>
                  </a:lnTo>
                  <a:lnTo>
                    <a:pt x="413004" y="2085086"/>
                  </a:lnTo>
                  <a:lnTo>
                    <a:pt x="413004" y="2083816"/>
                  </a:lnTo>
                  <a:close/>
                </a:path>
                <a:path w="607059" h="2368550">
                  <a:moveTo>
                    <a:pt x="465162" y="155359"/>
                  </a:moveTo>
                  <a:lnTo>
                    <a:pt x="90170" y="0"/>
                  </a:lnTo>
                  <a:lnTo>
                    <a:pt x="80010" y="3810"/>
                  </a:lnTo>
                  <a:lnTo>
                    <a:pt x="78740" y="5080"/>
                  </a:lnTo>
                  <a:lnTo>
                    <a:pt x="76200" y="5080"/>
                  </a:lnTo>
                  <a:lnTo>
                    <a:pt x="83820" y="7620"/>
                  </a:lnTo>
                  <a:lnTo>
                    <a:pt x="453898" y="161544"/>
                  </a:lnTo>
                  <a:lnTo>
                    <a:pt x="464058" y="156464"/>
                  </a:lnTo>
                  <a:lnTo>
                    <a:pt x="465162" y="155359"/>
                  </a:lnTo>
                  <a:close/>
                </a:path>
                <a:path w="607059" h="2368550">
                  <a:moveTo>
                    <a:pt x="467868" y="156464"/>
                  </a:moveTo>
                  <a:lnTo>
                    <a:pt x="466598" y="155194"/>
                  </a:lnTo>
                  <a:lnTo>
                    <a:pt x="465328" y="155194"/>
                  </a:lnTo>
                  <a:lnTo>
                    <a:pt x="465162" y="155359"/>
                  </a:lnTo>
                  <a:lnTo>
                    <a:pt x="467868" y="156464"/>
                  </a:lnTo>
                  <a:close/>
                </a:path>
                <a:path w="607059" h="2368550">
                  <a:moveTo>
                    <a:pt x="604012" y="2367026"/>
                  </a:moveTo>
                  <a:lnTo>
                    <a:pt x="602742" y="2367026"/>
                  </a:lnTo>
                  <a:lnTo>
                    <a:pt x="604012" y="2367661"/>
                  </a:lnTo>
                  <a:lnTo>
                    <a:pt x="604012" y="2367026"/>
                  </a:lnTo>
                  <a:close/>
                </a:path>
                <a:path w="607059" h="2368550">
                  <a:moveTo>
                    <a:pt x="605282" y="2368296"/>
                  </a:moveTo>
                  <a:lnTo>
                    <a:pt x="604012" y="2367661"/>
                  </a:lnTo>
                  <a:lnTo>
                    <a:pt x="604012" y="2368296"/>
                  </a:lnTo>
                  <a:lnTo>
                    <a:pt x="605282" y="2368296"/>
                  </a:lnTo>
                  <a:close/>
                </a:path>
                <a:path w="607059" h="2368550">
                  <a:moveTo>
                    <a:pt x="606552" y="2359406"/>
                  </a:moveTo>
                  <a:lnTo>
                    <a:pt x="267462" y="2170176"/>
                  </a:lnTo>
                  <a:lnTo>
                    <a:pt x="259842" y="2173986"/>
                  </a:lnTo>
                  <a:lnTo>
                    <a:pt x="256032" y="2173986"/>
                  </a:lnTo>
                  <a:lnTo>
                    <a:pt x="597662" y="2364486"/>
                  </a:lnTo>
                  <a:lnTo>
                    <a:pt x="602742" y="2367026"/>
                  </a:lnTo>
                  <a:lnTo>
                    <a:pt x="601472" y="2364486"/>
                  </a:lnTo>
                  <a:lnTo>
                    <a:pt x="602742" y="2361946"/>
                  </a:lnTo>
                  <a:lnTo>
                    <a:pt x="604012" y="2360676"/>
                  </a:lnTo>
                  <a:lnTo>
                    <a:pt x="606552" y="23594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745468" y="5244083"/>
              <a:ext cx="156972" cy="91693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092559" y="5465413"/>
              <a:ext cx="99441" cy="63658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9217152" y="2471927"/>
              <a:ext cx="2346960" cy="4382135"/>
            </a:xfrm>
            <a:custGeom>
              <a:avLst/>
              <a:gdLst/>
              <a:ahLst/>
              <a:cxnLst/>
              <a:rect l="l" t="t" r="r" b="b"/>
              <a:pathLst>
                <a:path w="2346959" h="4382134">
                  <a:moveTo>
                    <a:pt x="495" y="2286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495" y="2286"/>
                  </a:lnTo>
                  <a:close/>
                </a:path>
                <a:path w="2346959" h="4382134">
                  <a:moveTo>
                    <a:pt x="552577" y="2454097"/>
                  </a:moveTo>
                  <a:lnTo>
                    <a:pt x="552361" y="2453132"/>
                  </a:lnTo>
                  <a:lnTo>
                    <a:pt x="11430" y="7620"/>
                  </a:lnTo>
                  <a:lnTo>
                    <a:pt x="10795" y="5080"/>
                  </a:lnTo>
                  <a:lnTo>
                    <a:pt x="10160" y="2540"/>
                  </a:lnTo>
                  <a:lnTo>
                    <a:pt x="6350" y="3810"/>
                  </a:lnTo>
                  <a:lnTo>
                    <a:pt x="3810" y="5080"/>
                  </a:lnTo>
                  <a:lnTo>
                    <a:pt x="1270" y="3810"/>
                  </a:lnTo>
                  <a:lnTo>
                    <a:pt x="495" y="2286"/>
                  </a:lnTo>
                  <a:lnTo>
                    <a:pt x="543052" y="2454402"/>
                  </a:lnTo>
                  <a:lnTo>
                    <a:pt x="544322" y="2458212"/>
                  </a:lnTo>
                  <a:lnTo>
                    <a:pt x="544322" y="2455672"/>
                  </a:lnTo>
                  <a:lnTo>
                    <a:pt x="545592" y="2453132"/>
                  </a:lnTo>
                  <a:lnTo>
                    <a:pt x="550672" y="2453132"/>
                  </a:lnTo>
                  <a:lnTo>
                    <a:pt x="552577" y="2454097"/>
                  </a:lnTo>
                  <a:close/>
                </a:path>
                <a:path w="2346959" h="4382134">
                  <a:moveTo>
                    <a:pt x="553212" y="2454402"/>
                  </a:moveTo>
                  <a:lnTo>
                    <a:pt x="552577" y="2454097"/>
                  </a:lnTo>
                  <a:lnTo>
                    <a:pt x="553212" y="2456942"/>
                  </a:lnTo>
                  <a:lnTo>
                    <a:pt x="553212" y="2454402"/>
                  </a:lnTo>
                  <a:close/>
                </a:path>
                <a:path w="2346959" h="4382134">
                  <a:moveTo>
                    <a:pt x="1151382" y="3998264"/>
                  </a:moveTo>
                  <a:lnTo>
                    <a:pt x="1150112" y="3998976"/>
                  </a:lnTo>
                  <a:lnTo>
                    <a:pt x="1151382" y="3998976"/>
                  </a:lnTo>
                  <a:lnTo>
                    <a:pt x="1151382" y="3998264"/>
                  </a:lnTo>
                  <a:close/>
                </a:path>
                <a:path w="2346959" h="4382134">
                  <a:moveTo>
                    <a:pt x="1387144" y="3400107"/>
                  </a:moveTo>
                  <a:lnTo>
                    <a:pt x="1386840" y="3398520"/>
                  </a:lnTo>
                  <a:lnTo>
                    <a:pt x="1386840" y="3399790"/>
                  </a:lnTo>
                  <a:lnTo>
                    <a:pt x="1387144" y="3400107"/>
                  </a:lnTo>
                  <a:close/>
                </a:path>
                <a:path w="2346959" h="4382134">
                  <a:moveTo>
                    <a:pt x="2074164" y="3006090"/>
                  </a:moveTo>
                  <a:lnTo>
                    <a:pt x="2073694" y="3005861"/>
                  </a:lnTo>
                  <a:lnTo>
                    <a:pt x="2074164" y="3008630"/>
                  </a:lnTo>
                  <a:lnTo>
                    <a:pt x="2074164" y="3006090"/>
                  </a:lnTo>
                  <a:close/>
                </a:path>
                <a:path w="2346959" h="4382134">
                  <a:moveTo>
                    <a:pt x="2075688" y="3019425"/>
                  </a:moveTo>
                  <a:lnTo>
                    <a:pt x="2075446" y="3018155"/>
                  </a:lnTo>
                  <a:lnTo>
                    <a:pt x="2073275" y="3006471"/>
                  </a:lnTo>
                  <a:lnTo>
                    <a:pt x="2073275" y="3005658"/>
                  </a:lnTo>
                  <a:lnTo>
                    <a:pt x="2073694" y="3005861"/>
                  </a:lnTo>
                  <a:lnTo>
                    <a:pt x="2073516" y="3004820"/>
                  </a:lnTo>
                  <a:lnTo>
                    <a:pt x="2015998" y="2661031"/>
                  </a:lnTo>
                  <a:lnTo>
                    <a:pt x="2014728" y="2650998"/>
                  </a:lnTo>
                  <a:lnTo>
                    <a:pt x="2015998" y="2648458"/>
                  </a:lnTo>
                  <a:lnTo>
                    <a:pt x="2014728" y="2648458"/>
                  </a:lnTo>
                  <a:lnTo>
                    <a:pt x="2012188" y="2647188"/>
                  </a:lnTo>
                  <a:lnTo>
                    <a:pt x="2007108" y="2647188"/>
                  </a:lnTo>
                  <a:lnTo>
                    <a:pt x="2007108" y="2653538"/>
                  </a:lnTo>
                  <a:lnTo>
                    <a:pt x="2065223" y="3005861"/>
                  </a:lnTo>
                  <a:lnTo>
                    <a:pt x="2065223" y="3005988"/>
                  </a:lnTo>
                  <a:lnTo>
                    <a:pt x="2065020" y="3006471"/>
                  </a:lnTo>
                  <a:lnTo>
                    <a:pt x="2065020" y="3009011"/>
                  </a:lnTo>
                  <a:lnTo>
                    <a:pt x="2066163" y="3015615"/>
                  </a:lnTo>
                  <a:lnTo>
                    <a:pt x="2067433" y="3020822"/>
                  </a:lnTo>
                  <a:lnTo>
                    <a:pt x="2069719" y="3019425"/>
                  </a:lnTo>
                  <a:lnTo>
                    <a:pt x="2072132" y="3018155"/>
                  </a:lnTo>
                  <a:lnTo>
                    <a:pt x="2074545" y="3019425"/>
                  </a:lnTo>
                  <a:lnTo>
                    <a:pt x="2075688" y="3020822"/>
                  </a:lnTo>
                  <a:lnTo>
                    <a:pt x="2075688" y="3019425"/>
                  </a:lnTo>
                  <a:close/>
                </a:path>
                <a:path w="2346959" h="4382134">
                  <a:moveTo>
                    <a:pt x="2267712" y="4381512"/>
                  </a:moveTo>
                  <a:lnTo>
                    <a:pt x="1485595" y="3850297"/>
                  </a:lnTo>
                  <a:lnTo>
                    <a:pt x="1485595" y="3856571"/>
                  </a:lnTo>
                  <a:lnTo>
                    <a:pt x="1484630" y="3858488"/>
                  </a:lnTo>
                  <a:lnTo>
                    <a:pt x="1483537" y="3858488"/>
                  </a:lnTo>
                  <a:lnTo>
                    <a:pt x="1484630" y="3857523"/>
                  </a:lnTo>
                  <a:lnTo>
                    <a:pt x="1485595" y="3856571"/>
                  </a:lnTo>
                  <a:lnTo>
                    <a:pt x="1485595" y="3850297"/>
                  </a:lnTo>
                  <a:lnTo>
                    <a:pt x="1485379" y="3850144"/>
                  </a:lnTo>
                  <a:lnTo>
                    <a:pt x="1477822" y="3815003"/>
                  </a:lnTo>
                  <a:lnTo>
                    <a:pt x="1477759" y="3814724"/>
                  </a:lnTo>
                  <a:lnTo>
                    <a:pt x="1478534" y="3814330"/>
                  </a:lnTo>
                  <a:lnTo>
                    <a:pt x="1479804" y="3813060"/>
                  </a:lnTo>
                  <a:lnTo>
                    <a:pt x="1479804" y="3810533"/>
                  </a:lnTo>
                  <a:lnTo>
                    <a:pt x="1470609" y="3763467"/>
                  </a:lnTo>
                  <a:lnTo>
                    <a:pt x="1470609" y="3815003"/>
                  </a:lnTo>
                  <a:lnTo>
                    <a:pt x="1470279" y="3815003"/>
                  </a:lnTo>
                  <a:lnTo>
                    <a:pt x="1469910" y="3813606"/>
                  </a:lnTo>
                  <a:lnTo>
                    <a:pt x="1470609" y="3815003"/>
                  </a:lnTo>
                  <a:lnTo>
                    <a:pt x="1470609" y="3763467"/>
                  </a:lnTo>
                  <a:lnTo>
                    <a:pt x="1400810" y="3406127"/>
                  </a:lnTo>
                  <a:lnTo>
                    <a:pt x="1400162" y="3402317"/>
                  </a:lnTo>
                  <a:lnTo>
                    <a:pt x="1399540" y="3398520"/>
                  </a:lnTo>
                  <a:lnTo>
                    <a:pt x="1393190" y="3401060"/>
                  </a:lnTo>
                  <a:lnTo>
                    <a:pt x="1390650" y="3402317"/>
                  </a:lnTo>
                  <a:lnTo>
                    <a:pt x="1388110" y="3401060"/>
                  </a:lnTo>
                  <a:lnTo>
                    <a:pt x="1387144" y="3400107"/>
                  </a:lnTo>
                  <a:lnTo>
                    <a:pt x="1468272" y="3808806"/>
                  </a:lnTo>
                  <a:lnTo>
                    <a:pt x="1468120" y="3808476"/>
                  </a:lnTo>
                  <a:lnTo>
                    <a:pt x="1150112" y="3988879"/>
                  </a:lnTo>
                  <a:lnTo>
                    <a:pt x="1147635" y="3990124"/>
                  </a:lnTo>
                  <a:lnTo>
                    <a:pt x="1140460" y="3985361"/>
                  </a:lnTo>
                  <a:lnTo>
                    <a:pt x="720217" y="3690175"/>
                  </a:lnTo>
                  <a:lnTo>
                    <a:pt x="718947" y="3688905"/>
                  </a:lnTo>
                  <a:lnTo>
                    <a:pt x="716407" y="3687648"/>
                  </a:lnTo>
                  <a:lnTo>
                    <a:pt x="713867" y="3687648"/>
                  </a:lnTo>
                  <a:lnTo>
                    <a:pt x="712597" y="3690175"/>
                  </a:lnTo>
                  <a:lnTo>
                    <a:pt x="711454" y="3691432"/>
                  </a:lnTo>
                  <a:lnTo>
                    <a:pt x="711454" y="3692690"/>
                  </a:lnTo>
                  <a:lnTo>
                    <a:pt x="712597" y="3695217"/>
                  </a:lnTo>
                  <a:lnTo>
                    <a:pt x="712597" y="3696474"/>
                  </a:lnTo>
                  <a:lnTo>
                    <a:pt x="713867" y="3697744"/>
                  </a:lnTo>
                  <a:lnTo>
                    <a:pt x="1144270" y="4000500"/>
                  </a:lnTo>
                  <a:lnTo>
                    <a:pt x="1148080" y="4000500"/>
                  </a:lnTo>
                  <a:lnTo>
                    <a:pt x="1150620" y="3995458"/>
                  </a:lnTo>
                  <a:lnTo>
                    <a:pt x="1150620" y="3991673"/>
                  </a:lnTo>
                  <a:lnTo>
                    <a:pt x="1149350" y="3991673"/>
                  </a:lnTo>
                  <a:lnTo>
                    <a:pt x="1148080" y="3990403"/>
                  </a:lnTo>
                  <a:lnTo>
                    <a:pt x="1150620" y="3991673"/>
                  </a:lnTo>
                  <a:lnTo>
                    <a:pt x="1152652" y="3992664"/>
                  </a:lnTo>
                  <a:lnTo>
                    <a:pt x="1152652" y="3995191"/>
                  </a:lnTo>
                  <a:lnTo>
                    <a:pt x="1151382" y="3997718"/>
                  </a:lnTo>
                  <a:lnTo>
                    <a:pt x="1151382" y="3998264"/>
                  </a:lnTo>
                  <a:lnTo>
                    <a:pt x="1469021" y="3818229"/>
                  </a:lnTo>
                  <a:lnTo>
                    <a:pt x="1476756" y="3855021"/>
                  </a:lnTo>
                  <a:lnTo>
                    <a:pt x="1476756" y="3856266"/>
                  </a:lnTo>
                  <a:lnTo>
                    <a:pt x="1478026" y="3856266"/>
                  </a:lnTo>
                  <a:lnTo>
                    <a:pt x="1478026" y="3857523"/>
                  </a:lnTo>
                  <a:lnTo>
                    <a:pt x="1478584" y="3857523"/>
                  </a:lnTo>
                  <a:lnTo>
                    <a:pt x="1479550" y="3858488"/>
                  </a:lnTo>
                  <a:lnTo>
                    <a:pt x="1480146" y="3858488"/>
                  </a:lnTo>
                  <a:lnTo>
                    <a:pt x="1478724" y="3857523"/>
                  </a:lnTo>
                  <a:lnTo>
                    <a:pt x="1479423" y="3857523"/>
                  </a:lnTo>
                  <a:lnTo>
                    <a:pt x="1480400" y="3858488"/>
                  </a:lnTo>
                  <a:lnTo>
                    <a:pt x="1480146" y="3858488"/>
                  </a:lnTo>
                  <a:lnTo>
                    <a:pt x="2251202" y="4381512"/>
                  </a:lnTo>
                  <a:lnTo>
                    <a:pt x="2267712" y="4381512"/>
                  </a:lnTo>
                  <a:close/>
                </a:path>
                <a:path w="2346959" h="4382134">
                  <a:moveTo>
                    <a:pt x="2346960" y="2429764"/>
                  </a:moveTo>
                  <a:lnTo>
                    <a:pt x="2345690" y="2423414"/>
                  </a:lnTo>
                  <a:lnTo>
                    <a:pt x="2290064" y="2054098"/>
                  </a:lnTo>
                  <a:lnTo>
                    <a:pt x="2289518" y="2050288"/>
                  </a:lnTo>
                  <a:lnTo>
                    <a:pt x="2288794" y="2045208"/>
                  </a:lnTo>
                  <a:lnTo>
                    <a:pt x="2288794" y="2047748"/>
                  </a:lnTo>
                  <a:lnTo>
                    <a:pt x="2287524" y="2050288"/>
                  </a:lnTo>
                  <a:lnTo>
                    <a:pt x="2287524" y="2045208"/>
                  </a:lnTo>
                  <a:lnTo>
                    <a:pt x="2233930" y="1696212"/>
                  </a:lnTo>
                  <a:lnTo>
                    <a:pt x="2233930" y="1689862"/>
                  </a:lnTo>
                  <a:lnTo>
                    <a:pt x="2231390" y="1688592"/>
                  </a:lnTo>
                  <a:lnTo>
                    <a:pt x="2226310" y="1688592"/>
                  </a:lnTo>
                  <a:lnTo>
                    <a:pt x="2225040" y="1691132"/>
                  </a:lnTo>
                  <a:lnTo>
                    <a:pt x="2225040" y="1693672"/>
                  </a:lnTo>
                  <a:lnTo>
                    <a:pt x="2279904" y="2049018"/>
                  </a:lnTo>
                  <a:lnTo>
                    <a:pt x="2279904" y="2050288"/>
                  </a:lnTo>
                  <a:lnTo>
                    <a:pt x="2280526" y="2050605"/>
                  </a:lnTo>
                  <a:lnTo>
                    <a:pt x="2338070" y="2427224"/>
                  </a:lnTo>
                  <a:lnTo>
                    <a:pt x="2336800" y="2432304"/>
                  </a:lnTo>
                  <a:lnTo>
                    <a:pt x="2336800" y="2433574"/>
                  </a:lnTo>
                  <a:lnTo>
                    <a:pt x="2338070" y="2433574"/>
                  </a:lnTo>
                  <a:lnTo>
                    <a:pt x="2340610" y="2436114"/>
                  </a:lnTo>
                  <a:lnTo>
                    <a:pt x="2343150" y="2434844"/>
                  </a:lnTo>
                  <a:lnTo>
                    <a:pt x="2345690" y="2434844"/>
                  </a:lnTo>
                  <a:lnTo>
                    <a:pt x="2346960" y="2433574"/>
                  </a:lnTo>
                  <a:lnTo>
                    <a:pt x="2346960" y="24297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26828" y="5100827"/>
              <a:ext cx="287020" cy="152400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9851136" y="301751"/>
              <a:ext cx="2106295" cy="3752215"/>
            </a:xfrm>
            <a:custGeom>
              <a:avLst/>
              <a:gdLst/>
              <a:ahLst/>
              <a:cxnLst/>
              <a:rect l="l" t="t" r="r" b="b"/>
              <a:pathLst>
                <a:path w="2106295" h="3752215">
                  <a:moveTo>
                    <a:pt x="300228" y="3586099"/>
                  </a:moveTo>
                  <a:lnTo>
                    <a:pt x="254381" y="3359404"/>
                  </a:lnTo>
                  <a:lnTo>
                    <a:pt x="254127" y="3358134"/>
                  </a:lnTo>
                  <a:lnTo>
                    <a:pt x="252984" y="3354705"/>
                  </a:lnTo>
                  <a:lnTo>
                    <a:pt x="252984" y="3353816"/>
                  </a:lnTo>
                  <a:lnTo>
                    <a:pt x="8890" y="2125218"/>
                  </a:lnTo>
                  <a:lnTo>
                    <a:pt x="8890" y="2121408"/>
                  </a:lnTo>
                  <a:lnTo>
                    <a:pt x="6350" y="2121408"/>
                  </a:lnTo>
                  <a:lnTo>
                    <a:pt x="5080" y="2122678"/>
                  </a:lnTo>
                  <a:lnTo>
                    <a:pt x="3810" y="2122678"/>
                  </a:lnTo>
                  <a:lnTo>
                    <a:pt x="1270" y="2123948"/>
                  </a:lnTo>
                  <a:lnTo>
                    <a:pt x="0" y="2125218"/>
                  </a:lnTo>
                  <a:lnTo>
                    <a:pt x="0" y="2127758"/>
                  </a:lnTo>
                  <a:lnTo>
                    <a:pt x="1270" y="2132838"/>
                  </a:lnTo>
                  <a:lnTo>
                    <a:pt x="244094" y="3355086"/>
                  </a:lnTo>
                  <a:lnTo>
                    <a:pt x="244094" y="3356889"/>
                  </a:lnTo>
                  <a:lnTo>
                    <a:pt x="243840" y="3355594"/>
                  </a:lnTo>
                  <a:lnTo>
                    <a:pt x="243840" y="3358134"/>
                  </a:lnTo>
                  <a:lnTo>
                    <a:pt x="244398" y="3358426"/>
                  </a:lnTo>
                  <a:lnTo>
                    <a:pt x="244246" y="3357715"/>
                  </a:lnTo>
                  <a:lnTo>
                    <a:pt x="246634" y="3358896"/>
                  </a:lnTo>
                  <a:lnTo>
                    <a:pt x="251714" y="3358896"/>
                  </a:lnTo>
                  <a:lnTo>
                    <a:pt x="252857" y="3356610"/>
                  </a:lnTo>
                  <a:lnTo>
                    <a:pt x="252857" y="3356864"/>
                  </a:lnTo>
                  <a:lnTo>
                    <a:pt x="251587" y="3359404"/>
                  </a:lnTo>
                  <a:lnTo>
                    <a:pt x="246380" y="3359404"/>
                  </a:lnTo>
                  <a:lnTo>
                    <a:pt x="244398" y="3358426"/>
                  </a:lnTo>
                  <a:lnTo>
                    <a:pt x="291211" y="3592322"/>
                  </a:lnTo>
                  <a:lnTo>
                    <a:pt x="291211" y="3593592"/>
                  </a:lnTo>
                  <a:lnTo>
                    <a:pt x="298958" y="3593592"/>
                  </a:lnTo>
                  <a:lnTo>
                    <a:pt x="300228" y="3591052"/>
                  </a:lnTo>
                  <a:lnTo>
                    <a:pt x="300228" y="3586099"/>
                  </a:lnTo>
                  <a:close/>
                </a:path>
                <a:path w="2106295" h="3752215">
                  <a:moveTo>
                    <a:pt x="1224330" y="2931706"/>
                  </a:moveTo>
                  <a:lnTo>
                    <a:pt x="1223772" y="2928874"/>
                  </a:lnTo>
                  <a:lnTo>
                    <a:pt x="1223772" y="2931414"/>
                  </a:lnTo>
                  <a:lnTo>
                    <a:pt x="1224330" y="2931706"/>
                  </a:lnTo>
                  <a:close/>
                </a:path>
                <a:path w="2106295" h="3752215">
                  <a:moveTo>
                    <a:pt x="1231392" y="2927096"/>
                  </a:moveTo>
                  <a:lnTo>
                    <a:pt x="765937" y="11430"/>
                  </a:lnTo>
                  <a:lnTo>
                    <a:pt x="765937" y="7620"/>
                  </a:lnTo>
                  <a:lnTo>
                    <a:pt x="764794" y="3810"/>
                  </a:lnTo>
                  <a:lnTo>
                    <a:pt x="764794" y="1270"/>
                  </a:lnTo>
                  <a:lnTo>
                    <a:pt x="762254" y="0"/>
                  </a:lnTo>
                  <a:lnTo>
                    <a:pt x="755904" y="0"/>
                  </a:lnTo>
                  <a:lnTo>
                    <a:pt x="755904" y="3810"/>
                  </a:lnTo>
                  <a:lnTo>
                    <a:pt x="1222502" y="2923286"/>
                  </a:lnTo>
                  <a:lnTo>
                    <a:pt x="1223772" y="2927096"/>
                  </a:lnTo>
                  <a:lnTo>
                    <a:pt x="1225042" y="2929636"/>
                  </a:lnTo>
                  <a:lnTo>
                    <a:pt x="1227582" y="2932176"/>
                  </a:lnTo>
                  <a:lnTo>
                    <a:pt x="1230122" y="2932176"/>
                  </a:lnTo>
                  <a:lnTo>
                    <a:pt x="1230744" y="2930906"/>
                  </a:lnTo>
                  <a:lnTo>
                    <a:pt x="1231392" y="2929636"/>
                  </a:lnTo>
                  <a:lnTo>
                    <a:pt x="1231392" y="2927096"/>
                  </a:lnTo>
                  <a:close/>
                </a:path>
                <a:path w="2106295" h="3752215">
                  <a:moveTo>
                    <a:pt x="1363980" y="3747008"/>
                  </a:moveTo>
                  <a:lnTo>
                    <a:pt x="1233474" y="2932684"/>
                  </a:lnTo>
                  <a:lnTo>
                    <a:pt x="1232662" y="2927604"/>
                  </a:lnTo>
                  <a:lnTo>
                    <a:pt x="1232662" y="2930144"/>
                  </a:lnTo>
                  <a:lnTo>
                    <a:pt x="1231392" y="2932684"/>
                  </a:lnTo>
                  <a:lnTo>
                    <a:pt x="1226312" y="2932684"/>
                  </a:lnTo>
                  <a:lnTo>
                    <a:pt x="1224330" y="2931706"/>
                  </a:lnTo>
                  <a:lnTo>
                    <a:pt x="1225042" y="2935224"/>
                  </a:lnTo>
                  <a:lnTo>
                    <a:pt x="1355090" y="3739388"/>
                  </a:lnTo>
                  <a:lnTo>
                    <a:pt x="1355090" y="3749548"/>
                  </a:lnTo>
                  <a:lnTo>
                    <a:pt x="1357630" y="3752088"/>
                  </a:lnTo>
                  <a:lnTo>
                    <a:pt x="1362710" y="3752088"/>
                  </a:lnTo>
                  <a:lnTo>
                    <a:pt x="1363980" y="3750818"/>
                  </a:lnTo>
                  <a:lnTo>
                    <a:pt x="1363980" y="3747008"/>
                  </a:lnTo>
                  <a:close/>
                </a:path>
                <a:path w="2106295" h="3752215">
                  <a:moveTo>
                    <a:pt x="1685912" y="1844992"/>
                  </a:moveTo>
                  <a:lnTo>
                    <a:pt x="1685544" y="1842262"/>
                  </a:lnTo>
                  <a:lnTo>
                    <a:pt x="1685544" y="1844802"/>
                  </a:lnTo>
                  <a:lnTo>
                    <a:pt x="1685912" y="1844992"/>
                  </a:lnTo>
                  <a:close/>
                </a:path>
                <a:path w="2106295" h="3752215">
                  <a:moveTo>
                    <a:pt x="1766316" y="3176016"/>
                  </a:moveTo>
                  <a:lnTo>
                    <a:pt x="1765046" y="3173476"/>
                  </a:lnTo>
                  <a:lnTo>
                    <a:pt x="1762506" y="3172206"/>
                  </a:lnTo>
                  <a:lnTo>
                    <a:pt x="1757426" y="3174746"/>
                  </a:lnTo>
                  <a:lnTo>
                    <a:pt x="1561693" y="3265424"/>
                  </a:lnTo>
                  <a:lnTo>
                    <a:pt x="1559052" y="3265424"/>
                  </a:lnTo>
                  <a:lnTo>
                    <a:pt x="1559052" y="3267468"/>
                  </a:lnTo>
                  <a:lnTo>
                    <a:pt x="1561604" y="3265944"/>
                  </a:lnTo>
                  <a:lnTo>
                    <a:pt x="1564386" y="3265944"/>
                  </a:lnTo>
                  <a:lnTo>
                    <a:pt x="1566926" y="3267202"/>
                  </a:lnTo>
                  <a:lnTo>
                    <a:pt x="1566926" y="3273552"/>
                  </a:lnTo>
                  <a:lnTo>
                    <a:pt x="1573149" y="3271012"/>
                  </a:lnTo>
                  <a:lnTo>
                    <a:pt x="1763776" y="3182366"/>
                  </a:lnTo>
                  <a:lnTo>
                    <a:pt x="1764030" y="3182112"/>
                  </a:lnTo>
                  <a:lnTo>
                    <a:pt x="1765046" y="3181096"/>
                  </a:lnTo>
                  <a:lnTo>
                    <a:pt x="1766316" y="3178556"/>
                  </a:lnTo>
                  <a:lnTo>
                    <a:pt x="1766316" y="3176016"/>
                  </a:lnTo>
                  <a:close/>
                </a:path>
                <a:path w="2106295" h="3752215">
                  <a:moveTo>
                    <a:pt x="1827276" y="2806446"/>
                  </a:moveTo>
                  <a:lnTo>
                    <a:pt x="1694434" y="1848612"/>
                  </a:lnTo>
                  <a:lnTo>
                    <a:pt x="1694434" y="1846072"/>
                  </a:lnTo>
                  <a:lnTo>
                    <a:pt x="1694434" y="1843532"/>
                  </a:lnTo>
                  <a:lnTo>
                    <a:pt x="1693164" y="1846072"/>
                  </a:lnTo>
                  <a:lnTo>
                    <a:pt x="1688084" y="1846072"/>
                  </a:lnTo>
                  <a:lnTo>
                    <a:pt x="1685912" y="1844992"/>
                  </a:lnTo>
                  <a:lnTo>
                    <a:pt x="1819554" y="2809557"/>
                  </a:lnTo>
                  <a:lnTo>
                    <a:pt x="1818259" y="2810002"/>
                  </a:lnTo>
                  <a:lnTo>
                    <a:pt x="1714246" y="2856357"/>
                  </a:lnTo>
                  <a:lnTo>
                    <a:pt x="1712976" y="2857627"/>
                  </a:lnTo>
                  <a:lnTo>
                    <a:pt x="1712976" y="2862707"/>
                  </a:lnTo>
                  <a:lnTo>
                    <a:pt x="1715516" y="2862707"/>
                  </a:lnTo>
                  <a:lnTo>
                    <a:pt x="1716786" y="2863850"/>
                  </a:lnTo>
                  <a:lnTo>
                    <a:pt x="1717929" y="2863850"/>
                  </a:lnTo>
                  <a:lnTo>
                    <a:pt x="1719199" y="2862707"/>
                  </a:lnTo>
                  <a:lnTo>
                    <a:pt x="1729232" y="2858897"/>
                  </a:lnTo>
                  <a:lnTo>
                    <a:pt x="1825752" y="2816225"/>
                  </a:lnTo>
                  <a:lnTo>
                    <a:pt x="1825752" y="2814955"/>
                  </a:lnTo>
                  <a:lnTo>
                    <a:pt x="1823212" y="2816225"/>
                  </a:lnTo>
                  <a:lnTo>
                    <a:pt x="1819529" y="2814955"/>
                  </a:lnTo>
                  <a:lnTo>
                    <a:pt x="1818259" y="2812542"/>
                  </a:lnTo>
                  <a:lnTo>
                    <a:pt x="1819529" y="2810002"/>
                  </a:lnTo>
                  <a:lnTo>
                    <a:pt x="1819656" y="2810256"/>
                  </a:lnTo>
                  <a:lnTo>
                    <a:pt x="1827276" y="2806446"/>
                  </a:lnTo>
                  <a:close/>
                </a:path>
                <a:path w="2106295" h="3752215">
                  <a:moveTo>
                    <a:pt x="2106168" y="3018536"/>
                  </a:moveTo>
                  <a:lnTo>
                    <a:pt x="2104898" y="3018536"/>
                  </a:lnTo>
                  <a:lnTo>
                    <a:pt x="2102358" y="3015996"/>
                  </a:lnTo>
                  <a:lnTo>
                    <a:pt x="2101088" y="3015996"/>
                  </a:lnTo>
                  <a:lnTo>
                    <a:pt x="2091055" y="3021076"/>
                  </a:lnTo>
                  <a:lnTo>
                    <a:pt x="1765300" y="3170682"/>
                  </a:lnTo>
                  <a:lnTo>
                    <a:pt x="1762760" y="3171952"/>
                  </a:lnTo>
                  <a:lnTo>
                    <a:pt x="1765300" y="3173222"/>
                  </a:lnTo>
                  <a:lnTo>
                    <a:pt x="1767840" y="3178302"/>
                  </a:lnTo>
                  <a:lnTo>
                    <a:pt x="1766570" y="3180842"/>
                  </a:lnTo>
                  <a:lnTo>
                    <a:pt x="1764030" y="3182112"/>
                  </a:lnTo>
                  <a:lnTo>
                    <a:pt x="2103628" y="3024886"/>
                  </a:lnTo>
                  <a:lnTo>
                    <a:pt x="2104898" y="3023616"/>
                  </a:lnTo>
                  <a:lnTo>
                    <a:pt x="2104898" y="3021076"/>
                  </a:lnTo>
                  <a:lnTo>
                    <a:pt x="2106168" y="3021076"/>
                  </a:lnTo>
                  <a:lnTo>
                    <a:pt x="2106168" y="30185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951843" y="1397507"/>
              <a:ext cx="240156" cy="75951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10603992" y="1527047"/>
              <a:ext cx="1059180" cy="4347210"/>
            </a:xfrm>
            <a:custGeom>
              <a:avLst/>
              <a:gdLst/>
              <a:ahLst/>
              <a:cxnLst/>
              <a:rect l="l" t="t" r="r" b="b"/>
              <a:pathLst>
                <a:path w="1059179" h="4347210">
                  <a:moveTo>
                    <a:pt x="688848" y="3965956"/>
                  </a:moveTo>
                  <a:lnTo>
                    <a:pt x="687578" y="3963543"/>
                  </a:lnTo>
                  <a:lnTo>
                    <a:pt x="685038" y="3963543"/>
                  </a:lnTo>
                  <a:lnTo>
                    <a:pt x="682498" y="3964686"/>
                  </a:lnTo>
                  <a:lnTo>
                    <a:pt x="679958" y="3965956"/>
                  </a:lnTo>
                  <a:lnTo>
                    <a:pt x="657352" y="3978529"/>
                  </a:lnTo>
                  <a:lnTo>
                    <a:pt x="654469" y="3980688"/>
                  </a:lnTo>
                  <a:lnTo>
                    <a:pt x="651256" y="3980688"/>
                  </a:lnTo>
                  <a:lnTo>
                    <a:pt x="648716" y="3981958"/>
                  </a:lnTo>
                  <a:lnTo>
                    <a:pt x="2540" y="4336745"/>
                  </a:lnTo>
                  <a:lnTo>
                    <a:pt x="1270" y="4338015"/>
                  </a:lnTo>
                  <a:lnTo>
                    <a:pt x="0" y="4338015"/>
                  </a:lnTo>
                  <a:lnTo>
                    <a:pt x="0" y="4344352"/>
                  </a:lnTo>
                  <a:lnTo>
                    <a:pt x="1270" y="4346880"/>
                  </a:lnTo>
                  <a:lnTo>
                    <a:pt x="3810" y="4346880"/>
                  </a:lnTo>
                  <a:lnTo>
                    <a:pt x="8890" y="4344352"/>
                  </a:lnTo>
                  <a:lnTo>
                    <a:pt x="12700" y="4341812"/>
                  </a:lnTo>
                  <a:lnTo>
                    <a:pt x="655066" y="3988308"/>
                  </a:lnTo>
                  <a:lnTo>
                    <a:pt x="658876" y="3987038"/>
                  </a:lnTo>
                  <a:lnTo>
                    <a:pt x="658876" y="3984498"/>
                  </a:lnTo>
                  <a:lnTo>
                    <a:pt x="657606" y="3983228"/>
                  </a:lnTo>
                  <a:lnTo>
                    <a:pt x="657098" y="3982212"/>
                  </a:lnTo>
                  <a:lnTo>
                    <a:pt x="657352" y="3982339"/>
                  </a:lnTo>
                  <a:lnTo>
                    <a:pt x="658622" y="3983609"/>
                  </a:lnTo>
                  <a:lnTo>
                    <a:pt x="659892" y="3986022"/>
                  </a:lnTo>
                  <a:lnTo>
                    <a:pt x="658622" y="3988562"/>
                  </a:lnTo>
                  <a:lnTo>
                    <a:pt x="657352" y="3989832"/>
                  </a:lnTo>
                  <a:lnTo>
                    <a:pt x="674141" y="3981069"/>
                  </a:lnTo>
                  <a:lnTo>
                    <a:pt x="686308" y="3974719"/>
                  </a:lnTo>
                  <a:lnTo>
                    <a:pt x="687578" y="3972306"/>
                  </a:lnTo>
                  <a:lnTo>
                    <a:pt x="688848" y="3971036"/>
                  </a:lnTo>
                  <a:lnTo>
                    <a:pt x="688848" y="3965956"/>
                  </a:lnTo>
                  <a:close/>
                </a:path>
                <a:path w="1059179" h="4347210">
                  <a:moveTo>
                    <a:pt x="1046086" y="399046"/>
                  </a:moveTo>
                  <a:lnTo>
                    <a:pt x="1045464" y="396240"/>
                  </a:lnTo>
                  <a:lnTo>
                    <a:pt x="1045464" y="398780"/>
                  </a:lnTo>
                  <a:lnTo>
                    <a:pt x="1046086" y="399046"/>
                  </a:lnTo>
                  <a:close/>
                </a:path>
                <a:path w="1059179" h="4347210">
                  <a:moveTo>
                    <a:pt x="1054608" y="394208"/>
                  </a:moveTo>
                  <a:lnTo>
                    <a:pt x="1004062" y="11430"/>
                  </a:lnTo>
                  <a:lnTo>
                    <a:pt x="1002792" y="3810"/>
                  </a:lnTo>
                  <a:lnTo>
                    <a:pt x="1002792" y="2540"/>
                  </a:lnTo>
                  <a:lnTo>
                    <a:pt x="1001522" y="0"/>
                  </a:lnTo>
                  <a:lnTo>
                    <a:pt x="995172" y="0"/>
                  </a:lnTo>
                  <a:lnTo>
                    <a:pt x="995172" y="3810"/>
                  </a:lnTo>
                  <a:lnTo>
                    <a:pt x="1046988" y="389128"/>
                  </a:lnTo>
                  <a:lnTo>
                    <a:pt x="1046988" y="395478"/>
                  </a:lnTo>
                  <a:lnTo>
                    <a:pt x="1048258" y="398018"/>
                  </a:lnTo>
                  <a:lnTo>
                    <a:pt x="1050798" y="399288"/>
                  </a:lnTo>
                  <a:lnTo>
                    <a:pt x="1053338" y="399288"/>
                  </a:lnTo>
                  <a:lnTo>
                    <a:pt x="1054608" y="396748"/>
                  </a:lnTo>
                  <a:lnTo>
                    <a:pt x="1054608" y="394208"/>
                  </a:lnTo>
                  <a:close/>
                </a:path>
                <a:path w="1059179" h="4347210">
                  <a:moveTo>
                    <a:pt x="1059180" y="418719"/>
                  </a:moveTo>
                  <a:lnTo>
                    <a:pt x="1056843" y="399923"/>
                  </a:lnTo>
                  <a:lnTo>
                    <a:pt x="1056386" y="396240"/>
                  </a:lnTo>
                  <a:lnTo>
                    <a:pt x="1055116" y="397510"/>
                  </a:lnTo>
                  <a:lnTo>
                    <a:pt x="1053719" y="399923"/>
                  </a:lnTo>
                  <a:lnTo>
                    <a:pt x="1048258" y="399923"/>
                  </a:lnTo>
                  <a:lnTo>
                    <a:pt x="1046086" y="399046"/>
                  </a:lnTo>
                  <a:lnTo>
                    <a:pt x="1046861" y="402463"/>
                  </a:lnTo>
                  <a:lnTo>
                    <a:pt x="1049528" y="419989"/>
                  </a:lnTo>
                  <a:lnTo>
                    <a:pt x="1049528" y="422402"/>
                  </a:lnTo>
                  <a:lnTo>
                    <a:pt x="1052322" y="423672"/>
                  </a:lnTo>
                  <a:lnTo>
                    <a:pt x="1056386" y="423672"/>
                  </a:lnTo>
                  <a:lnTo>
                    <a:pt x="1059180" y="422402"/>
                  </a:lnTo>
                  <a:lnTo>
                    <a:pt x="1059180" y="4187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761220" y="4925568"/>
              <a:ext cx="65531" cy="262127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205466" y="4953762"/>
              <a:ext cx="301370" cy="156971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744456" y="5243321"/>
              <a:ext cx="188214" cy="101600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9218676" y="240804"/>
              <a:ext cx="2973705" cy="5050790"/>
            </a:xfrm>
            <a:custGeom>
              <a:avLst/>
              <a:gdLst/>
              <a:ahLst/>
              <a:cxnLst/>
              <a:rect l="l" t="t" r="r" b="b"/>
              <a:pathLst>
                <a:path w="2973704" h="5050790">
                  <a:moveTo>
                    <a:pt x="23215" y="2228837"/>
                  </a:moveTo>
                  <a:lnTo>
                    <a:pt x="1270" y="2228837"/>
                  </a:lnTo>
                  <a:lnTo>
                    <a:pt x="0" y="2228837"/>
                  </a:lnTo>
                  <a:lnTo>
                    <a:pt x="0" y="2232647"/>
                  </a:lnTo>
                  <a:lnTo>
                    <a:pt x="1270" y="2235187"/>
                  </a:lnTo>
                  <a:lnTo>
                    <a:pt x="3810" y="2236457"/>
                  </a:lnTo>
                  <a:lnTo>
                    <a:pt x="6350" y="2235187"/>
                  </a:lnTo>
                  <a:lnTo>
                    <a:pt x="10160" y="2233917"/>
                  </a:lnTo>
                  <a:lnTo>
                    <a:pt x="16383" y="2231377"/>
                  </a:lnTo>
                  <a:lnTo>
                    <a:pt x="23215" y="2228837"/>
                  </a:lnTo>
                  <a:close/>
                </a:path>
                <a:path w="2973704" h="5050790">
                  <a:moveTo>
                    <a:pt x="397002" y="2086851"/>
                  </a:moveTo>
                  <a:lnTo>
                    <a:pt x="395732" y="2084311"/>
                  </a:lnTo>
                  <a:lnTo>
                    <a:pt x="395732" y="2083041"/>
                  </a:lnTo>
                  <a:lnTo>
                    <a:pt x="394462" y="2081771"/>
                  </a:lnTo>
                  <a:lnTo>
                    <a:pt x="390652" y="2081771"/>
                  </a:lnTo>
                  <a:lnTo>
                    <a:pt x="2540" y="2225027"/>
                  </a:lnTo>
                  <a:lnTo>
                    <a:pt x="1270" y="2225027"/>
                  </a:lnTo>
                  <a:lnTo>
                    <a:pt x="1270" y="2227567"/>
                  </a:lnTo>
                  <a:lnTo>
                    <a:pt x="26631" y="2227567"/>
                  </a:lnTo>
                  <a:lnTo>
                    <a:pt x="391922" y="2091931"/>
                  </a:lnTo>
                  <a:lnTo>
                    <a:pt x="393192" y="2090661"/>
                  </a:lnTo>
                  <a:lnTo>
                    <a:pt x="395732" y="2089391"/>
                  </a:lnTo>
                  <a:lnTo>
                    <a:pt x="397002" y="2086851"/>
                  </a:lnTo>
                  <a:close/>
                </a:path>
                <a:path w="2973704" h="5050790">
                  <a:moveTo>
                    <a:pt x="2274366" y="3900957"/>
                  </a:moveTo>
                  <a:lnTo>
                    <a:pt x="2273808" y="3898125"/>
                  </a:lnTo>
                  <a:lnTo>
                    <a:pt x="2273808" y="3900665"/>
                  </a:lnTo>
                  <a:lnTo>
                    <a:pt x="2274366" y="3900957"/>
                  </a:lnTo>
                  <a:close/>
                </a:path>
                <a:path w="2973704" h="5050790">
                  <a:moveTo>
                    <a:pt x="2327148" y="1899018"/>
                  </a:moveTo>
                  <a:lnTo>
                    <a:pt x="2304338" y="1737855"/>
                  </a:lnTo>
                  <a:lnTo>
                    <a:pt x="2304186" y="1736775"/>
                  </a:lnTo>
                  <a:lnTo>
                    <a:pt x="2304161" y="1735315"/>
                  </a:lnTo>
                  <a:lnTo>
                    <a:pt x="2302764" y="1737855"/>
                  </a:lnTo>
                  <a:lnTo>
                    <a:pt x="2297684" y="1737855"/>
                  </a:lnTo>
                  <a:lnTo>
                    <a:pt x="2296655" y="1737347"/>
                  </a:lnTo>
                  <a:lnTo>
                    <a:pt x="2301494" y="1737347"/>
                  </a:lnTo>
                  <a:lnTo>
                    <a:pt x="2302764" y="1734807"/>
                  </a:lnTo>
                  <a:lnTo>
                    <a:pt x="2302764" y="1732267"/>
                  </a:lnTo>
                  <a:lnTo>
                    <a:pt x="2301494" y="1725917"/>
                  </a:lnTo>
                  <a:lnTo>
                    <a:pt x="2065909" y="3797"/>
                  </a:lnTo>
                  <a:lnTo>
                    <a:pt x="2065909" y="2527"/>
                  </a:lnTo>
                  <a:lnTo>
                    <a:pt x="2064639" y="1257"/>
                  </a:lnTo>
                  <a:lnTo>
                    <a:pt x="2062226" y="1257"/>
                  </a:lnTo>
                  <a:lnTo>
                    <a:pt x="2060956" y="0"/>
                  </a:lnTo>
                  <a:lnTo>
                    <a:pt x="2057146" y="0"/>
                  </a:lnTo>
                  <a:lnTo>
                    <a:pt x="2055876" y="2527"/>
                  </a:lnTo>
                  <a:lnTo>
                    <a:pt x="2055876" y="5067"/>
                  </a:lnTo>
                  <a:lnTo>
                    <a:pt x="2057146" y="10147"/>
                  </a:lnTo>
                  <a:lnTo>
                    <a:pt x="2294001" y="1733537"/>
                  </a:lnTo>
                  <a:lnTo>
                    <a:pt x="2294001" y="1736077"/>
                  </a:lnTo>
                  <a:lnTo>
                    <a:pt x="2295525" y="1736890"/>
                  </a:lnTo>
                  <a:lnTo>
                    <a:pt x="2318131" y="1902701"/>
                  </a:lnTo>
                  <a:lnTo>
                    <a:pt x="2318131" y="1905241"/>
                  </a:lnTo>
                  <a:lnTo>
                    <a:pt x="2320798" y="1906511"/>
                  </a:lnTo>
                  <a:lnTo>
                    <a:pt x="2325878" y="1906511"/>
                  </a:lnTo>
                  <a:lnTo>
                    <a:pt x="2327148" y="1903971"/>
                  </a:lnTo>
                  <a:lnTo>
                    <a:pt x="2327148" y="1899018"/>
                  </a:lnTo>
                  <a:close/>
                </a:path>
                <a:path w="2973704" h="5050790">
                  <a:moveTo>
                    <a:pt x="2394826" y="4700790"/>
                  </a:moveTo>
                  <a:lnTo>
                    <a:pt x="2394204" y="4698098"/>
                  </a:lnTo>
                  <a:lnTo>
                    <a:pt x="2394204" y="4700511"/>
                  </a:lnTo>
                  <a:lnTo>
                    <a:pt x="2394826" y="4700790"/>
                  </a:lnTo>
                  <a:close/>
                </a:path>
                <a:path w="2973704" h="5050790">
                  <a:moveTo>
                    <a:pt x="2453640" y="5041633"/>
                  </a:moveTo>
                  <a:lnTo>
                    <a:pt x="2404160" y="4707877"/>
                  </a:lnTo>
                  <a:lnTo>
                    <a:pt x="2404008" y="4706861"/>
                  </a:lnTo>
                  <a:lnTo>
                    <a:pt x="2404872" y="4705210"/>
                  </a:lnTo>
                  <a:lnTo>
                    <a:pt x="2404872" y="4702924"/>
                  </a:lnTo>
                  <a:lnTo>
                    <a:pt x="2404592" y="4701654"/>
                  </a:lnTo>
                  <a:lnTo>
                    <a:pt x="2404275" y="4700232"/>
                  </a:lnTo>
                  <a:lnTo>
                    <a:pt x="2404618" y="4699584"/>
                  </a:lnTo>
                  <a:lnTo>
                    <a:pt x="2404872" y="4699368"/>
                  </a:lnTo>
                  <a:lnTo>
                    <a:pt x="2404795" y="4699241"/>
                  </a:lnTo>
                  <a:lnTo>
                    <a:pt x="2404872" y="4699114"/>
                  </a:lnTo>
                  <a:lnTo>
                    <a:pt x="2404872" y="4696701"/>
                  </a:lnTo>
                  <a:lnTo>
                    <a:pt x="2403043" y="4681969"/>
                  </a:lnTo>
                  <a:lnTo>
                    <a:pt x="2402459" y="4677143"/>
                  </a:lnTo>
                  <a:lnTo>
                    <a:pt x="2401189" y="4679556"/>
                  </a:lnTo>
                  <a:lnTo>
                    <a:pt x="2400046" y="4681969"/>
                  </a:lnTo>
                  <a:lnTo>
                    <a:pt x="2395093" y="4681969"/>
                  </a:lnTo>
                  <a:lnTo>
                    <a:pt x="2394547" y="4681715"/>
                  </a:lnTo>
                  <a:lnTo>
                    <a:pt x="2399030" y="4681715"/>
                  </a:lnTo>
                  <a:lnTo>
                    <a:pt x="2400300" y="4679175"/>
                  </a:lnTo>
                  <a:lnTo>
                    <a:pt x="2400300" y="4676635"/>
                  </a:lnTo>
                  <a:lnTo>
                    <a:pt x="2394712" y="4639551"/>
                  </a:lnTo>
                  <a:lnTo>
                    <a:pt x="2393950" y="4634471"/>
                  </a:lnTo>
                  <a:lnTo>
                    <a:pt x="2393950" y="4637011"/>
                  </a:lnTo>
                  <a:lnTo>
                    <a:pt x="2392680" y="4639551"/>
                  </a:lnTo>
                  <a:lnTo>
                    <a:pt x="2391918" y="4639551"/>
                  </a:lnTo>
                  <a:lnTo>
                    <a:pt x="2392680" y="4638027"/>
                  </a:lnTo>
                  <a:lnTo>
                    <a:pt x="2392680" y="4635487"/>
                  </a:lnTo>
                  <a:lnTo>
                    <a:pt x="2344534" y="4313415"/>
                  </a:lnTo>
                  <a:lnTo>
                    <a:pt x="2344318" y="4311993"/>
                  </a:lnTo>
                  <a:lnTo>
                    <a:pt x="2346325" y="4309986"/>
                  </a:lnTo>
                  <a:lnTo>
                    <a:pt x="2345055" y="4307573"/>
                  </a:lnTo>
                  <a:lnTo>
                    <a:pt x="2345055" y="4306303"/>
                  </a:lnTo>
                  <a:lnTo>
                    <a:pt x="2343023" y="4292968"/>
                  </a:lnTo>
                  <a:lnTo>
                    <a:pt x="2343023" y="4312526"/>
                  </a:lnTo>
                  <a:lnTo>
                    <a:pt x="2341245" y="4313415"/>
                  </a:lnTo>
                  <a:lnTo>
                    <a:pt x="2339467" y="4313415"/>
                  </a:lnTo>
                  <a:lnTo>
                    <a:pt x="2341245" y="4312526"/>
                  </a:lnTo>
                  <a:lnTo>
                    <a:pt x="2343023" y="4312526"/>
                  </a:lnTo>
                  <a:lnTo>
                    <a:pt x="2343023" y="4292968"/>
                  </a:lnTo>
                  <a:lnTo>
                    <a:pt x="2283510" y="3902329"/>
                  </a:lnTo>
                  <a:lnTo>
                    <a:pt x="2284476" y="3900411"/>
                  </a:lnTo>
                  <a:lnTo>
                    <a:pt x="2284476" y="3897871"/>
                  </a:lnTo>
                  <a:lnTo>
                    <a:pt x="2201545" y="3338055"/>
                  </a:lnTo>
                  <a:lnTo>
                    <a:pt x="2200275" y="3332975"/>
                  </a:lnTo>
                  <a:lnTo>
                    <a:pt x="2200275" y="3326625"/>
                  </a:lnTo>
                  <a:lnTo>
                    <a:pt x="2197735" y="3325355"/>
                  </a:lnTo>
                  <a:lnTo>
                    <a:pt x="2192782" y="3325355"/>
                  </a:lnTo>
                  <a:lnTo>
                    <a:pt x="2192782" y="3326625"/>
                  </a:lnTo>
                  <a:lnTo>
                    <a:pt x="2191512" y="3327895"/>
                  </a:lnTo>
                  <a:lnTo>
                    <a:pt x="2191512" y="3330435"/>
                  </a:lnTo>
                  <a:lnTo>
                    <a:pt x="2275713" y="3895331"/>
                  </a:lnTo>
                  <a:lnTo>
                    <a:pt x="2275713" y="3901630"/>
                  </a:lnTo>
                  <a:lnTo>
                    <a:pt x="2274366" y="3900957"/>
                  </a:lnTo>
                  <a:lnTo>
                    <a:pt x="2275078" y="3904475"/>
                  </a:lnTo>
                  <a:lnTo>
                    <a:pt x="2334895" y="4299953"/>
                  </a:lnTo>
                  <a:lnTo>
                    <a:pt x="2336165" y="4308843"/>
                  </a:lnTo>
                  <a:lnTo>
                    <a:pt x="2336165" y="4311256"/>
                  </a:lnTo>
                  <a:lnTo>
                    <a:pt x="2337816" y="4312907"/>
                  </a:lnTo>
                  <a:lnTo>
                    <a:pt x="2336292" y="4312145"/>
                  </a:lnTo>
                  <a:lnTo>
                    <a:pt x="2383917" y="4632947"/>
                  </a:lnTo>
                  <a:lnTo>
                    <a:pt x="2383917" y="4639297"/>
                  </a:lnTo>
                  <a:lnTo>
                    <a:pt x="2385961" y="4640326"/>
                  </a:lnTo>
                  <a:lnTo>
                    <a:pt x="2386330" y="4642091"/>
                  </a:lnTo>
                  <a:lnTo>
                    <a:pt x="2391410" y="4674095"/>
                  </a:lnTo>
                  <a:lnTo>
                    <a:pt x="2391410" y="4680445"/>
                  </a:lnTo>
                  <a:lnTo>
                    <a:pt x="2393277" y="4681385"/>
                  </a:lnTo>
                  <a:lnTo>
                    <a:pt x="2393950" y="4684509"/>
                  </a:lnTo>
                  <a:lnTo>
                    <a:pt x="2395093" y="4689335"/>
                  </a:lnTo>
                  <a:lnTo>
                    <a:pt x="2396363" y="4695431"/>
                  </a:lnTo>
                  <a:lnTo>
                    <a:pt x="2396363" y="4700257"/>
                  </a:lnTo>
                  <a:lnTo>
                    <a:pt x="2398776" y="4701527"/>
                  </a:lnTo>
                  <a:lnTo>
                    <a:pt x="2402344" y="4701527"/>
                  </a:lnTo>
                  <a:lnTo>
                    <a:pt x="2402205" y="4701654"/>
                  </a:lnTo>
                  <a:lnTo>
                    <a:pt x="2396871" y="4701654"/>
                  </a:lnTo>
                  <a:lnTo>
                    <a:pt x="2394826" y="4700790"/>
                  </a:lnTo>
                  <a:lnTo>
                    <a:pt x="2395601" y="4704067"/>
                  </a:lnTo>
                  <a:lnTo>
                    <a:pt x="2395601" y="4706480"/>
                  </a:lnTo>
                  <a:lnTo>
                    <a:pt x="2398141" y="4707623"/>
                  </a:lnTo>
                  <a:lnTo>
                    <a:pt x="2402192" y="4707623"/>
                  </a:lnTo>
                  <a:lnTo>
                    <a:pt x="2402078" y="4707877"/>
                  </a:lnTo>
                  <a:lnTo>
                    <a:pt x="2398268" y="4707877"/>
                  </a:lnTo>
                  <a:lnTo>
                    <a:pt x="2395728" y="4706607"/>
                  </a:lnTo>
                  <a:lnTo>
                    <a:pt x="2446147" y="5042903"/>
                  </a:lnTo>
                  <a:lnTo>
                    <a:pt x="2446147" y="5049253"/>
                  </a:lnTo>
                  <a:lnTo>
                    <a:pt x="2448560" y="5050523"/>
                  </a:lnTo>
                  <a:lnTo>
                    <a:pt x="2452370" y="5050523"/>
                  </a:lnTo>
                  <a:lnTo>
                    <a:pt x="2453640" y="5049253"/>
                  </a:lnTo>
                  <a:lnTo>
                    <a:pt x="2453640" y="5041633"/>
                  </a:lnTo>
                  <a:close/>
                </a:path>
                <a:path w="2973704" h="5050790">
                  <a:moveTo>
                    <a:pt x="2519540" y="2843136"/>
                  </a:moveTo>
                  <a:lnTo>
                    <a:pt x="2518664" y="2842247"/>
                  </a:lnTo>
                  <a:lnTo>
                    <a:pt x="2517902" y="2842247"/>
                  </a:lnTo>
                  <a:lnTo>
                    <a:pt x="2517394" y="2842247"/>
                  </a:lnTo>
                  <a:lnTo>
                    <a:pt x="2512949" y="2842247"/>
                  </a:lnTo>
                  <a:lnTo>
                    <a:pt x="2461641" y="2865234"/>
                  </a:lnTo>
                  <a:lnTo>
                    <a:pt x="2456688" y="2867901"/>
                  </a:lnTo>
                  <a:lnTo>
                    <a:pt x="2454148" y="2869171"/>
                  </a:lnTo>
                  <a:lnTo>
                    <a:pt x="2452878" y="2871711"/>
                  </a:lnTo>
                  <a:lnTo>
                    <a:pt x="2455418" y="2876791"/>
                  </a:lnTo>
                  <a:lnTo>
                    <a:pt x="2457831" y="2878061"/>
                  </a:lnTo>
                  <a:lnTo>
                    <a:pt x="2460371" y="2876791"/>
                  </a:lnTo>
                  <a:lnTo>
                    <a:pt x="2515362" y="2851264"/>
                  </a:lnTo>
                  <a:lnTo>
                    <a:pt x="2516632" y="2849867"/>
                  </a:lnTo>
                  <a:lnTo>
                    <a:pt x="2519172" y="2849867"/>
                  </a:lnTo>
                  <a:lnTo>
                    <a:pt x="2519172" y="2843517"/>
                  </a:lnTo>
                  <a:lnTo>
                    <a:pt x="2518257" y="2842615"/>
                  </a:lnTo>
                  <a:lnTo>
                    <a:pt x="2519540" y="2843136"/>
                  </a:lnTo>
                  <a:close/>
                </a:path>
                <a:path w="2973704" h="5050790">
                  <a:moveTo>
                    <a:pt x="2953512" y="3020809"/>
                  </a:moveTo>
                  <a:lnTo>
                    <a:pt x="2952242" y="3019539"/>
                  </a:lnTo>
                  <a:lnTo>
                    <a:pt x="2951226" y="3020047"/>
                  </a:lnTo>
                  <a:lnTo>
                    <a:pt x="2953512" y="3020809"/>
                  </a:lnTo>
                  <a:close/>
                </a:path>
                <a:path w="2973704" h="5050790">
                  <a:moveTo>
                    <a:pt x="2973324" y="3029813"/>
                  </a:moveTo>
                  <a:lnTo>
                    <a:pt x="2955417" y="3022333"/>
                  </a:lnTo>
                  <a:lnTo>
                    <a:pt x="2952877" y="3021063"/>
                  </a:lnTo>
                  <a:lnTo>
                    <a:pt x="2950984" y="3020174"/>
                  </a:lnTo>
                  <a:lnTo>
                    <a:pt x="2951226" y="3020047"/>
                  </a:lnTo>
                  <a:lnTo>
                    <a:pt x="2945892" y="3018269"/>
                  </a:lnTo>
                  <a:lnTo>
                    <a:pt x="2519540" y="2843136"/>
                  </a:lnTo>
                  <a:lnTo>
                    <a:pt x="2519934" y="2843517"/>
                  </a:lnTo>
                  <a:lnTo>
                    <a:pt x="2519934" y="2844787"/>
                  </a:lnTo>
                  <a:lnTo>
                    <a:pt x="2521204" y="2847327"/>
                  </a:lnTo>
                  <a:lnTo>
                    <a:pt x="2519934" y="2849867"/>
                  </a:lnTo>
                  <a:lnTo>
                    <a:pt x="2517394" y="2851137"/>
                  </a:lnTo>
                  <a:lnTo>
                    <a:pt x="2516124" y="2852407"/>
                  </a:lnTo>
                  <a:lnTo>
                    <a:pt x="2945739" y="3027578"/>
                  </a:lnTo>
                  <a:lnTo>
                    <a:pt x="2946400" y="3028937"/>
                  </a:lnTo>
                  <a:lnTo>
                    <a:pt x="2948940" y="3030207"/>
                  </a:lnTo>
                  <a:lnTo>
                    <a:pt x="2973324" y="3040316"/>
                  </a:lnTo>
                  <a:lnTo>
                    <a:pt x="2973324" y="30298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>
            <a:spLocks noGrp="1"/>
          </p:cNvSpPr>
          <p:nvPr>
            <p:ph type="title"/>
          </p:nvPr>
        </p:nvSpPr>
        <p:spPr>
          <a:xfrm>
            <a:off x="566165" y="488967"/>
            <a:ext cx="9488806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057015" algn="l"/>
              </a:tabLst>
            </a:pPr>
            <a:r>
              <a:rPr lang="pt-BR" spc="-5" dirty="0"/>
              <a:t>LER VALORES INSERIDOS PELO USUÁRIO</a:t>
            </a:r>
            <a:endParaRPr spc="-5" dirty="0"/>
          </a:p>
        </p:txBody>
      </p:sp>
      <p:sp>
        <p:nvSpPr>
          <p:cNvPr id="81" name="object 81"/>
          <p:cNvSpPr txBox="1"/>
          <p:nvPr/>
        </p:nvSpPr>
        <p:spPr>
          <a:xfrm>
            <a:off x="566165" y="1214329"/>
            <a:ext cx="939165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Para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que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uma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variável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ou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uma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constante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possa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ser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utilizada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pelo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programa,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primeiro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ela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deve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declarada,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para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que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seja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reservado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espaço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na memória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para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armazenamento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seus dados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85" name="object 8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pic>
        <p:nvPicPr>
          <p:cNvPr id="87" name="Imagem 86">
            <a:extLst>
              <a:ext uri="{FF2B5EF4-FFF2-40B4-BE49-F238E27FC236}">
                <a16:creationId xmlns:a16="http://schemas.microsoft.com/office/drawing/2014/main" id="{F71BACE1-D592-4A2C-B66E-FA38B679E0B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62511" y="2300495"/>
            <a:ext cx="8246563" cy="294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691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87156" y="182879"/>
            <a:ext cx="3705225" cy="6673850"/>
            <a:chOff x="8487156" y="182879"/>
            <a:chExt cx="3705225" cy="6673850"/>
          </a:xfrm>
        </p:grpSpPr>
        <p:sp>
          <p:nvSpPr>
            <p:cNvPr id="3" name="object 3"/>
            <p:cNvSpPr/>
            <p:nvPr/>
          </p:nvSpPr>
          <p:spPr>
            <a:xfrm>
              <a:off x="10104120" y="3236975"/>
              <a:ext cx="1102360" cy="879475"/>
            </a:xfrm>
            <a:custGeom>
              <a:avLst/>
              <a:gdLst/>
              <a:ahLst/>
              <a:cxnLst/>
              <a:rect l="l" t="t" r="r" b="b"/>
              <a:pathLst>
                <a:path w="1102359" h="879475">
                  <a:moveTo>
                    <a:pt x="972820" y="0"/>
                  </a:moveTo>
                  <a:lnTo>
                    <a:pt x="0" y="422021"/>
                  </a:lnTo>
                  <a:lnTo>
                    <a:pt x="45593" y="651891"/>
                  </a:lnTo>
                  <a:lnTo>
                    <a:pt x="481964" y="879348"/>
                  </a:lnTo>
                  <a:lnTo>
                    <a:pt x="497204" y="871728"/>
                  </a:lnTo>
                  <a:lnTo>
                    <a:pt x="875410" y="694944"/>
                  </a:lnTo>
                  <a:lnTo>
                    <a:pt x="1084415" y="694944"/>
                  </a:lnTo>
                  <a:lnTo>
                    <a:pt x="972820" y="0"/>
                  </a:lnTo>
                  <a:close/>
                </a:path>
                <a:path w="1102359" h="879475">
                  <a:moveTo>
                    <a:pt x="1084415" y="694944"/>
                  </a:moveTo>
                  <a:lnTo>
                    <a:pt x="880490" y="694944"/>
                  </a:lnTo>
                  <a:lnTo>
                    <a:pt x="1101852" y="803529"/>
                  </a:lnTo>
                  <a:lnTo>
                    <a:pt x="1084415" y="694944"/>
                  </a:lnTo>
                  <a:close/>
                </a:path>
              </a:pathLst>
            </a:custGeom>
            <a:solidFill>
              <a:srgbClr val="DD0F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591800" y="3944112"/>
              <a:ext cx="506095" cy="899160"/>
            </a:xfrm>
            <a:custGeom>
              <a:avLst/>
              <a:gdLst/>
              <a:ahLst/>
              <a:cxnLst/>
              <a:rect l="l" t="t" r="r" b="b"/>
              <a:pathLst>
                <a:path w="506095" h="899160">
                  <a:moveTo>
                    <a:pt x="140208" y="895350"/>
                  </a:moveTo>
                  <a:lnTo>
                    <a:pt x="8890" y="176784"/>
                  </a:lnTo>
                  <a:lnTo>
                    <a:pt x="0" y="180594"/>
                  </a:lnTo>
                  <a:lnTo>
                    <a:pt x="131318" y="899160"/>
                  </a:lnTo>
                  <a:lnTo>
                    <a:pt x="140208" y="895350"/>
                  </a:lnTo>
                  <a:close/>
                </a:path>
                <a:path w="506095" h="899160">
                  <a:moveTo>
                    <a:pt x="505968" y="710692"/>
                  </a:moveTo>
                  <a:lnTo>
                    <a:pt x="385826" y="0"/>
                  </a:lnTo>
                  <a:lnTo>
                    <a:pt x="16764" y="171958"/>
                  </a:lnTo>
                  <a:lnTo>
                    <a:pt x="148209" y="891540"/>
                  </a:lnTo>
                  <a:lnTo>
                    <a:pt x="505968" y="710692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152888" y="3901439"/>
              <a:ext cx="561340" cy="940435"/>
            </a:xfrm>
            <a:custGeom>
              <a:avLst/>
              <a:gdLst/>
              <a:ahLst/>
              <a:cxnLst/>
              <a:rect l="l" t="t" r="r" b="b"/>
              <a:pathLst>
                <a:path w="561340" h="940435">
                  <a:moveTo>
                    <a:pt x="0" y="0"/>
                  </a:moveTo>
                  <a:lnTo>
                    <a:pt x="138937" y="699897"/>
                  </a:lnTo>
                  <a:lnTo>
                    <a:pt x="560831" y="940308"/>
                  </a:lnTo>
                  <a:lnTo>
                    <a:pt x="429513" y="2227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614660" y="313943"/>
              <a:ext cx="939165" cy="4584700"/>
            </a:xfrm>
            <a:custGeom>
              <a:avLst/>
              <a:gdLst/>
              <a:ahLst/>
              <a:cxnLst/>
              <a:rect l="l" t="t" r="r" b="b"/>
              <a:pathLst>
                <a:path w="939165" h="4584700">
                  <a:moveTo>
                    <a:pt x="374015" y="3628135"/>
                  </a:moveTo>
                  <a:lnTo>
                    <a:pt x="492760" y="4340098"/>
                  </a:lnTo>
                  <a:lnTo>
                    <a:pt x="492760" y="4343908"/>
                  </a:lnTo>
                  <a:lnTo>
                    <a:pt x="938784" y="4584192"/>
                  </a:lnTo>
                  <a:lnTo>
                    <a:pt x="878078" y="4206112"/>
                  </a:lnTo>
                  <a:lnTo>
                    <a:pt x="823849" y="3852036"/>
                  </a:lnTo>
                  <a:lnTo>
                    <a:pt x="806354" y="3736848"/>
                  </a:lnTo>
                  <a:lnTo>
                    <a:pt x="593851" y="3736848"/>
                  </a:lnTo>
                  <a:lnTo>
                    <a:pt x="374015" y="3628135"/>
                  </a:lnTo>
                  <a:close/>
                </a:path>
                <a:path w="939165" h="4584700">
                  <a:moveTo>
                    <a:pt x="0" y="0"/>
                  </a:moveTo>
                  <a:lnTo>
                    <a:pt x="466217" y="2916173"/>
                  </a:lnTo>
                  <a:lnTo>
                    <a:pt x="600201" y="3734434"/>
                  </a:lnTo>
                  <a:lnTo>
                    <a:pt x="600201" y="3735704"/>
                  </a:lnTo>
                  <a:lnTo>
                    <a:pt x="598932" y="3736848"/>
                  </a:lnTo>
                  <a:lnTo>
                    <a:pt x="806354" y="3736848"/>
                  </a:lnTo>
                  <a:lnTo>
                    <a:pt x="247650" y="58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91344" y="4660900"/>
              <a:ext cx="1562100" cy="835025"/>
            </a:xfrm>
            <a:custGeom>
              <a:avLst/>
              <a:gdLst/>
              <a:ahLst/>
              <a:cxnLst/>
              <a:rect l="l" t="t" r="r" b="b"/>
              <a:pathLst>
                <a:path w="1562100" h="835025">
                  <a:moveTo>
                    <a:pt x="1114298" y="0"/>
                  </a:moveTo>
                  <a:lnTo>
                    <a:pt x="746251" y="184657"/>
                  </a:lnTo>
                  <a:lnTo>
                    <a:pt x="729869" y="193548"/>
                  </a:lnTo>
                  <a:lnTo>
                    <a:pt x="0" y="561467"/>
                  </a:lnTo>
                  <a:lnTo>
                    <a:pt x="432561" y="834644"/>
                  </a:lnTo>
                  <a:lnTo>
                    <a:pt x="1562100" y="240283"/>
                  </a:lnTo>
                  <a:lnTo>
                    <a:pt x="1114298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190988" y="5103876"/>
              <a:ext cx="1059180" cy="925194"/>
            </a:xfrm>
            <a:custGeom>
              <a:avLst/>
              <a:gdLst/>
              <a:ahLst/>
              <a:cxnLst/>
              <a:rect l="l" t="t" r="r" b="b"/>
              <a:pathLst>
                <a:path w="1059179" h="925195">
                  <a:moveTo>
                    <a:pt x="993393" y="0"/>
                  </a:moveTo>
                  <a:lnTo>
                    <a:pt x="235330" y="399923"/>
                  </a:lnTo>
                  <a:lnTo>
                    <a:pt x="0" y="523913"/>
                  </a:lnTo>
                  <a:lnTo>
                    <a:pt x="84835" y="925068"/>
                  </a:lnTo>
                  <a:lnTo>
                    <a:pt x="1059179" y="391033"/>
                  </a:lnTo>
                  <a:lnTo>
                    <a:pt x="993393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198352" y="4911851"/>
              <a:ext cx="464820" cy="413384"/>
            </a:xfrm>
            <a:custGeom>
              <a:avLst/>
              <a:gdLst/>
              <a:ahLst/>
              <a:cxnLst/>
              <a:rect l="l" t="t" r="r" b="b"/>
              <a:pathLst>
                <a:path w="464820" h="413385">
                  <a:moveTo>
                    <a:pt x="360045" y="0"/>
                  </a:moveTo>
                  <a:lnTo>
                    <a:pt x="0" y="189992"/>
                  </a:lnTo>
                  <a:lnTo>
                    <a:pt x="30352" y="207772"/>
                  </a:lnTo>
                  <a:lnTo>
                    <a:pt x="391541" y="413004"/>
                  </a:lnTo>
                  <a:lnTo>
                    <a:pt x="464820" y="372491"/>
                  </a:lnTo>
                  <a:lnTo>
                    <a:pt x="414274" y="35433"/>
                  </a:lnTo>
                  <a:lnTo>
                    <a:pt x="390271" y="21590"/>
                  </a:lnTo>
                  <a:lnTo>
                    <a:pt x="389000" y="20320"/>
                  </a:lnTo>
                  <a:lnTo>
                    <a:pt x="389000" y="17780"/>
                  </a:lnTo>
                  <a:lnTo>
                    <a:pt x="360045" y="0"/>
                  </a:lnTo>
                  <a:close/>
                </a:path>
              </a:pathLst>
            </a:custGeom>
            <a:solidFill>
              <a:srgbClr val="0940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195304" y="5111495"/>
              <a:ext cx="86995" cy="379730"/>
            </a:xfrm>
            <a:custGeom>
              <a:avLst/>
              <a:gdLst/>
              <a:ahLst/>
              <a:cxnLst/>
              <a:rect l="l" t="t" r="r" b="b"/>
              <a:pathLst>
                <a:path w="86995" h="379729">
                  <a:moveTo>
                    <a:pt x="0" y="0"/>
                  </a:moveTo>
                  <a:lnTo>
                    <a:pt x="63880" y="379475"/>
                  </a:lnTo>
                  <a:lnTo>
                    <a:pt x="86868" y="368045"/>
                  </a:lnTo>
                  <a:lnTo>
                    <a:pt x="26797" y="1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565636" y="4882895"/>
              <a:ext cx="45720" cy="40005"/>
            </a:xfrm>
            <a:custGeom>
              <a:avLst/>
              <a:gdLst/>
              <a:ahLst/>
              <a:cxnLst/>
              <a:rect l="l" t="t" r="r" b="b"/>
              <a:pathLst>
                <a:path w="45720" h="40004">
                  <a:moveTo>
                    <a:pt x="40640" y="0"/>
                  </a:moveTo>
                  <a:lnTo>
                    <a:pt x="0" y="21716"/>
                  </a:lnTo>
                  <a:lnTo>
                    <a:pt x="33020" y="39623"/>
                  </a:lnTo>
                  <a:lnTo>
                    <a:pt x="45720" y="32003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60B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755124" y="5349239"/>
              <a:ext cx="601980" cy="1108075"/>
            </a:xfrm>
            <a:custGeom>
              <a:avLst/>
              <a:gdLst/>
              <a:ahLst/>
              <a:cxnLst/>
              <a:rect l="l" t="t" r="r" b="b"/>
              <a:pathLst>
                <a:path w="601979" h="1108075">
                  <a:moveTo>
                    <a:pt x="0" y="0"/>
                  </a:moveTo>
                  <a:lnTo>
                    <a:pt x="182118" y="811987"/>
                  </a:lnTo>
                  <a:lnTo>
                    <a:pt x="601979" y="1107948"/>
                  </a:lnTo>
                  <a:lnTo>
                    <a:pt x="427481" y="2782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829800" y="5193791"/>
              <a:ext cx="86995" cy="90170"/>
            </a:xfrm>
            <a:custGeom>
              <a:avLst/>
              <a:gdLst/>
              <a:ahLst/>
              <a:cxnLst/>
              <a:rect l="l" t="t" r="r" b="b"/>
              <a:pathLst>
                <a:path w="86995" h="90170">
                  <a:moveTo>
                    <a:pt x="0" y="0"/>
                  </a:moveTo>
                  <a:lnTo>
                    <a:pt x="18923" y="89915"/>
                  </a:lnTo>
                  <a:lnTo>
                    <a:pt x="86868" y="54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232392" y="2482596"/>
              <a:ext cx="974090" cy="2761615"/>
            </a:xfrm>
            <a:custGeom>
              <a:avLst/>
              <a:gdLst/>
              <a:ahLst/>
              <a:cxnLst/>
              <a:rect l="l" t="t" r="r" b="b"/>
              <a:pathLst>
                <a:path w="974090" h="2761615">
                  <a:moveTo>
                    <a:pt x="0" y="0"/>
                  </a:moveTo>
                  <a:lnTo>
                    <a:pt x="540638" y="2449195"/>
                  </a:lnTo>
                  <a:lnTo>
                    <a:pt x="548131" y="2483358"/>
                  </a:lnTo>
                  <a:lnTo>
                    <a:pt x="593598" y="2698241"/>
                  </a:lnTo>
                  <a:lnTo>
                    <a:pt x="694689" y="2761488"/>
                  </a:lnTo>
                  <a:lnTo>
                    <a:pt x="973835" y="2621153"/>
                  </a:lnTo>
                  <a:lnTo>
                    <a:pt x="937259" y="2439035"/>
                  </a:lnTo>
                  <a:lnTo>
                    <a:pt x="699769" y="2296160"/>
                  </a:lnTo>
                  <a:lnTo>
                    <a:pt x="232409" y="1010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C8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178796" y="4856988"/>
              <a:ext cx="166370" cy="242570"/>
            </a:xfrm>
            <a:custGeom>
              <a:avLst/>
              <a:gdLst/>
              <a:ahLst/>
              <a:cxnLst/>
              <a:rect l="l" t="t" r="r" b="b"/>
              <a:pathLst>
                <a:path w="166370" h="242570">
                  <a:moveTo>
                    <a:pt x="130555" y="0"/>
                  </a:moveTo>
                  <a:lnTo>
                    <a:pt x="0" y="64388"/>
                  </a:lnTo>
                  <a:lnTo>
                    <a:pt x="36829" y="242316"/>
                  </a:lnTo>
                  <a:lnTo>
                    <a:pt x="166115" y="176656"/>
                  </a:lnTo>
                  <a:lnTo>
                    <a:pt x="130555" y="0"/>
                  </a:lnTo>
                  <a:close/>
                </a:path>
              </a:pathLst>
            </a:custGeom>
            <a:solidFill>
              <a:srgbClr val="60B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945624" y="4608576"/>
              <a:ext cx="767080" cy="346075"/>
            </a:xfrm>
            <a:custGeom>
              <a:avLst/>
              <a:gdLst/>
              <a:ahLst/>
              <a:cxnLst/>
              <a:rect l="l" t="t" r="r" b="b"/>
              <a:pathLst>
                <a:path w="767079" h="346075">
                  <a:moveTo>
                    <a:pt x="759886" y="236981"/>
                  </a:moveTo>
                  <a:lnTo>
                    <a:pt x="370585" y="236981"/>
                  </a:lnTo>
                  <a:lnTo>
                    <a:pt x="557910" y="345948"/>
                  </a:lnTo>
                  <a:lnTo>
                    <a:pt x="766572" y="240792"/>
                  </a:lnTo>
                  <a:lnTo>
                    <a:pt x="759886" y="236981"/>
                  </a:lnTo>
                  <a:close/>
                </a:path>
                <a:path w="767079" h="346075">
                  <a:moveTo>
                    <a:pt x="344043" y="0"/>
                  </a:moveTo>
                  <a:lnTo>
                    <a:pt x="0" y="165988"/>
                  </a:lnTo>
                  <a:lnTo>
                    <a:pt x="230250" y="304165"/>
                  </a:lnTo>
                  <a:lnTo>
                    <a:pt x="366902" y="236981"/>
                  </a:lnTo>
                  <a:lnTo>
                    <a:pt x="759886" y="236981"/>
                  </a:lnTo>
                  <a:lnTo>
                    <a:pt x="344043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319004" y="4858512"/>
              <a:ext cx="172720" cy="170815"/>
            </a:xfrm>
            <a:custGeom>
              <a:avLst/>
              <a:gdLst/>
              <a:ahLst/>
              <a:cxnLst/>
              <a:rect l="l" t="t" r="r" b="b"/>
              <a:pathLst>
                <a:path w="172720" h="170814">
                  <a:moveTo>
                    <a:pt x="0" y="0"/>
                  </a:moveTo>
                  <a:lnTo>
                    <a:pt x="34163" y="170687"/>
                  </a:lnTo>
                  <a:lnTo>
                    <a:pt x="172212" y="101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5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758172" y="5227320"/>
              <a:ext cx="657225" cy="393700"/>
            </a:xfrm>
            <a:custGeom>
              <a:avLst/>
              <a:gdLst/>
              <a:ahLst/>
              <a:cxnLst/>
              <a:rect l="l" t="t" r="r" b="b"/>
              <a:pathLst>
                <a:path w="657225" h="393700">
                  <a:moveTo>
                    <a:pt x="223520" y="0"/>
                  </a:moveTo>
                  <a:lnTo>
                    <a:pt x="171830" y="26542"/>
                  </a:lnTo>
                  <a:lnTo>
                    <a:pt x="90931" y="67055"/>
                  </a:lnTo>
                  <a:lnTo>
                    <a:pt x="0" y="113791"/>
                  </a:lnTo>
                  <a:lnTo>
                    <a:pt x="428244" y="393191"/>
                  </a:lnTo>
                  <a:lnTo>
                    <a:pt x="656844" y="273049"/>
                  </a:lnTo>
                  <a:lnTo>
                    <a:pt x="223520" y="0"/>
                  </a:lnTo>
                  <a:close/>
                </a:path>
              </a:pathLst>
            </a:custGeom>
            <a:solidFill>
              <a:srgbClr val="0940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276332" y="5506212"/>
              <a:ext cx="975360" cy="957580"/>
            </a:xfrm>
            <a:custGeom>
              <a:avLst/>
              <a:gdLst/>
              <a:ahLst/>
              <a:cxnLst/>
              <a:rect l="l" t="t" r="r" b="b"/>
              <a:pathLst>
                <a:path w="975359" h="957579">
                  <a:moveTo>
                    <a:pt x="974090" y="0"/>
                  </a:moveTo>
                  <a:lnTo>
                    <a:pt x="0" y="534238"/>
                  </a:lnTo>
                  <a:lnTo>
                    <a:pt x="88519" y="957072"/>
                  </a:lnTo>
                  <a:lnTo>
                    <a:pt x="406146" y="776033"/>
                  </a:lnTo>
                  <a:lnTo>
                    <a:pt x="325120" y="365861"/>
                  </a:lnTo>
                  <a:lnTo>
                    <a:pt x="327660" y="363334"/>
                  </a:lnTo>
                  <a:lnTo>
                    <a:pt x="327660" y="359537"/>
                  </a:lnTo>
                  <a:lnTo>
                    <a:pt x="328929" y="359537"/>
                  </a:lnTo>
                  <a:lnTo>
                    <a:pt x="975360" y="5079"/>
                  </a:lnTo>
                  <a:lnTo>
                    <a:pt x="974090" y="0"/>
                  </a:lnTo>
                  <a:close/>
                </a:path>
              </a:pathLst>
            </a:custGeom>
            <a:solidFill>
              <a:srgbClr val="C5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506200" y="4526279"/>
              <a:ext cx="97790" cy="370840"/>
            </a:xfrm>
            <a:custGeom>
              <a:avLst/>
              <a:gdLst/>
              <a:ahLst/>
              <a:cxnLst/>
              <a:rect l="l" t="t" r="r" b="b"/>
              <a:pathLst>
                <a:path w="97790" h="370839">
                  <a:moveTo>
                    <a:pt x="0" y="0"/>
                  </a:moveTo>
                  <a:lnTo>
                    <a:pt x="55752" y="370332"/>
                  </a:lnTo>
                  <a:lnTo>
                    <a:pt x="97535" y="347472"/>
                  </a:lnTo>
                  <a:lnTo>
                    <a:pt x="48132" y="25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451336" y="4145279"/>
              <a:ext cx="102235" cy="394970"/>
            </a:xfrm>
            <a:custGeom>
              <a:avLst/>
              <a:gdLst/>
              <a:ahLst/>
              <a:cxnLst/>
              <a:rect l="l" t="t" r="r" b="b"/>
              <a:pathLst>
                <a:path w="102234" h="394970">
                  <a:moveTo>
                    <a:pt x="42799" y="0"/>
                  </a:moveTo>
                  <a:lnTo>
                    <a:pt x="0" y="21463"/>
                  </a:lnTo>
                  <a:lnTo>
                    <a:pt x="52959" y="369443"/>
                  </a:lnTo>
                  <a:lnTo>
                    <a:pt x="102108" y="394716"/>
                  </a:lnTo>
                  <a:lnTo>
                    <a:pt x="42799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873740" y="251459"/>
              <a:ext cx="795655" cy="3906520"/>
            </a:xfrm>
            <a:custGeom>
              <a:avLst/>
              <a:gdLst/>
              <a:ahLst/>
              <a:cxnLst/>
              <a:rect l="l" t="t" r="r" b="b"/>
              <a:pathLst>
                <a:path w="795654" h="3906520">
                  <a:moveTo>
                    <a:pt x="402208" y="0"/>
                  </a:moveTo>
                  <a:lnTo>
                    <a:pt x="0" y="120142"/>
                  </a:lnTo>
                  <a:lnTo>
                    <a:pt x="576706" y="3906012"/>
                  </a:lnTo>
                  <a:lnTo>
                    <a:pt x="619759" y="3885819"/>
                  </a:lnTo>
                  <a:lnTo>
                    <a:pt x="535051" y="3321812"/>
                  </a:lnTo>
                  <a:lnTo>
                    <a:pt x="535051" y="3320542"/>
                  </a:lnTo>
                  <a:lnTo>
                    <a:pt x="536193" y="3320542"/>
                  </a:lnTo>
                  <a:lnTo>
                    <a:pt x="733551" y="3229483"/>
                  </a:lnTo>
                  <a:lnTo>
                    <a:pt x="689228" y="2914650"/>
                  </a:lnTo>
                  <a:lnTo>
                    <a:pt x="689228" y="2913380"/>
                  </a:lnTo>
                  <a:lnTo>
                    <a:pt x="690499" y="2913380"/>
                  </a:lnTo>
                  <a:lnTo>
                    <a:pt x="795527" y="2866644"/>
                  </a:lnTo>
                  <a:lnTo>
                    <a:pt x="660145" y="1899285"/>
                  </a:lnTo>
                  <a:lnTo>
                    <a:pt x="637412" y="1729867"/>
                  </a:lnTo>
                  <a:lnTo>
                    <a:pt x="402208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260836" y="5487924"/>
              <a:ext cx="22860" cy="17145"/>
            </a:xfrm>
            <a:custGeom>
              <a:avLst/>
              <a:gdLst/>
              <a:ahLst/>
              <a:cxnLst/>
              <a:rect l="l" t="t" r="r" b="b"/>
              <a:pathLst>
                <a:path w="22859" h="17145">
                  <a:moveTo>
                    <a:pt x="21717" y="0"/>
                  </a:moveTo>
                  <a:lnTo>
                    <a:pt x="0" y="11937"/>
                  </a:lnTo>
                  <a:lnTo>
                    <a:pt x="1143" y="16763"/>
                  </a:lnTo>
                  <a:lnTo>
                    <a:pt x="22860" y="4825"/>
                  </a:lnTo>
                  <a:lnTo>
                    <a:pt x="21717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233404" y="5132831"/>
              <a:ext cx="958850" cy="817244"/>
            </a:xfrm>
            <a:custGeom>
              <a:avLst/>
              <a:gdLst/>
              <a:ahLst/>
              <a:cxnLst/>
              <a:rect l="l" t="t" r="r" b="b"/>
              <a:pathLst>
                <a:path w="958850" h="817245">
                  <a:moveTo>
                    <a:pt x="830580" y="815340"/>
                  </a:moveTo>
                  <a:lnTo>
                    <a:pt x="778764" y="441198"/>
                  </a:lnTo>
                  <a:lnTo>
                    <a:pt x="355219" y="201041"/>
                  </a:lnTo>
                  <a:lnTo>
                    <a:pt x="0" y="0"/>
                  </a:lnTo>
                  <a:lnTo>
                    <a:pt x="56896" y="347599"/>
                  </a:lnTo>
                  <a:lnTo>
                    <a:pt x="59436" y="360299"/>
                  </a:lnTo>
                  <a:lnTo>
                    <a:pt x="830580" y="815340"/>
                  </a:lnTo>
                  <a:close/>
                </a:path>
                <a:path w="958850" h="817245">
                  <a:moveTo>
                    <a:pt x="958596" y="343801"/>
                  </a:moveTo>
                  <a:lnTo>
                    <a:pt x="865378" y="396367"/>
                  </a:lnTo>
                  <a:lnTo>
                    <a:pt x="789432" y="440690"/>
                  </a:lnTo>
                  <a:lnTo>
                    <a:pt x="841375" y="816864"/>
                  </a:lnTo>
                  <a:lnTo>
                    <a:pt x="958596" y="747356"/>
                  </a:lnTo>
                  <a:lnTo>
                    <a:pt x="958596" y="343801"/>
                  </a:lnTo>
                  <a:close/>
                </a:path>
              </a:pathLst>
            </a:custGeom>
            <a:solidFill>
              <a:srgbClr val="F8C8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600688" y="5291327"/>
              <a:ext cx="486409" cy="274320"/>
            </a:xfrm>
            <a:custGeom>
              <a:avLst/>
              <a:gdLst/>
              <a:ahLst/>
              <a:cxnLst/>
              <a:rect l="l" t="t" r="r" b="b"/>
              <a:pathLst>
                <a:path w="486409" h="274320">
                  <a:moveTo>
                    <a:pt x="69468" y="0"/>
                  </a:moveTo>
                  <a:lnTo>
                    <a:pt x="0" y="37973"/>
                  </a:lnTo>
                  <a:lnTo>
                    <a:pt x="416686" y="274320"/>
                  </a:lnTo>
                  <a:lnTo>
                    <a:pt x="486155" y="233807"/>
                  </a:lnTo>
                  <a:lnTo>
                    <a:pt x="145160" y="42926"/>
                  </a:lnTo>
                  <a:lnTo>
                    <a:pt x="69468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470136" y="2436875"/>
              <a:ext cx="812800" cy="2331720"/>
            </a:xfrm>
            <a:custGeom>
              <a:avLst/>
              <a:gdLst/>
              <a:ahLst/>
              <a:cxnLst/>
              <a:rect l="l" t="t" r="r" b="b"/>
              <a:pathLst>
                <a:path w="812800" h="2331720">
                  <a:moveTo>
                    <a:pt x="382778" y="0"/>
                  </a:moveTo>
                  <a:lnTo>
                    <a:pt x="0" y="144145"/>
                  </a:lnTo>
                  <a:lnTo>
                    <a:pt x="466090" y="2331720"/>
                  </a:lnTo>
                  <a:lnTo>
                    <a:pt x="812292" y="2164842"/>
                  </a:lnTo>
                  <a:lnTo>
                    <a:pt x="670814" y="1457960"/>
                  </a:lnTo>
                  <a:lnTo>
                    <a:pt x="382778" y="0"/>
                  </a:lnTo>
                  <a:close/>
                </a:path>
              </a:pathLst>
            </a:custGeom>
            <a:solidFill>
              <a:srgbClr val="F397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522964" y="1927859"/>
              <a:ext cx="669290" cy="390525"/>
            </a:xfrm>
            <a:custGeom>
              <a:avLst/>
              <a:gdLst/>
              <a:ahLst/>
              <a:cxnLst/>
              <a:rect l="l" t="t" r="r" b="b"/>
              <a:pathLst>
                <a:path w="669290" h="390525">
                  <a:moveTo>
                    <a:pt x="127888" y="0"/>
                  </a:moveTo>
                  <a:lnTo>
                    <a:pt x="0" y="49402"/>
                  </a:lnTo>
                  <a:lnTo>
                    <a:pt x="22732" y="212851"/>
                  </a:lnTo>
                  <a:lnTo>
                    <a:pt x="532891" y="390143"/>
                  </a:lnTo>
                  <a:lnTo>
                    <a:pt x="669035" y="333701"/>
                  </a:lnTo>
                  <a:lnTo>
                    <a:pt x="669035" y="194071"/>
                  </a:lnTo>
                  <a:lnTo>
                    <a:pt x="150642" y="21589"/>
                  </a:lnTo>
                  <a:lnTo>
                    <a:pt x="132968" y="21589"/>
                  </a:lnTo>
                  <a:lnTo>
                    <a:pt x="130428" y="20319"/>
                  </a:lnTo>
                  <a:lnTo>
                    <a:pt x="130428" y="17779"/>
                  </a:lnTo>
                  <a:lnTo>
                    <a:pt x="127888" y="0"/>
                  </a:lnTo>
                  <a:close/>
                </a:path>
                <a:path w="669290" h="390525">
                  <a:moveTo>
                    <a:pt x="139191" y="17779"/>
                  </a:moveTo>
                  <a:lnTo>
                    <a:pt x="137921" y="20319"/>
                  </a:lnTo>
                  <a:lnTo>
                    <a:pt x="136651" y="21589"/>
                  </a:lnTo>
                  <a:lnTo>
                    <a:pt x="150642" y="21589"/>
                  </a:lnTo>
                  <a:lnTo>
                    <a:pt x="139191" y="17779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606784" y="1539240"/>
              <a:ext cx="585470" cy="584835"/>
            </a:xfrm>
            <a:custGeom>
              <a:avLst/>
              <a:gdLst/>
              <a:ahLst/>
              <a:cxnLst/>
              <a:rect l="l" t="t" r="r" b="b"/>
              <a:pathLst>
                <a:path w="585470" h="584835">
                  <a:moveTo>
                    <a:pt x="0" y="0"/>
                  </a:moveTo>
                  <a:lnTo>
                    <a:pt x="51816" y="382524"/>
                  </a:lnTo>
                  <a:lnTo>
                    <a:pt x="54356" y="405384"/>
                  </a:lnTo>
                  <a:lnTo>
                    <a:pt x="54356" y="407924"/>
                  </a:lnTo>
                  <a:lnTo>
                    <a:pt x="585215" y="584715"/>
                  </a:lnTo>
                  <a:lnTo>
                    <a:pt x="585215" y="1787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0F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548872" y="2150363"/>
              <a:ext cx="617220" cy="1109980"/>
            </a:xfrm>
            <a:custGeom>
              <a:avLst/>
              <a:gdLst/>
              <a:ahLst/>
              <a:cxnLst/>
              <a:rect l="l" t="t" r="r" b="b"/>
              <a:pathLst>
                <a:path w="617220" h="1109979">
                  <a:moveTo>
                    <a:pt x="596019" y="933576"/>
                  </a:moveTo>
                  <a:lnTo>
                    <a:pt x="187198" y="933576"/>
                  </a:lnTo>
                  <a:lnTo>
                    <a:pt x="617220" y="1109472"/>
                  </a:lnTo>
                  <a:lnTo>
                    <a:pt x="596019" y="933576"/>
                  </a:lnTo>
                  <a:close/>
                </a:path>
                <a:path w="617220" h="1109979">
                  <a:moveTo>
                    <a:pt x="0" y="0"/>
                  </a:moveTo>
                  <a:lnTo>
                    <a:pt x="132842" y="957707"/>
                  </a:lnTo>
                  <a:lnTo>
                    <a:pt x="183387" y="933576"/>
                  </a:lnTo>
                  <a:lnTo>
                    <a:pt x="596019" y="933576"/>
                  </a:lnTo>
                  <a:lnTo>
                    <a:pt x="504698" y="175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7B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060936" y="2270740"/>
              <a:ext cx="131445" cy="1000125"/>
            </a:xfrm>
            <a:custGeom>
              <a:avLst/>
              <a:gdLst/>
              <a:ahLst/>
              <a:cxnLst/>
              <a:rect l="l" t="t" r="r" b="b"/>
              <a:pathLst>
                <a:path w="131445" h="1000125">
                  <a:moveTo>
                    <a:pt x="131064" y="0"/>
                  </a:moveTo>
                  <a:lnTo>
                    <a:pt x="0" y="53867"/>
                  </a:lnTo>
                  <a:lnTo>
                    <a:pt x="113919" y="992778"/>
                  </a:lnTo>
                  <a:lnTo>
                    <a:pt x="131064" y="999808"/>
                  </a:lnTo>
                  <a:lnTo>
                    <a:pt x="131064" y="0"/>
                  </a:lnTo>
                  <a:close/>
                </a:path>
              </a:pathLst>
            </a:custGeom>
            <a:solidFill>
              <a:srgbClr val="DD0F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629900" y="192023"/>
              <a:ext cx="631190" cy="170815"/>
            </a:xfrm>
            <a:custGeom>
              <a:avLst/>
              <a:gdLst/>
              <a:ahLst/>
              <a:cxnLst/>
              <a:rect l="l" t="t" r="r" b="b"/>
              <a:pathLst>
                <a:path w="631190" h="170815">
                  <a:moveTo>
                    <a:pt x="388620" y="0"/>
                  </a:moveTo>
                  <a:lnTo>
                    <a:pt x="0" y="113792"/>
                  </a:lnTo>
                  <a:lnTo>
                    <a:pt x="238505" y="170687"/>
                  </a:lnTo>
                  <a:lnTo>
                    <a:pt x="630935" y="54355"/>
                  </a:lnTo>
                  <a:lnTo>
                    <a:pt x="388620" y="0"/>
                  </a:lnTo>
                  <a:close/>
                </a:path>
              </a:pathLst>
            </a:custGeom>
            <a:solidFill>
              <a:srgbClr val="F4F5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235440" y="2333244"/>
              <a:ext cx="608330" cy="239395"/>
            </a:xfrm>
            <a:custGeom>
              <a:avLst/>
              <a:gdLst/>
              <a:ahLst/>
              <a:cxnLst/>
              <a:rect l="l" t="t" r="r" b="b"/>
              <a:pathLst>
                <a:path w="608329" h="239394">
                  <a:moveTo>
                    <a:pt x="375411" y="0"/>
                  </a:moveTo>
                  <a:lnTo>
                    <a:pt x="0" y="138556"/>
                  </a:lnTo>
                  <a:lnTo>
                    <a:pt x="228853" y="239267"/>
                  </a:lnTo>
                  <a:lnTo>
                    <a:pt x="608076" y="97027"/>
                  </a:lnTo>
                  <a:lnTo>
                    <a:pt x="375411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608308" y="4925568"/>
              <a:ext cx="3175" cy="5080"/>
            </a:xfrm>
            <a:custGeom>
              <a:avLst/>
              <a:gdLst/>
              <a:ahLst/>
              <a:cxnLst/>
              <a:rect l="l" t="t" r="r" b="b"/>
              <a:pathLst>
                <a:path w="3175" h="5079">
                  <a:moveTo>
                    <a:pt x="3048" y="0"/>
                  </a:moveTo>
                  <a:lnTo>
                    <a:pt x="0" y="2285"/>
                  </a:lnTo>
                  <a:lnTo>
                    <a:pt x="3048" y="4571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0940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620756" y="5500115"/>
              <a:ext cx="1571625" cy="1094740"/>
            </a:xfrm>
            <a:custGeom>
              <a:avLst/>
              <a:gdLst/>
              <a:ahLst/>
              <a:cxnLst/>
              <a:rect l="l" t="t" r="r" b="b"/>
              <a:pathLst>
                <a:path w="1571625" h="1094740">
                  <a:moveTo>
                    <a:pt x="671449" y="0"/>
                  </a:moveTo>
                  <a:lnTo>
                    <a:pt x="642366" y="15240"/>
                  </a:lnTo>
                  <a:lnTo>
                    <a:pt x="0" y="368122"/>
                  </a:lnTo>
                  <a:lnTo>
                    <a:pt x="1115314" y="1094232"/>
                  </a:lnTo>
                  <a:lnTo>
                    <a:pt x="1571244" y="814136"/>
                  </a:lnTo>
                  <a:lnTo>
                    <a:pt x="1571244" y="460463"/>
                  </a:lnTo>
                  <a:lnTo>
                    <a:pt x="1450467" y="460463"/>
                  </a:lnTo>
                  <a:lnTo>
                    <a:pt x="671449" y="0"/>
                  </a:lnTo>
                  <a:close/>
                </a:path>
                <a:path w="1571625" h="1094740">
                  <a:moveTo>
                    <a:pt x="1571244" y="390938"/>
                  </a:moveTo>
                  <a:lnTo>
                    <a:pt x="1453007" y="460463"/>
                  </a:lnTo>
                  <a:lnTo>
                    <a:pt x="1571244" y="460463"/>
                  </a:lnTo>
                  <a:lnTo>
                    <a:pt x="1571244" y="390938"/>
                  </a:lnTo>
                  <a:close/>
                </a:path>
              </a:pathLst>
            </a:custGeom>
            <a:solidFill>
              <a:srgbClr val="F397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417808" y="3579876"/>
              <a:ext cx="325120" cy="1742439"/>
            </a:xfrm>
            <a:custGeom>
              <a:avLst/>
              <a:gdLst/>
              <a:ahLst/>
              <a:cxnLst/>
              <a:rect l="l" t="t" r="r" b="b"/>
              <a:pathLst>
                <a:path w="325120" h="1742439">
                  <a:moveTo>
                    <a:pt x="0" y="0"/>
                  </a:moveTo>
                  <a:lnTo>
                    <a:pt x="84963" y="558673"/>
                  </a:lnTo>
                  <a:lnTo>
                    <a:pt x="145796" y="968248"/>
                  </a:lnTo>
                  <a:lnTo>
                    <a:pt x="195325" y="1295654"/>
                  </a:lnTo>
                  <a:lnTo>
                    <a:pt x="201675" y="1337437"/>
                  </a:lnTo>
                  <a:lnTo>
                    <a:pt x="205359" y="1357630"/>
                  </a:lnTo>
                  <a:lnTo>
                    <a:pt x="205359" y="1363980"/>
                  </a:lnTo>
                  <a:lnTo>
                    <a:pt x="257428" y="1703959"/>
                  </a:lnTo>
                  <a:lnTo>
                    <a:pt x="324612" y="1741932"/>
                  </a:lnTo>
                  <a:lnTo>
                    <a:pt x="72263" y="328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8B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1425428" y="3092196"/>
              <a:ext cx="767080" cy="673735"/>
            </a:xfrm>
            <a:custGeom>
              <a:avLst/>
              <a:gdLst/>
              <a:ahLst/>
              <a:cxnLst/>
              <a:rect l="l" t="t" r="r" b="b"/>
              <a:pathLst>
                <a:path w="767079" h="673735">
                  <a:moveTo>
                    <a:pt x="766572" y="435737"/>
                  </a:moveTo>
                  <a:lnTo>
                    <a:pt x="233806" y="435737"/>
                  </a:lnTo>
                  <a:lnTo>
                    <a:pt x="766572" y="673458"/>
                  </a:lnTo>
                  <a:lnTo>
                    <a:pt x="766572" y="435737"/>
                  </a:lnTo>
                  <a:close/>
                </a:path>
                <a:path w="767079" h="673735">
                  <a:moveTo>
                    <a:pt x="308355" y="0"/>
                  </a:moveTo>
                  <a:lnTo>
                    <a:pt x="252729" y="25273"/>
                  </a:lnTo>
                  <a:lnTo>
                    <a:pt x="155448" y="68452"/>
                  </a:lnTo>
                  <a:lnTo>
                    <a:pt x="530860" y="225425"/>
                  </a:lnTo>
                  <a:lnTo>
                    <a:pt x="532129" y="225425"/>
                  </a:lnTo>
                  <a:lnTo>
                    <a:pt x="532129" y="231775"/>
                  </a:lnTo>
                  <a:lnTo>
                    <a:pt x="530860" y="233044"/>
                  </a:lnTo>
                  <a:lnTo>
                    <a:pt x="0" y="478789"/>
                  </a:lnTo>
                  <a:lnTo>
                    <a:pt x="70739" y="510539"/>
                  </a:lnTo>
                  <a:lnTo>
                    <a:pt x="229997" y="435737"/>
                  </a:lnTo>
                  <a:lnTo>
                    <a:pt x="766572" y="435737"/>
                  </a:lnTo>
                  <a:lnTo>
                    <a:pt x="766572" y="188198"/>
                  </a:lnTo>
                  <a:lnTo>
                    <a:pt x="308355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617452" y="1406652"/>
              <a:ext cx="574675" cy="300355"/>
            </a:xfrm>
            <a:custGeom>
              <a:avLst/>
              <a:gdLst/>
              <a:ahLst/>
              <a:cxnLst/>
              <a:rect l="l" t="t" r="r" b="b"/>
              <a:pathLst>
                <a:path w="574675" h="300355">
                  <a:moveTo>
                    <a:pt x="340105" y="0"/>
                  </a:moveTo>
                  <a:lnTo>
                    <a:pt x="0" y="125475"/>
                  </a:lnTo>
                  <a:lnTo>
                    <a:pt x="574548" y="299979"/>
                  </a:lnTo>
                  <a:lnTo>
                    <a:pt x="574548" y="68502"/>
                  </a:lnTo>
                  <a:lnTo>
                    <a:pt x="340105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614660" y="5878068"/>
              <a:ext cx="1156970" cy="977265"/>
            </a:xfrm>
            <a:custGeom>
              <a:avLst/>
              <a:gdLst/>
              <a:ahLst/>
              <a:cxnLst/>
              <a:rect l="l" t="t" r="r" b="b"/>
              <a:pathLst>
                <a:path w="1156970" h="977265">
                  <a:moveTo>
                    <a:pt x="0" y="0"/>
                  </a:moveTo>
                  <a:lnTo>
                    <a:pt x="78486" y="403656"/>
                  </a:lnTo>
                  <a:lnTo>
                    <a:pt x="87375" y="446684"/>
                  </a:lnTo>
                  <a:lnTo>
                    <a:pt x="870712" y="976883"/>
                  </a:lnTo>
                  <a:lnTo>
                    <a:pt x="1156716" y="976883"/>
                  </a:lnTo>
                  <a:lnTo>
                    <a:pt x="1116203" y="723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740896" y="6323795"/>
              <a:ext cx="451484" cy="531495"/>
            </a:xfrm>
            <a:custGeom>
              <a:avLst/>
              <a:gdLst/>
              <a:ahLst/>
              <a:cxnLst/>
              <a:rect l="l" t="t" r="r" b="b"/>
              <a:pathLst>
                <a:path w="451484" h="531495">
                  <a:moveTo>
                    <a:pt x="451103" y="0"/>
                  </a:moveTo>
                  <a:lnTo>
                    <a:pt x="0" y="277868"/>
                  </a:lnTo>
                  <a:lnTo>
                    <a:pt x="39243" y="531156"/>
                  </a:lnTo>
                  <a:lnTo>
                    <a:pt x="451103" y="531156"/>
                  </a:lnTo>
                  <a:lnTo>
                    <a:pt x="451103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1663172" y="3541776"/>
              <a:ext cx="528955" cy="1861820"/>
            </a:xfrm>
            <a:custGeom>
              <a:avLst/>
              <a:gdLst/>
              <a:ahLst/>
              <a:cxnLst/>
              <a:rect l="l" t="t" r="r" b="b"/>
              <a:pathLst>
                <a:path w="528954" h="1861820">
                  <a:moveTo>
                    <a:pt x="0" y="0"/>
                  </a:moveTo>
                  <a:lnTo>
                    <a:pt x="240029" y="1702815"/>
                  </a:lnTo>
                  <a:lnTo>
                    <a:pt x="528827" y="1861782"/>
                  </a:lnTo>
                  <a:lnTo>
                    <a:pt x="528827" y="233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1759184" y="5253227"/>
              <a:ext cx="433070" cy="266700"/>
            </a:xfrm>
            <a:custGeom>
              <a:avLst/>
              <a:gdLst/>
              <a:ahLst/>
              <a:cxnLst/>
              <a:rect l="l" t="t" r="r" b="b"/>
              <a:pathLst>
                <a:path w="433070" h="266700">
                  <a:moveTo>
                    <a:pt x="140208" y="0"/>
                  </a:moveTo>
                  <a:lnTo>
                    <a:pt x="0" y="77978"/>
                  </a:lnTo>
                  <a:lnTo>
                    <a:pt x="337439" y="266700"/>
                  </a:lnTo>
                  <a:lnTo>
                    <a:pt x="432815" y="212270"/>
                  </a:lnTo>
                  <a:lnTo>
                    <a:pt x="432815" y="160653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1500104" y="3540251"/>
              <a:ext cx="393700" cy="1783080"/>
            </a:xfrm>
            <a:custGeom>
              <a:avLst/>
              <a:gdLst/>
              <a:ahLst/>
              <a:cxnLst/>
              <a:rect l="l" t="t" r="r" b="b"/>
              <a:pathLst>
                <a:path w="393700" h="1783079">
                  <a:moveTo>
                    <a:pt x="151765" y="0"/>
                  </a:moveTo>
                  <a:lnTo>
                    <a:pt x="0" y="70866"/>
                  </a:lnTo>
                  <a:lnTo>
                    <a:pt x="251587" y="1783080"/>
                  </a:lnTo>
                  <a:lnTo>
                    <a:pt x="393192" y="1704721"/>
                  </a:lnTo>
                  <a:lnTo>
                    <a:pt x="151765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1573256" y="3168396"/>
              <a:ext cx="370840" cy="304800"/>
            </a:xfrm>
            <a:custGeom>
              <a:avLst/>
              <a:gdLst/>
              <a:ahLst/>
              <a:cxnLst/>
              <a:rect l="l" t="t" r="r" b="b"/>
              <a:pathLst>
                <a:path w="370840" h="304800">
                  <a:moveTo>
                    <a:pt x="0" y="0"/>
                  </a:moveTo>
                  <a:lnTo>
                    <a:pt x="43179" y="304800"/>
                  </a:lnTo>
                  <a:lnTo>
                    <a:pt x="370332" y="1555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B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1504676" y="4515612"/>
              <a:ext cx="50800" cy="36830"/>
            </a:xfrm>
            <a:custGeom>
              <a:avLst/>
              <a:gdLst/>
              <a:ahLst/>
              <a:cxnLst/>
              <a:rect l="l" t="t" r="r" b="b"/>
              <a:pathLst>
                <a:path w="50800" h="36829">
                  <a:moveTo>
                    <a:pt x="0" y="0"/>
                  </a:moveTo>
                  <a:lnTo>
                    <a:pt x="1270" y="2539"/>
                  </a:lnTo>
                  <a:lnTo>
                    <a:pt x="2540" y="11302"/>
                  </a:lnTo>
                  <a:lnTo>
                    <a:pt x="50292" y="36575"/>
                  </a:lnTo>
                  <a:lnTo>
                    <a:pt x="50292" y="35306"/>
                  </a:lnTo>
                  <a:lnTo>
                    <a:pt x="49022" y="252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487156" y="4925568"/>
              <a:ext cx="1772920" cy="1929764"/>
            </a:xfrm>
            <a:custGeom>
              <a:avLst/>
              <a:gdLst/>
              <a:ahLst/>
              <a:cxnLst/>
              <a:rect l="l" t="t" r="r" b="b"/>
              <a:pathLst>
                <a:path w="1772920" h="1929765">
                  <a:moveTo>
                    <a:pt x="1772412" y="1929396"/>
                  </a:moveTo>
                  <a:lnTo>
                    <a:pt x="12700" y="624713"/>
                  </a:lnTo>
                  <a:lnTo>
                    <a:pt x="6350" y="619633"/>
                  </a:lnTo>
                  <a:lnTo>
                    <a:pt x="5080" y="618490"/>
                  </a:lnTo>
                  <a:lnTo>
                    <a:pt x="5334" y="618490"/>
                  </a:lnTo>
                  <a:lnTo>
                    <a:pt x="6604" y="619760"/>
                  </a:lnTo>
                  <a:lnTo>
                    <a:pt x="12954" y="624840"/>
                  </a:lnTo>
                  <a:lnTo>
                    <a:pt x="1277112" y="10160"/>
                  </a:lnTo>
                  <a:lnTo>
                    <a:pt x="1275842" y="3810"/>
                  </a:lnTo>
                  <a:lnTo>
                    <a:pt x="1273302" y="0"/>
                  </a:lnTo>
                  <a:lnTo>
                    <a:pt x="4127" y="618490"/>
                  </a:lnTo>
                  <a:lnTo>
                    <a:pt x="2794" y="618490"/>
                  </a:lnTo>
                  <a:lnTo>
                    <a:pt x="2540" y="618490"/>
                  </a:lnTo>
                  <a:lnTo>
                    <a:pt x="1270" y="619633"/>
                  </a:lnTo>
                  <a:lnTo>
                    <a:pt x="0" y="620903"/>
                  </a:lnTo>
                  <a:lnTo>
                    <a:pt x="0" y="627253"/>
                  </a:lnTo>
                  <a:lnTo>
                    <a:pt x="1757299" y="1929396"/>
                  </a:lnTo>
                  <a:lnTo>
                    <a:pt x="1772412" y="19293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0169652" y="4920995"/>
              <a:ext cx="45720" cy="182880"/>
            </a:xfrm>
            <a:custGeom>
              <a:avLst/>
              <a:gdLst/>
              <a:ahLst/>
              <a:cxnLst/>
              <a:rect l="l" t="t" r="r" b="b"/>
              <a:pathLst>
                <a:path w="45720" h="182879">
                  <a:moveTo>
                    <a:pt x="0" y="0"/>
                  </a:moveTo>
                  <a:lnTo>
                    <a:pt x="36829" y="182879"/>
                  </a:lnTo>
                  <a:lnTo>
                    <a:pt x="40640" y="181609"/>
                  </a:lnTo>
                  <a:lnTo>
                    <a:pt x="45720" y="179069"/>
                  </a:lnTo>
                  <a:lnTo>
                    <a:pt x="9151" y="1269"/>
                  </a:lnTo>
                  <a:lnTo>
                    <a:pt x="1270" y="1269"/>
                  </a:lnTo>
                  <a:lnTo>
                    <a:pt x="0" y="0"/>
                  </a:lnTo>
                  <a:close/>
                </a:path>
                <a:path w="45720" h="182879">
                  <a:moveTo>
                    <a:pt x="8890" y="0"/>
                  </a:moveTo>
                  <a:lnTo>
                    <a:pt x="5079" y="1269"/>
                  </a:lnTo>
                  <a:lnTo>
                    <a:pt x="9151" y="1269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26752" y="5180076"/>
              <a:ext cx="100583" cy="6858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9931908" y="4116324"/>
              <a:ext cx="1298575" cy="1010919"/>
            </a:xfrm>
            <a:custGeom>
              <a:avLst/>
              <a:gdLst/>
              <a:ahLst/>
              <a:cxnLst/>
              <a:rect l="l" t="t" r="r" b="b"/>
              <a:pathLst>
                <a:path w="1298575" h="1010920">
                  <a:moveTo>
                    <a:pt x="376682" y="742823"/>
                  </a:moveTo>
                  <a:lnTo>
                    <a:pt x="375412" y="733806"/>
                  </a:lnTo>
                  <a:lnTo>
                    <a:pt x="375412" y="731278"/>
                  </a:lnTo>
                  <a:lnTo>
                    <a:pt x="240284" y="798957"/>
                  </a:lnTo>
                  <a:lnTo>
                    <a:pt x="237744" y="800354"/>
                  </a:lnTo>
                  <a:lnTo>
                    <a:pt x="236016" y="801217"/>
                  </a:lnTo>
                  <a:lnTo>
                    <a:pt x="237236" y="798576"/>
                  </a:lnTo>
                  <a:lnTo>
                    <a:pt x="242316" y="796036"/>
                  </a:lnTo>
                  <a:lnTo>
                    <a:pt x="11430" y="658368"/>
                  </a:lnTo>
                  <a:lnTo>
                    <a:pt x="3810" y="662178"/>
                  </a:lnTo>
                  <a:lnTo>
                    <a:pt x="0" y="662178"/>
                  </a:lnTo>
                  <a:lnTo>
                    <a:pt x="234492" y="803033"/>
                  </a:lnTo>
                  <a:lnTo>
                    <a:pt x="233934" y="804164"/>
                  </a:lnTo>
                  <a:lnTo>
                    <a:pt x="235204" y="806704"/>
                  </a:lnTo>
                  <a:lnTo>
                    <a:pt x="235204" y="807974"/>
                  </a:lnTo>
                  <a:lnTo>
                    <a:pt x="236474" y="807974"/>
                  </a:lnTo>
                  <a:lnTo>
                    <a:pt x="237744" y="809244"/>
                  </a:lnTo>
                  <a:lnTo>
                    <a:pt x="241554" y="809244"/>
                  </a:lnTo>
                  <a:lnTo>
                    <a:pt x="245237" y="807974"/>
                  </a:lnTo>
                  <a:lnTo>
                    <a:pt x="376682" y="742823"/>
                  </a:lnTo>
                  <a:close/>
                </a:path>
                <a:path w="1298575" h="1010920">
                  <a:moveTo>
                    <a:pt x="377952" y="729996"/>
                  </a:moveTo>
                  <a:lnTo>
                    <a:pt x="375412" y="729996"/>
                  </a:lnTo>
                  <a:lnTo>
                    <a:pt x="375412" y="731278"/>
                  </a:lnTo>
                  <a:lnTo>
                    <a:pt x="377952" y="729996"/>
                  </a:lnTo>
                  <a:close/>
                </a:path>
                <a:path w="1298575" h="1010920">
                  <a:moveTo>
                    <a:pt x="809244" y="718566"/>
                  </a:moveTo>
                  <a:lnTo>
                    <a:pt x="676402" y="0"/>
                  </a:lnTo>
                  <a:lnTo>
                    <a:pt x="672592" y="2540"/>
                  </a:lnTo>
                  <a:lnTo>
                    <a:pt x="667512" y="5080"/>
                  </a:lnTo>
                  <a:lnTo>
                    <a:pt x="800354" y="722376"/>
                  </a:lnTo>
                  <a:lnTo>
                    <a:pt x="802894" y="721106"/>
                  </a:lnTo>
                  <a:lnTo>
                    <a:pt x="809244" y="718566"/>
                  </a:lnTo>
                  <a:close/>
                </a:path>
                <a:path w="1298575" h="1010920">
                  <a:moveTo>
                    <a:pt x="1298448" y="1005332"/>
                  </a:moveTo>
                  <a:lnTo>
                    <a:pt x="1268349" y="987552"/>
                  </a:lnTo>
                  <a:lnTo>
                    <a:pt x="1261872" y="988822"/>
                  </a:lnTo>
                  <a:lnTo>
                    <a:pt x="1263142" y="995172"/>
                  </a:lnTo>
                  <a:lnTo>
                    <a:pt x="1291971" y="1010412"/>
                  </a:lnTo>
                  <a:lnTo>
                    <a:pt x="1291971" y="1005332"/>
                  </a:lnTo>
                  <a:lnTo>
                    <a:pt x="1298448" y="10053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08336" y="4846320"/>
              <a:ext cx="193548" cy="187452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9817608" y="3226307"/>
              <a:ext cx="1964689" cy="3629025"/>
            </a:xfrm>
            <a:custGeom>
              <a:avLst/>
              <a:gdLst/>
              <a:ahLst/>
              <a:cxnLst/>
              <a:rect l="l" t="t" r="r" b="b"/>
              <a:pathLst>
                <a:path w="1964690" h="3629025">
                  <a:moveTo>
                    <a:pt x="622" y="1960943"/>
                  </a:moveTo>
                  <a:lnTo>
                    <a:pt x="0" y="1958086"/>
                  </a:lnTo>
                  <a:lnTo>
                    <a:pt x="0" y="1960626"/>
                  </a:lnTo>
                  <a:lnTo>
                    <a:pt x="622" y="1960943"/>
                  </a:lnTo>
                  <a:close/>
                </a:path>
                <a:path w="1964690" h="3629025">
                  <a:moveTo>
                    <a:pt x="32004" y="2058162"/>
                  </a:moveTo>
                  <a:lnTo>
                    <a:pt x="11557" y="1968258"/>
                  </a:lnTo>
                  <a:lnTo>
                    <a:pt x="10134" y="1961896"/>
                  </a:lnTo>
                  <a:lnTo>
                    <a:pt x="9017" y="1956816"/>
                  </a:lnTo>
                  <a:lnTo>
                    <a:pt x="9017" y="1959356"/>
                  </a:lnTo>
                  <a:lnTo>
                    <a:pt x="7620" y="1961896"/>
                  </a:lnTo>
                  <a:lnTo>
                    <a:pt x="2540" y="1961896"/>
                  </a:lnTo>
                  <a:lnTo>
                    <a:pt x="622" y="1960943"/>
                  </a:lnTo>
                  <a:lnTo>
                    <a:pt x="22987" y="2061972"/>
                  </a:lnTo>
                  <a:lnTo>
                    <a:pt x="26924" y="2060702"/>
                  </a:lnTo>
                  <a:lnTo>
                    <a:pt x="32004" y="2058162"/>
                  </a:lnTo>
                  <a:close/>
                </a:path>
                <a:path w="1964690" h="3629025">
                  <a:moveTo>
                    <a:pt x="1160018" y="717296"/>
                  </a:moveTo>
                  <a:lnTo>
                    <a:pt x="1158748" y="710946"/>
                  </a:lnTo>
                  <a:lnTo>
                    <a:pt x="1158748" y="708329"/>
                  </a:lnTo>
                  <a:lnTo>
                    <a:pt x="787438" y="882002"/>
                  </a:lnTo>
                  <a:lnTo>
                    <a:pt x="786765" y="881634"/>
                  </a:lnTo>
                  <a:lnTo>
                    <a:pt x="784733" y="882650"/>
                  </a:lnTo>
                  <a:lnTo>
                    <a:pt x="783336" y="882650"/>
                  </a:lnTo>
                  <a:lnTo>
                    <a:pt x="783336" y="883246"/>
                  </a:lnTo>
                  <a:lnTo>
                    <a:pt x="768096" y="889000"/>
                  </a:lnTo>
                  <a:lnTo>
                    <a:pt x="770636" y="890270"/>
                  </a:lnTo>
                  <a:lnTo>
                    <a:pt x="771779" y="890270"/>
                  </a:lnTo>
                  <a:lnTo>
                    <a:pt x="771779" y="891540"/>
                  </a:lnTo>
                  <a:lnTo>
                    <a:pt x="773049" y="892683"/>
                  </a:lnTo>
                  <a:lnTo>
                    <a:pt x="773049" y="893953"/>
                  </a:lnTo>
                  <a:lnTo>
                    <a:pt x="773938" y="896531"/>
                  </a:lnTo>
                  <a:lnTo>
                    <a:pt x="773938" y="898398"/>
                  </a:lnTo>
                  <a:lnTo>
                    <a:pt x="772668" y="900938"/>
                  </a:lnTo>
                  <a:lnTo>
                    <a:pt x="767588" y="900938"/>
                  </a:lnTo>
                  <a:lnTo>
                    <a:pt x="765048" y="899668"/>
                  </a:lnTo>
                  <a:lnTo>
                    <a:pt x="896620" y="1615948"/>
                  </a:lnTo>
                  <a:lnTo>
                    <a:pt x="902970" y="1618488"/>
                  </a:lnTo>
                  <a:lnTo>
                    <a:pt x="906780" y="1617218"/>
                  </a:lnTo>
                  <a:lnTo>
                    <a:pt x="775665" y="900938"/>
                  </a:lnTo>
                  <a:lnTo>
                    <a:pt x="775208" y="898398"/>
                  </a:lnTo>
                  <a:lnTo>
                    <a:pt x="774865" y="897407"/>
                  </a:lnTo>
                  <a:lnTo>
                    <a:pt x="782955" y="893953"/>
                  </a:lnTo>
                  <a:lnTo>
                    <a:pt x="788035" y="891540"/>
                  </a:lnTo>
                  <a:lnTo>
                    <a:pt x="789559" y="890739"/>
                  </a:lnTo>
                  <a:lnTo>
                    <a:pt x="790956" y="890270"/>
                  </a:lnTo>
                  <a:lnTo>
                    <a:pt x="1160018" y="717296"/>
                  </a:lnTo>
                  <a:close/>
                </a:path>
                <a:path w="1964690" h="3629025">
                  <a:moveTo>
                    <a:pt x="1161288" y="707136"/>
                  </a:moveTo>
                  <a:lnTo>
                    <a:pt x="1158748" y="707136"/>
                  </a:lnTo>
                  <a:lnTo>
                    <a:pt x="1158748" y="708329"/>
                  </a:lnTo>
                  <a:lnTo>
                    <a:pt x="1161288" y="707136"/>
                  </a:lnTo>
                  <a:close/>
                </a:path>
                <a:path w="1964690" h="3629025">
                  <a:moveTo>
                    <a:pt x="1257300" y="8890"/>
                  </a:moveTo>
                  <a:lnTo>
                    <a:pt x="1256030" y="3810"/>
                  </a:lnTo>
                  <a:lnTo>
                    <a:pt x="1256030" y="0"/>
                  </a:lnTo>
                  <a:lnTo>
                    <a:pt x="284988" y="423926"/>
                  </a:lnTo>
                  <a:lnTo>
                    <a:pt x="286258" y="429006"/>
                  </a:lnTo>
                  <a:lnTo>
                    <a:pt x="286258" y="432816"/>
                  </a:lnTo>
                  <a:lnTo>
                    <a:pt x="1257300" y="8890"/>
                  </a:lnTo>
                  <a:close/>
                </a:path>
                <a:path w="1964690" h="3629025">
                  <a:moveTo>
                    <a:pt x="1676400" y="915162"/>
                  </a:moveTo>
                  <a:lnTo>
                    <a:pt x="1675130" y="911352"/>
                  </a:lnTo>
                  <a:lnTo>
                    <a:pt x="1632204" y="932942"/>
                  </a:lnTo>
                  <a:lnTo>
                    <a:pt x="1633474" y="938022"/>
                  </a:lnTo>
                  <a:lnTo>
                    <a:pt x="1633474" y="941832"/>
                  </a:lnTo>
                  <a:lnTo>
                    <a:pt x="1676400" y="920242"/>
                  </a:lnTo>
                  <a:lnTo>
                    <a:pt x="1676400" y="915162"/>
                  </a:lnTo>
                  <a:close/>
                </a:path>
                <a:path w="1964690" h="3629025">
                  <a:moveTo>
                    <a:pt x="1741932" y="1685290"/>
                  </a:moveTo>
                  <a:lnTo>
                    <a:pt x="1739392" y="1684020"/>
                  </a:lnTo>
                  <a:lnTo>
                    <a:pt x="1738122" y="1684020"/>
                  </a:lnTo>
                  <a:lnTo>
                    <a:pt x="1376172" y="1875282"/>
                  </a:lnTo>
                  <a:lnTo>
                    <a:pt x="1375918" y="1874520"/>
                  </a:lnTo>
                  <a:lnTo>
                    <a:pt x="1367028" y="1879600"/>
                  </a:lnTo>
                  <a:lnTo>
                    <a:pt x="1432814" y="2270760"/>
                  </a:lnTo>
                  <a:lnTo>
                    <a:pt x="1435354" y="2269490"/>
                  </a:lnTo>
                  <a:lnTo>
                    <a:pt x="1441704" y="2265680"/>
                  </a:lnTo>
                  <a:lnTo>
                    <a:pt x="1378458" y="1884680"/>
                  </a:lnTo>
                  <a:lnTo>
                    <a:pt x="1377188" y="1878330"/>
                  </a:lnTo>
                  <a:lnTo>
                    <a:pt x="1377442" y="1879092"/>
                  </a:lnTo>
                  <a:lnTo>
                    <a:pt x="1382522" y="1876552"/>
                  </a:lnTo>
                  <a:lnTo>
                    <a:pt x="1741932" y="1685290"/>
                  </a:lnTo>
                  <a:close/>
                </a:path>
                <a:path w="1964690" h="3629025">
                  <a:moveTo>
                    <a:pt x="1964436" y="3628656"/>
                  </a:moveTo>
                  <a:lnTo>
                    <a:pt x="1924875" y="3376930"/>
                  </a:lnTo>
                  <a:lnTo>
                    <a:pt x="1924685" y="3375660"/>
                  </a:lnTo>
                  <a:lnTo>
                    <a:pt x="1920748" y="3376930"/>
                  </a:lnTo>
                  <a:lnTo>
                    <a:pt x="1916938" y="3376930"/>
                  </a:lnTo>
                  <a:lnTo>
                    <a:pt x="1915668" y="3375660"/>
                  </a:lnTo>
                  <a:lnTo>
                    <a:pt x="1955419" y="3628656"/>
                  </a:lnTo>
                  <a:lnTo>
                    <a:pt x="1964436" y="36286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84992" y="3930395"/>
              <a:ext cx="224027" cy="12192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9744456" y="3930395"/>
              <a:ext cx="1861185" cy="2533015"/>
            </a:xfrm>
            <a:custGeom>
              <a:avLst/>
              <a:gdLst/>
              <a:ahLst/>
              <a:cxnLst/>
              <a:rect l="l" t="t" r="r" b="b"/>
              <a:pathLst>
                <a:path w="1861184" h="2533015">
                  <a:moveTo>
                    <a:pt x="185928" y="2235962"/>
                  </a:moveTo>
                  <a:lnTo>
                    <a:pt x="184988" y="2231847"/>
                  </a:lnTo>
                  <a:lnTo>
                    <a:pt x="184658" y="2232177"/>
                  </a:lnTo>
                  <a:lnTo>
                    <a:pt x="184658" y="2234704"/>
                  </a:lnTo>
                  <a:lnTo>
                    <a:pt x="185928" y="2237232"/>
                  </a:lnTo>
                  <a:lnTo>
                    <a:pt x="185928" y="2235962"/>
                  </a:lnTo>
                  <a:close/>
                </a:path>
                <a:path w="1861184" h="2533015">
                  <a:moveTo>
                    <a:pt x="524586" y="2109305"/>
                  </a:moveTo>
                  <a:lnTo>
                    <a:pt x="524256" y="2107692"/>
                  </a:lnTo>
                  <a:lnTo>
                    <a:pt x="524256" y="2108974"/>
                  </a:lnTo>
                  <a:lnTo>
                    <a:pt x="524586" y="2109305"/>
                  </a:lnTo>
                  <a:close/>
                </a:path>
                <a:path w="1861184" h="2533015">
                  <a:moveTo>
                    <a:pt x="530352" y="2100097"/>
                  </a:moveTo>
                  <a:lnTo>
                    <a:pt x="446671" y="1701533"/>
                  </a:lnTo>
                  <a:lnTo>
                    <a:pt x="446151" y="1699006"/>
                  </a:lnTo>
                  <a:lnTo>
                    <a:pt x="443611" y="1700263"/>
                  </a:lnTo>
                  <a:lnTo>
                    <a:pt x="441198" y="1701533"/>
                  </a:lnTo>
                  <a:lnTo>
                    <a:pt x="438658" y="1700263"/>
                  </a:lnTo>
                  <a:lnTo>
                    <a:pt x="438404" y="1700022"/>
                  </a:lnTo>
                  <a:lnTo>
                    <a:pt x="438404" y="1693164"/>
                  </a:lnTo>
                  <a:lnTo>
                    <a:pt x="440944" y="1693164"/>
                  </a:lnTo>
                  <a:lnTo>
                    <a:pt x="443484" y="1691894"/>
                  </a:lnTo>
                  <a:lnTo>
                    <a:pt x="14097" y="1411224"/>
                  </a:lnTo>
                  <a:lnTo>
                    <a:pt x="6604" y="1415034"/>
                  </a:lnTo>
                  <a:lnTo>
                    <a:pt x="5334" y="1416304"/>
                  </a:lnTo>
                  <a:lnTo>
                    <a:pt x="4927" y="1416304"/>
                  </a:lnTo>
                  <a:lnTo>
                    <a:pt x="1270" y="1414018"/>
                  </a:lnTo>
                  <a:lnTo>
                    <a:pt x="0" y="1412748"/>
                  </a:lnTo>
                  <a:lnTo>
                    <a:pt x="184988" y="2231847"/>
                  </a:lnTo>
                  <a:lnTo>
                    <a:pt x="185928" y="2230907"/>
                  </a:lnTo>
                  <a:lnTo>
                    <a:pt x="187198" y="2228380"/>
                  </a:lnTo>
                  <a:lnTo>
                    <a:pt x="189738" y="2228380"/>
                  </a:lnTo>
                  <a:lnTo>
                    <a:pt x="192278" y="2229650"/>
                  </a:lnTo>
                  <a:lnTo>
                    <a:pt x="193548" y="2230907"/>
                  </a:lnTo>
                  <a:lnTo>
                    <a:pt x="192976" y="2228380"/>
                  </a:lnTo>
                  <a:lnTo>
                    <a:pt x="11645" y="1421371"/>
                  </a:lnTo>
                  <a:lnTo>
                    <a:pt x="437654" y="1700301"/>
                  </a:lnTo>
                  <a:lnTo>
                    <a:pt x="522859" y="2107692"/>
                  </a:lnTo>
                  <a:lnTo>
                    <a:pt x="522859" y="2106422"/>
                  </a:lnTo>
                  <a:lnTo>
                    <a:pt x="524129" y="2105164"/>
                  </a:lnTo>
                  <a:lnTo>
                    <a:pt x="524129" y="2103907"/>
                  </a:lnTo>
                  <a:lnTo>
                    <a:pt x="525272" y="2102624"/>
                  </a:lnTo>
                  <a:lnTo>
                    <a:pt x="530352" y="2100097"/>
                  </a:lnTo>
                  <a:close/>
                </a:path>
                <a:path w="1861184" h="2533015">
                  <a:moveTo>
                    <a:pt x="683514" y="1570583"/>
                  </a:moveTo>
                  <a:lnTo>
                    <a:pt x="682244" y="1571244"/>
                  </a:lnTo>
                  <a:lnTo>
                    <a:pt x="683514" y="1571244"/>
                  </a:lnTo>
                  <a:lnTo>
                    <a:pt x="683514" y="1570583"/>
                  </a:lnTo>
                  <a:close/>
                </a:path>
                <a:path w="1861184" h="2533015">
                  <a:moveTo>
                    <a:pt x="979297" y="919835"/>
                  </a:moveTo>
                  <a:lnTo>
                    <a:pt x="978027" y="920496"/>
                  </a:lnTo>
                  <a:lnTo>
                    <a:pt x="979297" y="920496"/>
                  </a:lnTo>
                  <a:lnTo>
                    <a:pt x="979297" y="919835"/>
                  </a:lnTo>
                  <a:close/>
                </a:path>
                <a:path w="1861184" h="2533015">
                  <a:moveTo>
                    <a:pt x="1362138" y="723531"/>
                  </a:moveTo>
                  <a:lnTo>
                    <a:pt x="1361605" y="720344"/>
                  </a:lnTo>
                  <a:lnTo>
                    <a:pt x="1244473" y="12700"/>
                  </a:lnTo>
                  <a:lnTo>
                    <a:pt x="1243203" y="3810"/>
                  </a:lnTo>
                  <a:lnTo>
                    <a:pt x="1243203" y="2540"/>
                  </a:lnTo>
                  <a:lnTo>
                    <a:pt x="1240663" y="0"/>
                  </a:lnTo>
                  <a:lnTo>
                    <a:pt x="1236980" y="0"/>
                  </a:lnTo>
                  <a:lnTo>
                    <a:pt x="1234440" y="2540"/>
                  </a:lnTo>
                  <a:lnTo>
                    <a:pt x="1234440" y="5080"/>
                  </a:lnTo>
                  <a:lnTo>
                    <a:pt x="1235710" y="11430"/>
                  </a:lnTo>
                  <a:lnTo>
                    <a:pt x="1353693" y="722884"/>
                  </a:lnTo>
                  <a:lnTo>
                    <a:pt x="1356233" y="721614"/>
                  </a:lnTo>
                  <a:lnTo>
                    <a:pt x="1358646" y="720344"/>
                  </a:lnTo>
                  <a:lnTo>
                    <a:pt x="1361186" y="721614"/>
                  </a:lnTo>
                  <a:lnTo>
                    <a:pt x="1362138" y="723531"/>
                  </a:lnTo>
                  <a:close/>
                </a:path>
                <a:path w="1861184" h="2533015">
                  <a:moveTo>
                    <a:pt x="1363980" y="726694"/>
                  </a:moveTo>
                  <a:lnTo>
                    <a:pt x="1362456" y="724408"/>
                  </a:lnTo>
                  <a:lnTo>
                    <a:pt x="1362456" y="724154"/>
                  </a:lnTo>
                  <a:lnTo>
                    <a:pt x="1362138" y="723531"/>
                  </a:lnTo>
                  <a:lnTo>
                    <a:pt x="1362227" y="724077"/>
                  </a:lnTo>
                  <a:lnTo>
                    <a:pt x="1361440" y="722884"/>
                  </a:lnTo>
                  <a:lnTo>
                    <a:pt x="1358900" y="721614"/>
                  </a:lnTo>
                  <a:lnTo>
                    <a:pt x="997038" y="903935"/>
                  </a:lnTo>
                  <a:lnTo>
                    <a:pt x="996442" y="902716"/>
                  </a:lnTo>
                  <a:lnTo>
                    <a:pt x="993775" y="901446"/>
                  </a:lnTo>
                  <a:lnTo>
                    <a:pt x="991108" y="902716"/>
                  </a:lnTo>
                  <a:lnTo>
                    <a:pt x="987171" y="903986"/>
                  </a:lnTo>
                  <a:lnTo>
                    <a:pt x="979297" y="912876"/>
                  </a:lnTo>
                  <a:lnTo>
                    <a:pt x="975360" y="914146"/>
                  </a:lnTo>
                  <a:lnTo>
                    <a:pt x="978027" y="915416"/>
                  </a:lnTo>
                  <a:lnTo>
                    <a:pt x="979297" y="915416"/>
                  </a:lnTo>
                  <a:lnTo>
                    <a:pt x="979297" y="919835"/>
                  </a:lnTo>
                  <a:lnTo>
                    <a:pt x="995045" y="911606"/>
                  </a:lnTo>
                  <a:lnTo>
                    <a:pt x="997394" y="910488"/>
                  </a:lnTo>
                  <a:lnTo>
                    <a:pt x="998220" y="912114"/>
                  </a:lnTo>
                  <a:lnTo>
                    <a:pt x="996950" y="914654"/>
                  </a:lnTo>
                  <a:lnTo>
                    <a:pt x="1014387" y="905891"/>
                  </a:lnTo>
                  <a:lnTo>
                    <a:pt x="1361440" y="731647"/>
                  </a:lnTo>
                  <a:lnTo>
                    <a:pt x="1363980" y="731647"/>
                  </a:lnTo>
                  <a:lnTo>
                    <a:pt x="1363980" y="726694"/>
                  </a:lnTo>
                  <a:close/>
                </a:path>
                <a:path w="1861184" h="2533015">
                  <a:moveTo>
                    <a:pt x="1537716" y="1557147"/>
                  </a:moveTo>
                  <a:lnTo>
                    <a:pt x="1536446" y="1550670"/>
                  </a:lnTo>
                  <a:lnTo>
                    <a:pt x="1536446" y="1546860"/>
                  </a:lnTo>
                  <a:lnTo>
                    <a:pt x="1508760" y="1563497"/>
                  </a:lnTo>
                  <a:lnTo>
                    <a:pt x="1511300" y="1562227"/>
                  </a:lnTo>
                  <a:lnTo>
                    <a:pt x="1511554" y="1562227"/>
                  </a:lnTo>
                  <a:lnTo>
                    <a:pt x="1507490" y="1564259"/>
                  </a:lnTo>
                  <a:lnTo>
                    <a:pt x="533654" y="2098509"/>
                  </a:lnTo>
                  <a:lnTo>
                    <a:pt x="528574" y="2101049"/>
                  </a:lnTo>
                  <a:lnTo>
                    <a:pt x="527304" y="2102319"/>
                  </a:lnTo>
                  <a:lnTo>
                    <a:pt x="527304" y="2108644"/>
                  </a:lnTo>
                  <a:lnTo>
                    <a:pt x="528574" y="2111171"/>
                  </a:lnTo>
                  <a:lnTo>
                    <a:pt x="528713" y="2111171"/>
                  </a:lnTo>
                  <a:lnTo>
                    <a:pt x="528066" y="2111502"/>
                  </a:lnTo>
                  <a:lnTo>
                    <a:pt x="525526" y="2110219"/>
                  </a:lnTo>
                  <a:lnTo>
                    <a:pt x="524586" y="2109305"/>
                  </a:lnTo>
                  <a:lnTo>
                    <a:pt x="613156" y="2527820"/>
                  </a:lnTo>
                  <a:lnTo>
                    <a:pt x="620776" y="2532888"/>
                  </a:lnTo>
                  <a:lnTo>
                    <a:pt x="623316" y="2531618"/>
                  </a:lnTo>
                  <a:lnTo>
                    <a:pt x="534936" y="2111502"/>
                  </a:lnTo>
                  <a:lnTo>
                    <a:pt x="534517" y="2109482"/>
                  </a:lnTo>
                  <a:lnTo>
                    <a:pt x="536194" y="2108644"/>
                  </a:lnTo>
                  <a:lnTo>
                    <a:pt x="1508937" y="1574901"/>
                  </a:lnTo>
                  <a:lnTo>
                    <a:pt x="1508760" y="1575054"/>
                  </a:lnTo>
                  <a:lnTo>
                    <a:pt x="1508760" y="1580388"/>
                  </a:lnTo>
                  <a:lnTo>
                    <a:pt x="1512062" y="1577721"/>
                  </a:lnTo>
                  <a:lnTo>
                    <a:pt x="1516380" y="1575054"/>
                  </a:lnTo>
                  <a:lnTo>
                    <a:pt x="1515491" y="1571015"/>
                  </a:lnTo>
                  <a:lnTo>
                    <a:pt x="1516380" y="1570482"/>
                  </a:lnTo>
                  <a:lnTo>
                    <a:pt x="1516380" y="1569262"/>
                  </a:lnTo>
                  <a:lnTo>
                    <a:pt x="1528762" y="1562227"/>
                  </a:lnTo>
                  <a:lnTo>
                    <a:pt x="1537716" y="1557147"/>
                  </a:lnTo>
                  <a:close/>
                </a:path>
                <a:path w="1861184" h="2533015">
                  <a:moveTo>
                    <a:pt x="1810512" y="975614"/>
                  </a:moveTo>
                  <a:lnTo>
                    <a:pt x="1809242" y="973074"/>
                  </a:lnTo>
                  <a:lnTo>
                    <a:pt x="1809242" y="969264"/>
                  </a:lnTo>
                  <a:lnTo>
                    <a:pt x="679704" y="1563624"/>
                  </a:lnTo>
                  <a:lnTo>
                    <a:pt x="682244" y="1564894"/>
                  </a:lnTo>
                  <a:lnTo>
                    <a:pt x="683514" y="1566164"/>
                  </a:lnTo>
                  <a:lnTo>
                    <a:pt x="683514" y="1570583"/>
                  </a:lnTo>
                  <a:lnTo>
                    <a:pt x="1439926" y="1171575"/>
                  </a:lnTo>
                  <a:lnTo>
                    <a:pt x="1448816" y="1170305"/>
                  </a:lnTo>
                  <a:lnTo>
                    <a:pt x="1810512" y="979424"/>
                  </a:lnTo>
                  <a:lnTo>
                    <a:pt x="1810512" y="975614"/>
                  </a:lnTo>
                  <a:close/>
                </a:path>
                <a:path w="1861184" h="2533015">
                  <a:moveTo>
                    <a:pt x="1860804" y="953008"/>
                  </a:moveTo>
                  <a:lnTo>
                    <a:pt x="1859534" y="947039"/>
                  </a:lnTo>
                  <a:lnTo>
                    <a:pt x="1859534" y="943356"/>
                  </a:lnTo>
                  <a:lnTo>
                    <a:pt x="1818132" y="963930"/>
                  </a:lnTo>
                  <a:lnTo>
                    <a:pt x="1819402" y="969899"/>
                  </a:lnTo>
                  <a:lnTo>
                    <a:pt x="1819402" y="971169"/>
                  </a:lnTo>
                  <a:lnTo>
                    <a:pt x="1820672" y="972312"/>
                  </a:lnTo>
                  <a:lnTo>
                    <a:pt x="1860804" y="9530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01376" y="4850891"/>
              <a:ext cx="219964" cy="114300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8712708" y="4927091"/>
              <a:ext cx="3386454" cy="1929764"/>
            </a:xfrm>
            <a:custGeom>
              <a:avLst/>
              <a:gdLst/>
              <a:ahLst/>
              <a:cxnLst/>
              <a:rect l="l" t="t" r="r" b="b"/>
              <a:pathLst>
                <a:path w="3386454" h="1929765">
                  <a:moveTo>
                    <a:pt x="3276" y="557022"/>
                  </a:moveTo>
                  <a:lnTo>
                    <a:pt x="1524" y="555752"/>
                  </a:lnTo>
                  <a:lnTo>
                    <a:pt x="2794" y="557022"/>
                  </a:lnTo>
                  <a:lnTo>
                    <a:pt x="3276" y="557022"/>
                  </a:lnTo>
                  <a:close/>
                </a:path>
                <a:path w="3386454" h="1929765">
                  <a:moveTo>
                    <a:pt x="1056132" y="39878"/>
                  </a:moveTo>
                  <a:lnTo>
                    <a:pt x="1054862" y="33528"/>
                  </a:lnTo>
                  <a:lnTo>
                    <a:pt x="1270" y="545973"/>
                  </a:lnTo>
                  <a:lnTo>
                    <a:pt x="0" y="545973"/>
                  </a:lnTo>
                  <a:lnTo>
                    <a:pt x="0" y="552323"/>
                  </a:lnTo>
                  <a:lnTo>
                    <a:pt x="1270" y="553466"/>
                  </a:lnTo>
                  <a:lnTo>
                    <a:pt x="3810" y="553466"/>
                  </a:lnTo>
                  <a:lnTo>
                    <a:pt x="5080" y="552323"/>
                  </a:lnTo>
                  <a:lnTo>
                    <a:pt x="11430" y="548513"/>
                  </a:lnTo>
                  <a:lnTo>
                    <a:pt x="1056132" y="39878"/>
                  </a:lnTo>
                  <a:close/>
                </a:path>
                <a:path w="3386454" h="1929765">
                  <a:moveTo>
                    <a:pt x="1924812" y="1929384"/>
                  </a:moveTo>
                  <a:lnTo>
                    <a:pt x="12954" y="553212"/>
                  </a:lnTo>
                  <a:lnTo>
                    <a:pt x="6604" y="557022"/>
                  </a:lnTo>
                  <a:lnTo>
                    <a:pt x="3276" y="557022"/>
                  </a:lnTo>
                  <a:lnTo>
                    <a:pt x="1908302" y="1929384"/>
                  </a:lnTo>
                  <a:lnTo>
                    <a:pt x="1924812" y="1929384"/>
                  </a:lnTo>
                  <a:close/>
                </a:path>
                <a:path w="3386454" h="1929765">
                  <a:moveTo>
                    <a:pt x="2878036" y="407670"/>
                  </a:moveTo>
                  <a:lnTo>
                    <a:pt x="2875788" y="406400"/>
                  </a:lnTo>
                  <a:lnTo>
                    <a:pt x="2877058" y="407670"/>
                  </a:lnTo>
                  <a:lnTo>
                    <a:pt x="2878036" y="407670"/>
                  </a:lnTo>
                  <a:close/>
                </a:path>
                <a:path w="3386454" h="1929765">
                  <a:moveTo>
                    <a:pt x="2878836" y="399542"/>
                  </a:moveTo>
                  <a:lnTo>
                    <a:pt x="2517394" y="192024"/>
                  </a:lnTo>
                  <a:lnTo>
                    <a:pt x="2518664" y="194564"/>
                  </a:lnTo>
                  <a:lnTo>
                    <a:pt x="2518664" y="195834"/>
                  </a:lnTo>
                  <a:lnTo>
                    <a:pt x="2519934" y="205994"/>
                  </a:lnTo>
                  <a:lnTo>
                    <a:pt x="2875026" y="408432"/>
                  </a:lnTo>
                  <a:lnTo>
                    <a:pt x="2875026" y="402336"/>
                  </a:lnTo>
                  <a:lnTo>
                    <a:pt x="2875788" y="402336"/>
                  </a:lnTo>
                  <a:lnTo>
                    <a:pt x="2875026" y="401053"/>
                  </a:lnTo>
                  <a:lnTo>
                    <a:pt x="2875026" y="400812"/>
                  </a:lnTo>
                  <a:lnTo>
                    <a:pt x="2876296" y="400812"/>
                  </a:lnTo>
                  <a:lnTo>
                    <a:pt x="2878836" y="399542"/>
                  </a:lnTo>
                  <a:close/>
                </a:path>
                <a:path w="3386454" h="1929765">
                  <a:moveTo>
                    <a:pt x="2900172" y="9144"/>
                  </a:moveTo>
                  <a:lnTo>
                    <a:pt x="2899029" y="2667"/>
                  </a:lnTo>
                  <a:lnTo>
                    <a:pt x="2895473" y="0"/>
                  </a:lnTo>
                  <a:lnTo>
                    <a:pt x="2889504" y="2667"/>
                  </a:lnTo>
                  <a:lnTo>
                    <a:pt x="2900172" y="9144"/>
                  </a:lnTo>
                  <a:close/>
                </a:path>
                <a:path w="3386454" h="1929765">
                  <a:moveTo>
                    <a:pt x="3386328" y="601345"/>
                  </a:moveTo>
                  <a:lnTo>
                    <a:pt x="3382518" y="601345"/>
                  </a:lnTo>
                  <a:lnTo>
                    <a:pt x="3375025" y="598932"/>
                  </a:lnTo>
                  <a:lnTo>
                    <a:pt x="3305556" y="638429"/>
                  </a:lnTo>
                  <a:lnTo>
                    <a:pt x="3308096" y="639699"/>
                  </a:lnTo>
                  <a:lnTo>
                    <a:pt x="3309366" y="639699"/>
                  </a:lnTo>
                  <a:lnTo>
                    <a:pt x="3309366" y="640842"/>
                  </a:lnTo>
                  <a:lnTo>
                    <a:pt x="3308350" y="640842"/>
                  </a:lnTo>
                  <a:lnTo>
                    <a:pt x="3307334" y="640334"/>
                  </a:lnTo>
                  <a:lnTo>
                    <a:pt x="3307334" y="647700"/>
                  </a:lnTo>
                  <a:lnTo>
                    <a:pt x="3307080" y="648208"/>
                  </a:lnTo>
                  <a:lnTo>
                    <a:pt x="3306318" y="648208"/>
                  </a:lnTo>
                  <a:lnTo>
                    <a:pt x="3307334" y="647700"/>
                  </a:lnTo>
                  <a:lnTo>
                    <a:pt x="3307334" y="640334"/>
                  </a:lnTo>
                  <a:lnTo>
                    <a:pt x="3305810" y="639572"/>
                  </a:lnTo>
                  <a:lnTo>
                    <a:pt x="2887218" y="403860"/>
                  </a:lnTo>
                  <a:lnTo>
                    <a:pt x="2880868" y="406400"/>
                  </a:lnTo>
                  <a:lnTo>
                    <a:pt x="2879598" y="407670"/>
                  </a:lnTo>
                  <a:lnTo>
                    <a:pt x="2878036" y="407670"/>
                  </a:lnTo>
                  <a:lnTo>
                    <a:pt x="3300730" y="645922"/>
                  </a:lnTo>
                  <a:lnTo>
                    <a:pt x="3305302" y="648208"/>
                  </a:lnTo>
                  <a:lnTo>
                    <a:pt x="3302000" y="648208"/>
                  </a:lnTo>
                  <a:lnTo>
                    <a:pt x="3299460" y="646938"/>
                  </a:lnTo>
                  <a:lnTo>
                    <a:pt x="3351784" y="1020343"/>
                  </a:lnTo>
                  <a:lnTo>
                    <a:pt x="3358134" y="1024128"/>
                  </a:lnTo>
                  <a:lnTo>
                    <a:pt x="3361944" y="1021600"/>
                  </a:lnTo>
                  <a:lnTo>
                    <a:pt x="3309785" y="648208"/>
                  </a:lnTo>
                  <a:lnTo>
                    <a:pt x="3309620" y="646938"/>
                  </a:lnTo>
                  <a:lnTo>
                    <a:pt x="3309366" y="646176"/>
                  </a:lnTo>
                  <a:lnTo>
                    <a:pt x="3309620" y="645922"/>
                  </a:lnTo>
                  <a:lnTo>
                    <a:pt x="3309620" y="644652"/>
                  </a:lnTo>
                  <a:lnTo>
                    <a:pt x="3309937" y="644334"/>
                  </a:lnTo>
                  <a:lnTo>
                    <a:pt x="3386328" y="6013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81844" y="5500115"/>
              <a:ext cx="245363" cy="130276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9934956" y="1918715"/>
              <a:ext cx="2240280" cy="3587750"/>
            </a:xfrm>
            <a:custGeom>
              <a:avLst/>
              <a:gdLst/>
              <a:ahLst/>
              <a:cxnLst/>
              <a:rect l="l" t="t" r="r" b="b"/>
              <a:pathLst>
                <a:path w="2240279" h="3587750">
                  <a:moveTo>
                    <a:pt x="353568" y="2689860"/>
                  </a:moveTo>
                  <a:lnTo>
                    <a:pt x="349758" y="2689860"/>
                  </a:lnTo>
                  <a:lnTo>
                    <a:pt x="347218" y="2688590"/>
                  </a:lnTo>
                  <a:lnTo>
                    <a:pt x="347218" y="2686050"/>
                  </a:lnTo>
                  <a:lnTo>
                    <a:pt x="345948" y="2682240"/>
                  </a:lnTo>
                  <a:lnTo>
                    <a:pt x="1270" y="2849118"/>
                  </a:lnTo>
                  <a:lnTo>
                    <a:pt x="2540" y="2855468"/>
                  </a:lnTo>
                  <a:lnTo>
                    <a:pt x="2540" y="2858008"/>
                  </a:lnTo>
                  <a:lnTo>
                    <a:pt x="0" y="2860548"/>
                  </a:lnTo>
                  <a:lnTo>
                    <a:pt x="7620" y="2856738"/>
                  </a:lnTo>
                  <a:lnTo>
                    <a:pt x="351028" y="2691130"/>
                  </a:lnTo>
                  <a:lnTo>
                    <a:pt x="353568" y="2689860"/>
                  </a:lnTo>
                  <a:close/>
                </a:path>
                <a:path w="2240279" h="3587750">
                  <a:moveTo>
                    <a:pt x="493776" y="3577209"/>
                  </a:moveTo>
                  <a:lnTo>
                    <a:pt x="492506" y="3575939"/>
                  </a:lnTo>
                  <a:lnTo>
                    <a:pt x="489966" y="3574669"/>
                  </a:lnTo>
                  <a:lnTo>
                    <a:pt x="57404" y="3302508"/>
                  </a:lnTo>
                  <a:lnTo>
                    <a:pt x="47244" y="3307600"/>
                  </a:lnTo>
                  <a:lnTo>
                    <a:pt x="481076" y="3579622"/>
                  </a:lnTo>
                  <a:lnTo>
                    <a:pt x="487426" y="3583432"/>
                  </a:lnTo>
                  <a:lnTo>
                    <a:pt x="489966" y="3587242"/>
                  </a:lnTo>
                  <a:lnTo>
                    <a:pt x="492506" y="3584702"/>
                  </a:lnTo>
                  <a:lnTo>
                    <a:pt x="493776" y="3582162"/>
                  </a:lnTo>
                  <a:lnTo>
                    <a:pt x="493776" y="3577209"/>
                  </a:lnTo>
                  <a:close/>
                </a:path>
                <a:path w="2240279" h="3587750">
                  <a:moveTo>
                    <a:pt x="789432" y="2929509"/>
                  </a:moveTo>
                  <a:lnTo>
                    <a:pt x="788162" y="2929509"/>
                  </a:lnTo>
                  <a:lnTo>
                    <a:pt x="785622" y="2928239"/>
                  </a:lnTo>
                  <a:lnTo>
                    <a:pt x="779272" y="2924429"/>
                  </a:lnTo>
                  <a:lnTo>
                    <a:pt x="357378" y="2683764"/>
                  </a:lnTo>
                  <a:lnTo>
                    <a:pt x="357378" y="2691384"/>
                  </a:lnTo>
                  <a:lnTo>
                    <a:pt x="356108" y="2691384"/>
                  </a:lnTo>
                  <a:lnTo>
                    <a:pt x="353568" y="2692654"/>
                  </a:lnTo>
                  <a:lnTo>
                    <a:pt x="775589" y="2933319"/>
                  </a:lnTo>
                  <a:lnTo>
                    <a:pt x="783082" y="2935859"/>
                  </a:lnTo>
                  <a:lnTo>
                    <a:pt x="784352" y="2937002"/>
                  </a:lnTo>
                  <a:lnTo>
                    <a:pt x="786892" y="2937002"/>
                  </a:lnTo>
                  <a:lnTo>
                    <a:pt x="788162" y="2935859"/>
                  </a:lnTo>
                  <a:lnTo>
                    <a:pt x="789432" y="2935859"/>
                  </a:lnTo>
                  <a:lnTo>
                    <a:pt x="789432" y="2929509"/>
                  </a:lnTo>
                  <a:close/>
                </a:path>
                <a:path w="2240279" h="3587750">
                  <a:moveTo>
                    <a:pt x="1716024" y="8763"/>
                  </a:moveTo>
                  <a:lnTo>
                    <a:pt x="1714754" y="3810"/>
                  </a:lnTo>
                  <a:lnTo>
                    <a:pt x="1714754" y="0"/>
                  </a:lnTo>
                  <a:lnTo>
                    <a:pt x="1586484" y="49149"/>
                  </a:lnTo>
                  <a:lnTo>
                    <a:pt x="1587754" y="54102"/>
                  </a:lnTo>
                  <a:lnTo>
                    <a:pt x="1587754" y="57912"/>
                  </a:lnTo>
                  <a:lnTo>
                    <a:pt x="1716024" y="8763"/>
                  </a:lnTo>
                  <a:close/>
                </a:path>
                <a:path w="2240279" h="3587750">
                  <a:moveTo>
                    <a:pt x="2119884" y="399288"/>
                  </a:moveTo>
                  <a:lnTo>
                    <a:pt x="1609344" y="220980"/>
                  </a:lnTo>
                  <a:lnTo>
                    <a:pt x="1609344" y="223520"/>
                  </a:lnTo>
                  <a:lnTo>
                    <a:pt x="1611884" y="229870"/>
                  </a:lnTo>
                  <a:lnTo>
                    <a:pt x="2115947" y="406425"/>
                  </a:lnTo>
                  <a:lnTo>
                    <a:pt x="2116582" y="407670"/>
                  </a:lnTo>
                  <a:lnTo>
                    <a:pt x="2116188" y="406514"/>
                  </a:lnTo>
                  <a:lnTo>
                    <a:pt x="2117344" y="406908"/>
                  </a:lnTo>
                  <a:lnTo>
                    <a:pt x="2117344" y="401828"/>
                  </a:lnTo>
                  <a:lnTo>
                    <a:pt x="2119884" y="399288"/>
                  </a:lnTo>
                  <a:close/>
                </a:path>
                <a:path w="2240279" h="3587750">
                  <a:moveTo>
                    <a:pt x="2240280" y="1344168"/>
                  </a:moveTo>
                  <a:lnTo>
                    <a:pt x="2125776" y="408940"/>
                  </a:lnTo>
                  <a:lnTo>
                    <a:pt x="2125472" y="406400"/>
                  </a:lnTo>
                  <a:lnTo>
                    <a:pt x="2121662" y="407670"/>
                  </a:lnTo>
                  <a:lnTo>
                    <a:pt x="2119122" y="408940"/>
                  </a:lnTo>
                  <a:lnTo>
                    <a:pt x="2116582" y="407670"/>
                  </a:lnTo>
                  <a:lnTo>
                    <a:pt x="2230120" y="1340358"/>
                  </a:lnTo>
                  <a:lnTo>
                    <a:pt x="2237740" y="1342898"/>
                  </a:lnTo>
                  <a:lnTo>
                    <a:pt x="2240280" y="13441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14660" y="304800"/>
              <a:ext cx="252984" cy="65532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9460992" y="182879"/>
              <a:ext cx="1990725" cy="4596765"/>
            </a:xfrm>
            <a:custGeom>
              <a:avLst/>
              <a:gdLst/>
              <a:ahLst/>
              <a:cxnLst/>
              <a:rect l="l" t="t" r="r" b="b"/>
              <a:pathLst>
                <a:path w="1990725" h="4596765">
                  <a:moveTo>
                    <a:pt x="477774" y="4593844"/>
                  </a:moveTo>
                  <a:lnTo>
                    <a:pt x="476504" y="4591304"/>
                  </a:lnTo>
                  <a:lnTo>
                    <a:pt x="475234" y="4584954"/>
                  </a:lnTo>
                  <a:lnTo>
                    <a:pt x="9156" y="2398522"/>
                  </a:lnTo>
                  <a:lnTo>
                    <a:pt x="8890" y="2397252"/>
                  </a:lnTo>
                  <a:lnTo>
                    <a:pt x="5080" y="2398522"/>
                  </a:lnTo>
                  <a:lnTo>
                    <a:pt x="2540" y="2398522"/>
                  </a:lnTo>
                  <a:lnTo>
                    <a:pt x="0" y="2397252"/>
                  </a:lnTo>
                  <a:lnTo>
                    <a:pt x="467614" y="4592574"/>
                  </a:lnTo>
                  <a:lnTo>
                    <a:pt x="467614" y="4593844"/>
                  </a:lnTo>
                  <a:lnTo>
                    <a:pt x="471424" y="4596384"/>
                  </a:lnTo>
                  <a:lnTo>
                    <a:pt x="473964" y="4596384"/>
                  </a:lnTo>
                  <a:lnTo>
                    <a:pt x="476504" y="4595114"/>
                  </a:lnTo>
                  <a:lnTo>
                    <a:pt x="477774" y="4593844"/>
                  </a:lnTo>
                  <a:close/>
                </a:path>
                <a:path w="1990725" h="4596765">
                  <a:moveTo>
                    <a:pt x="681723" y="3713480"/>
                  </a:moveTo>
                  <a:lnTo>
                    <a:pt x="681228" y="3710940"/>
                  </a:lnTo>
                  <a:lnTo>
                    <a:pt x="681228" y="3713480"/>
                  </a:lnTo>
                  <a:lnTo>
                    <a:pt x="681723" y="3713480"/>
                  </a:lnTo>
                  <a:close/>
                </a:path>
                <a:path w="1990725" h="4596765">
                  <a:moveTo>
                    <a:pt x="1129284" y="3935984"/>
                  </a:moveTo>
                  <a:lnTo>
                    <a:pt x="1128014" y="3935984"/>
                  </a:lnTo>
                  <a:lnTo>
                    <a:pt x="1125474" y="3934714"/>
                  </a:lnTo>
                  <a:lnTo>
                    <a:pt x="688848" y="3707892"/>
                  </a:lnTo>
                  <a:lnTo>
                    <a:pt x="688848" y="3712972"/>
                  </a:lnTo>
                  <a:lnTo>
                    <a:pt x="687578" y="3715512"/>
                  </a:lnTo>
                  <a:lnTo>
                    <a:pt x="686054" y="3715512"/>
                  </a:lnTo>
                  <a:lnTo>
                    <a:pt x="682498" y="3713480"/>
                  </a:lnTo>
                  <a:lnTo>
                    <a:pt x="681723" y="3713480"/>
                  </a:lnTo>
                  <a:lnTo>
                    <a:pt x="682117" y="3715512"/>
                  </a:lnTo>
                  <a:lnTo>
                    <a:pt x="681228" y="3715512"/>
                  </a:lnTo>
                  <a:lnTo>
                    <a:pt x="682193" y="3715880"/>
                  </a:lnTo>
                  <a:lnTo>
                    <a:pt x="821690" y="4418838"/>
                  </a:lnTo>
                  <a:lnTo>
                    <a:pt x="822960" y="4422648"/>
                  </a:lnTo>
                  <a:lnTo>
                    <a:pt x="824230" y="4425188"/>
                  </a:lnTo>
                  <a:lnTo>
                    <a:pt x="825500" y="4426458"/>
                  </a:lnTo>
                  <a:lnTo>
                    <a:pt x="828040" y="4425188"/>
                  </a:lnTo>
                  <a:lnTo>
                    <a:pt x="830580" y="4425188"/>
                  </a:lnTo>
                  <a:lnTo>
                    <a:pt x="830580" y="4417568"/>
                  </a:lnTo>
                  <a:lnTo>
                    <a:pt x="691553" y="3719411"/>
                  </a:lnTo>
                  <a:lnTo>
                    <a:pt x="1120394" y="3942334"/>
                  </a:lnTo>
                  <a:lnTo>
                    <a:pt x="1125474" y="3944874"/>
                  </a:lnTo>
                  <a:lnTo>
                    <a:pt x="1128014" y="3943604"/>
                  </a:lnTo>
                  <a:lnTo>
                    <a:pt x="1129284" y="3942334"/>
                  </a:lnTo>
                  <a:lnTo>
                    <a:pt x="1129284" y="3935984"/>
                  </a:lnTo>
                  <a:close/>
                </a:path>
                <a:path w="1990725" h="4596765">
                  <a:moveTo>
                    <a:pt x="1816862" y="66802"/>
                  </a:moveTo>
                  <a:lnTo>
                    <a:pt x="1814322" y="62992"/>
                  </a:lnTo>
                  <a:lnTo>
                    <a:pt x="1814322" y="60452"/>
                  </a:lnTo>
                  <a:lnTo>
                    <a:pt x="1815160" y="58762"/>
                  </a:lnTo>
                  <a:lnTo>
                    <a:pt x="1800352" y="62992"/>
                  </a:lnTo>
                  <a:lnTo>
                    <a:pt x="1407922" y="179832"/>
                  </a:lnTo>
                  <a:lnTo>
                    <a:pt x="1410462" y="179832"/>
                  </a:lnTo>
                  <a:lnTo>
                    <a:pt x="1413002" y="181102"/>
                  </a:lnTo>
                  <a:lnTo>
                    <a:pt x="1413002" y="183642"/>
                  </a:lnTo>
                  <a:lnTo>
                    <a:pt x="1414272" y="187452"/>
                  </a:lnTo>
                  <a:lnTo>
                    <a:pt x="1816862" y="66802"/>
                  </a:lnTo>
                  <a:close/>
                </a:path>
                <a:path w="1990725" h="4596765">
                  <a:moveTo>
                    <a:pt x="1821180" y="57531"/>
                  </a:moveTo>
                  <a:lnTo>
                    <a:pt x="1559306" y="0"/>
                  </a:lnTo>
                  <a:lnTo>
                    <a:pt x="1556258" y="0"/>
                  </a:lnTo>
                  <a:lnTo>
                    <a:pt x="1555496" y="0"/>
                  </a:lnTo>
                  <a:lnTo>
                    <a:pt x="1555178" y="317"/>
                  </a:lnTo>
                  <a:lnTo>
                    <a:pt x="1149096" y="118872"/>
                  </a:lnTo>
                  <a:lnTo>
                    <a:pt x="1151636" y="118872"/>
                  </a:lnTo>
                  <a:lnTo>
                    <a:pt x="1154176" y="120142"/>
                  </a:lnTo>
                  <a:lnTo>
                    <a:pt x="1154176" y="122682"/>
                  </a:lnTo>
                  <a:lnTo>
                    <a:pt x="1155446" y="126492"/>
                  </a:lnTo>
                  <a:lnTo>
                    <a:pt x="1168019" y="122682"/>
                  </a:lnTo>
                  <a:lnTo>
                    <a:pt x="1557528" y="8890"/>
                  </a:lnTo>
                  <a:lnTo>
                    <a:pt x="1553718" y="8890"/>
                  </a:lnTo>
                  <a:lnTo>
                    <a:pt x="1552448" y="6350"/>
                  </a:lnTo>
                  <a:lnTo>
                    <a:pt x="1552448" y="2540"/>
                  </a:lnTo>
                  <a:lnTo>
                    <a:pt x="1553718" y="1270"/>
                  </a:lnTo>
                  <a:lnTo>
                    <a:pt x="1554734" y="762"/>
                  </a:lnTo>
                  <a:lnTo>
                    <a:pt x="1554226" y="1270"/>
                  </a:lnTo>
                  <a:lnTo>
                    <a:pt x="1552956" y="3810"/>
                  </a:lnTo>
                  <a:lnTo>
                    <a:pt x="1552956" y="6223"/>
                  </a:lnTo>
                  <a:lnTo>
                    <a:pt x="1554226" y="8763"/>
                  </a:lnTo>
                  <a:lnTo>
                    <a:pt x="1558036" y="8763"/>
                  </a:lnTo>
                  <a:lnTo>
                    <a:pt x="1800987" y="62496"/>
                  </a:lnTo>
                  <a:lnTo>
                    <a:pt x="1815312" y="58470"/>
                  </a:lnTo>
                  <a:lnTo>
                    <a:pt x="1815160" y="58762"/>
                  </a:lnTo>
                  <a:lnTo>
                    <a:pt x="1818132" y="57924"/>
                  </a:lnTo>
                  <a:lnTo>
                    <a:pt x="1817230" y="57924"/>
                  </a:lnTo>
                  <a:lnTo>
                    <a:pt x="1818640" y="57531"/>
                  </a:lnTo>
                  <a:lnTo>
                    <a:pt x="1821180" y="57531"/>
                  </a:lnTo>
                  <a:close/>
                </a:path>
                <a:path w="1990725" h="4596765">
                  <a:moveTo>
                    <a:pt x="1981454" y="3983736"/>
                  </a:moveTo>
                  <a:lnTo>
                    <a:pt x="1980857" y="3979849"/>
                  </a:lnTo>
                  <a:lnTo>
                    <a:pt x="1980184" y="3981196"/>
                  </a:lnTo>
                  <a:lnTo>
                    <a:pt x="1981454" y="3983736"/>
                  </a:lnTo>
                  <a:close/>
                </a:path>
                <a:path w="1990725" h="4596765">
                  <a:moveTo>
                    <a:pt x="1989772" y="3978376"/>
                  </a:moveTo>
                  <a:lnTo>
                    <a:pt x="1989582" y="3977386"/>
                  </a:lnTo>
                  <a:lnTo>
                    <a:pt x="1989074" y="3974846"/>
                  </a:lnTo>
                  <a:lnTo>
                    <a:pt x="1413764" y="188976"/>
                  </a:lnTo>
                  <a:lnTo>
                    <a:pt x="1412494" y="185166"/>
                  </a:lnTo>
                  <a:lnTo>
                    <a:pt x="1412494" y="182626"/>
                  </a:lnTo>
                  <a:lnTo>
                    <a:pt x="1409954" y="181356"/>
                  </a:lnTo>
                  <a:lnTo>
                    <a:pt x="1403604" y="181356"/>
                  </a:lnTo>
                  <a:lnTo>
                    <a:pt x="1403604" y="190246"/>
                  </a:lnTo>
                  <a:lnTo>
                    <a:pt x="1980857" y="3979849"/>
                  </a:lnTo>
                  <a:lnTo>
                    <a:pt x="1981454" y="3978656"/>
                  </a:lnTo>
                  <a:lnTo>
                    <a:pt x="1985264" y="3977386"/>
                  </a:lnTo>
                  <a:lnTo>
                    <a:pt x="1987804" y="3977386"/>
                  </a:lnTo>
                  <a:lnTo>
                    <a:pt x="1989772" y="3978376"/>
                  </a:lnTo>
                  <a:close/>
                </a:path>
                <a:path w="1990725" h="4596765">
                  <a:moveTo>
                    <a:pt x="1990344" y="3978656"/>
                  </a:moveTo>
                  <a:lnTo>
                    <a:pt x="1989772" y="3978376"/>
                  </a:lnTo>
                  <a:lnTo>
                    <a:pt x="1990344" y="3981196"/>
                  </a:lnTo>
                  <a:lnTo>
                    <a:pt x="1990344" y="39786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11868" y="2324100"/>
              <a:ext cx="246887" cy="105155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9465564" y="2426207"/>
              <a:ext cx="391795" cy="155575"/>
            </a:xfrm>
            <a:custGeom>
              <a:avLst/>
              <a:gdLst/>
              <a:ahLst/>
              <a:cxnLst/>
              <a:rect l="l" t="t" r="r" b="b"/>
              <a:pathLst>
                <a:path w="391795" h="155575">
                  <a:moveTo>
                    <a:pt x="3175" y="154812"/>
                  </a:moveTo>
                  <a:lnTo>
                    <a:pt x="1269" y="155447"/>
                  </a:lnTo>
                  <a:lnTo>
                    <a:pt x="2539" y="155447"/>
                  </a:lnTo>
                  <a:lnTo>
                    <a:pt x="3175" y="154812"/>
                  </a:lnTo>
                  <a:close/>
                </a:path>
                <a:path w="391795" h="155575">
                  <a:moveTo>
                    <a:pt x="388620" y="1015"/>
                  </a:moveTo>
                  <a:lnTo>
                    <a:pt x="380237" y="3809"/>
                  </a:lnTo>
                  <a:lnTo>
                    <a:pt x="2167" y="147006"/>
                  </a:lnTo>
                  <a:lnTo>
                    <a:pt x="3809" y="147827"/>
                  </a:lnTo>
                  <a:lnTo>
                    <a:pt x="5079" y="150367"/>
                  </a:lnTo>
                  <a:lnTo>
                    <a:pt x="3809" y="152907"/>
                  </a:lnTo>
                  <a:lnTo>
                    <a:pt x="3809" y="154177"/>
                  </a:lnTo>
                  <a:lnTo>
                    <a:pt x="3175" y="154812"/>
                  </a:lnTo>
                  <a:lnTo>
                    <a:pt x="5079" y="154177"/>
                  </a:lnTo>
                  <a:lnTo>
                    <a:pt x="389127" y="10159"/>
                  </a:lnTo>
                  <a:lnTo>
                    <a:pt x="387857" y="5079"/>
                  </a:lnTo>
                  <a:lnTo>
                    <a:pt x="387857" y="2539"/>
                  </a:lnTo>
                  <a:lnTo>
                    <a:pt x="388620" y="1015"/>
                  </a:lnTo>
                  <a:close/>
                </a:path>
                <a:path w="391795" h="155575">
                  <a:moveTo>
                    <a:pt x="1269" y="147346"/>
                  </a:moveTo>
                  <a:lnTo>
                    <a:pt x="0" y="147827"/>
                  </a:lnTo>
                  <a:lnTo>
                    <a:pt x="1269" y="147827"/>
                  </a:lnTo>
                  <a:lnTo>
                    <a:pt x="1269" y="147346"/>
                  </a:lnTo>
                  <a:close/>
                </a:path>
                <a:path w="391795" h="155575">
                  <a:moveTo>
                    <a:pt x="1269" y="146557"/>
                  </a:moveTo>
                  <a:lnTo>
                    <a:pt x="1269" y="147346"/>
                  </a:lnTo>
                  <a:lnTo>
                    <a:pt x="2167" y="147006"/>
                  </a:lnTo>
                  <a:lnTo>
                    <a:pt x="1269" y="146557"/>
                  </a:lnTo>
                  <a:close/>
                </a:path>
                <a:path w="391795" h="155575">
                  <a:moveTo>
                    <a:pt x="391667" y="0"/>
                  </a:moveTo>
                  <a:lnTo>
                    <a:pt x="389127" y="0"/>
                  </a:lnTo>
                  <a:lnTo>
                    <a:pt x="388620" y="1015"/>
                  </a:lnTo>
                  <a:lnTo>
                    <a:pt x="3916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30868" y="2470403"/>
              <a:ext cx="238505" cy="111251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11417808" y="1397507"/>
              <a:ext cx="774700" cy="3939540"/>
            </a:xfrm>
            <a:custGeom>
              <a:avLst/>
              <a:gdLst/>
              <a:ahLst/>
              <a:cxnLst/>
              <a:rect l="l" t="t" r="r" b="b"/>
              <a:pathLst>
                <a:path w="774700" h="3939540">
                  <a:moveTo>
                    <a:pt x="76200" y="2207006"/>
                  </a:moveTo>
                  <a:lnTo>
                    <a:pt x="6350" y="2174748"/>
                  </a:lnTo>
                  <a:lnTo>
                    <a:pt x="0" y="2177173"/>
                  </a:lnTo>
                  <a:lnTo>
                    <a:pt x="0" y="2182114"/>
                  </a:lnTo>
                  <a:lnTo>
                    <a:pt x="72390" y="2214372"/>
                  </a:lnTo>
                  <a:lnTo>
                    <a:pt x="72390" y="2208161"/>
                  </a:lnTo>
                  <a:lnTo>
                    <a:pt x="74930" y="2208161"/>
                  </a:lnTo>
                  <a:lnTo>
                    <a:pt x="76200" y="2207006"/>
                  </a:lnTo>
                  <a:close/>
                </a:path>
                <a:path w="774700" h="3939540">
                  <a:moveTo>
                    <a:pt x="174498" y="3537839"/>
                  </a:moveTo>
                  <a:lnTo>
                    <a:pt x="172212" y="3536569"/>
                  </a:lnTo>
                  <a:lnTo>
                    <a:pt x="173482" y="3537839"/>
                  </a:lnTo>
                  <a:lnTo>
                    <a:pt x="174498" y="3537839"/>
                  </a:lnTo>
                  <a:close/>
                </a:path>
                <a:path w="774700" h="3939540">
                  <a:moveTo>
                    <a:pt x="178308" y="3523234"/>
                  </a:moveTo>
                  <a:lnTo>
                    <a:pt x="150329" y="3508756"/>
                  </a:lnTo>
                  <a:lnTo>
                    <a:pt x="145669" y="3506343"/>
                  </a:lnTo>
                  <a:lnTo>
                    <a:pt x="144399" y="3505200"/>
                  </a:lnTo>
                  <a:lnTo>
                    <a:pt x="144399" y="3507613"/>
                  </a:lnTo>
                  <a:lnTo>
                    <a:pt x="143129" y="3508756"/>
                  </a:lnTo>
                  <a:lnTo>
                    <a:pt x="136906" y="3508756"/>
                  </a:lnTo>
                  <a:lnTo>
                    <a:pt x="135636" y="3507613"/>
                  </a:lnTo>
                  <a:lnTo>
                    <a:pt x="135636" y="3511169"/>
                  </a:lnTo>
                  <a:lnTo>
                    <a:pt x="138176" y="3512439"/>
                  </a:lnTo>
                  <a:lnTo>
                    <a:pt x="140716" y="3513582"/>
                  </a:lnTo>
                  <a:lnTo>
                    <a:pt x="169545" y="3528060"/>
                  </a:lnTo>
                  <a:lnTo>
                    <a:pt x="170815" y="3526917"/>
                  </a:lnTo>
                  <a:lnTo>
                    <a:pt x="175768" y="3524504"/>
                  </a:lnTo>
                  <a:lnTo>
                    <a:pt x="178308" y="3523234"/>
                  </a:lnTo>
                  <a:close/>
                </a:path>
                <a:path w="774700" h="3939540">
                  <a:moveTo>
                    <a:pt x="181356" y="3532378"/>
                  </a:moveTo>
                  <a:lnTo>
                    <a:pt x="178943" y="3533521"/>
                  </a:lnTo>
                  <a:lnTo>
                    <a:pt x="176657" y="3532378"/>
                  </a:lnTo>
                  <a:lnTo>
                    <a:pt x="175387" y="3531108"/>
                  </a:lnTo>
                  <a:lnTo>
                    <a:pt x="174244" y="3528695"/>
                  </a:lnTo>
                  <a:lnTo>
                    <a:pt x="175387" y="3526282"/>
                  </a:lnTo>
                  <a:lnTo>
                    <a:pt x="177800" y="3525012"/>
                  </a:lnTo>
                  <a:lnTo>
                    <a:pt x="173101" y="3527425"/>
                  </a:lnTo>
                  <a:lnTo>
                    <a:pt x="171831" y="3528695"/>
                  </a:lnTo>
                  <a:lnTo>
                    <a:pt x="170688" y="3528695"/>
                  </a:lnTo>
                  <a:lnTo>
                    <a:pt x="170688" y="3534791"/>
                  </a:lnTo>
                  <a:lnTo>
                    <a:pt x="171831" y="3534791"/>
                  </a:lnTo>
                  <a:lnTo>
                    <a:pt x="173101" y="3535934"/>
                  </a:lnTo>
                  <a:lnTo>
                    <a:pt x="175387" y="3535934"/>
                  </a:lnTo>
                  <a:lnTo>
                    <a:pt x="176657" y="3534791"/>
                  </a:lnTo>
                  <a:lnTo>
                    <a:pt x="179120" y="3533521"/>
                  </a:lnTo>
                  <a:lnTo>
                    <a:pt x="181356" y="3532378"/>
                  </a:lnTo>
                  <a:close/>
                </a:path>
                <a:path w="774700" h="3939540">
                  <a:moveTo>
                    <a:pt x="198120" y="3548253"/>
                  </a:moveTo>
                  <a:lnTo>
                    <a:pt x="196850" y="3541776"/>
                  </a:lnTo>
                  <a:lnTo>
                    <a:pt x="196850" y="3539109"/>
                  </a:lnTo>
                  <a:lnTo>
                    <a:pt x="185166" y="3532632"/>
                  </a:lnTo>
                  <a:lnTo>
                    <a:pt x="182626" y="3533902"/>
                  </a:lnTo>
                  <a:lnTo>
                    <a:pt x="177419" y="3536569"/>
                  </a:lnTo>
                  <a:lnTo>
                    <a:pt x="176149" y="3537839"/>
                  </a:lnTo>
                  <a:lnTo>
                    <a:pt x="174498" y="3537839"/>
                  </a:lnTo>
                  <a:lnTo>
                    <a:pt x="198120" y="3550920"/>
                  </a:lnTo>
                  <a:lnTo>
                    <a:pt x="198120" y="3548253"/>
                  </a:lnTo>
                  <a:close/>
                </a:path>
                <a:path w="774700" h="3939540">
                  <a:moveTo>
                    <a:pt x="327660" y="3938270"/>
                  </a:moveTo>
                  <a:lnTo>
                    <a:pt x="325120" y="3933190"/>
                  </a:lnTo>
                  <a:lnTo>
                    <a:pt x="323977" y="3924300"/>
                  </a:lnTo>
                  <a:lnTo>
                    <a:pt x="256667" y="3886200"/>
                  </a:lnTo>
                  <a:lnTo>
                    <a:pt x="256667" y="3889883"/>
                  </a:lnTo>
                  <a:lnTo>
                    <a:pt x="256286" y="3889883"/>
                  </a:lnTo>
                  <a:lnTo>
                    <a:pt x="252476" y="3892423"/>
                  </a:lnTo>
                  <a:lnTo>
                    <a:pt x="249936" y="3891153"/>
                  </a:lnTo>
                  <a:lnTo>
                    <a:pt x="248666" y="3888613"/>
                  </a:lnTo>
                  <a:lnTo>
                    <a:pt x="248666" y="3884676"/>
                  </a:lnTo>
                  <a:lnTo>
                    <a:pt x="174498" y="3926205"/>
                  </a:lnTo>
                  <a:lnTo>
                    <a:pt x="171958" y="3927475"/>
                  </a:lnTo>
                  <a:lnTo>
                    <a:pt x="170688" y="3927475"/>
                  </a:lnTo>
                  <a:lnTo>
                    <a:pt x="170688" y="3932682"/>
                  </a:lnTo>
                  <a:lnTo>
                    <a:pt x="171958" y="3933952"/>
                  </a:lnTo>
                  <a:lnTo>
                    <a:pt x="173228" y="3935349"/>
                  </a:lnTo>
                  <a:lnTo>
                    <a:pt x="175768" y="3935349"/>
                  </a:lnTo>
                  <a:lnTo>
                    <a:pt x="177038" y="3933952"/>
                  </a:lnTo>
                  <a:lnTo>
                    <a:pt x="184785" y="3930142"/>
                  </a:lnTo>
                  <a:lnTo>
                    <a:pt x="252717" y="3892423"/>
                  </a:lnTo>
                  <a:lnTo>
                    <a:pt x="255016" y="3891153"/>
                  </a:lnTo>
                  <a:lnTo>
                    <a:pt x="256667" y="3890327"/>
                  </a:lnTo>
                  <a:lnTo>
                    <a:pt x="256667" y="3893820"/>
                  </a:lnTo>
                  <a:lnTo>
                    <a:pt x="255524" y="3895090"/>
                  </a:lnTo>
                  <a:lnTo>
                    <a:pt x="252984" y="3896360"/>
                  </a:lnTo>
                  <a:lnTo>
                    <a:pt x="327660" y="3939540"/>
                  </a:lnTo>
                  <a:lnTo>
                    <a:pt x="327660" y="3938270"/>
                  </a:lnTo>
                  <a:close/>
                </a:path>
                <a:path w="774700" h="3939540">
                  <a:moveTo>
                    <a:pt x="774192" y="307771"/>
                  </a:moveTo>
                  <a:lnTo>
                    <a:pt x="200812" y="133642"/>
                  </a:lnTo>
                  <a:lnTo>
                    <a:pt x="539496" y="8890"/>
                  </a:lnTo>
                  <a:lnTo>
                    <a:pt x="538226" y="8890"/>
                  </a:lnTo>
                  <a:lnTo>
                    <a:pt x="535686" y="7620"/>
                  </a:lnTo>
                  <a:lnTo>
                    <a:pt x="534416" y="5080"/>
                  </a:lnTo>
                  <a:lnTo>
                    <a:pt x="534416" y="2540"/>
                  </a:lnTo>
                  <a:lnTo>
                    <a:pt x="535686" y="1270"/>
                  </a:lnTo>
                  <a:lnTo>
                    <a:pt x="538226" y="0"/>
                  </a:lnTo>
                  <a:lnTo>
                    <a:pt x="186461" y="129540"/>
                  </a:lnTo>
                  <a:lnTo>
                    <a:pt x="185928" y="129540"/>
                  </a:lnTo>
                  <a:lnTo>
                    <a:pt x="186232" y="129628"/>
                  </a:lnTo>
                  <a:lnTo>
                    <a:pt x="184404" y="130302"/>
                  </a:lnTo>
                  <a:lnTo>
                    <a:pt x="186944" y="130302"/>
                  </a:lnTo>
                  <a:lnTo>
                    <a:pt x="187680" y="130530"/>
                  </a:lnTo>
                  <a:lnTo>
                    <a:pt x="188468" y="132080"/>
                  </a:lnTo>
                  <a:lnTo>
                    <a:pt x="189738" y="133350"/>
                  </a:lnTo>
                  <a:lnTo>
                    <a:pt x="191008" y="140843"/>
                  </a:lnTo>
                  <a:lnTo>
                    <a:pt x="774192" y="317817"/>
                  </a:lnTo>
                  <a:lnTo>
                    <a:pt x="774192" y="3077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053316" y="2262349"/>
              <a:ext cx="138683" cy="65560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071604" y="5877377"/>
              <a:ext cx="120396" cy="82986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10614660" y="3526535"/>
              <a:ext cx="1577340" cy="3078480"/>
            </a:xfrm>
            <a:custGeom>
              <a:avLst/>
              <a:gdLst/>
              <a:ahLst/>
              <a:cxnLst/>
              <a:rect l="l" t="t" r="r" b="b"/>
              <a:pathLst>
                <a:path w="1577340" h="3078479">
                  <a:moveTo>
                    <a:pt x="1460754" y="2434602"/>
                  </a:moveTo>
                  <a:lnTo>
                    <a:pt x="1459484" y="2432062"/>
                  </a:lnTo>
                  <a:lnTo>
                    <a:pt x="1458214" y="2430805"/>
                  </a:lnTo>
                  <a:lnTo>
                    <a:pt x="1455674" y="2429535"/>
                  </a:lnTo>
                  <a:lnTo>
                    <a:pt x="1450594" y="2423198"/>
                  </a:lnTo>
                  <a:lnTo>
                    <a:pt x="678942" y="1965960"/>
                  </a:lnTo>
                  <a:lnTo>
                    <a:pt x="678942" y="1973580"/>
                  </a:lnTo>
                  <a:lnTo>
                    <a:pt x="677672" y="1974850"/>
                  </a:lnTo>
                  <a:lnTo>
                    <a:pt x="675132" y="1976120"/>
                  </a:lnTo>
                  <a:lnTo>
                    <a:pt x="1453134" y="2438400"/>
                  </a:lnTo>
                  <a:lnTo>
                    <a:pt x="1458214" y="2438400"/>
                  </a:lnTo>
                  <a:lnTo>
                    <a:pt x="1458214" y="2437130"/>
                  </a:lnTo>
                  <a:lnTo>
                    <a:pt x="1459484" y="2437130"/>
                  </a:lnTo>
                  <a:lnTo>
                    <a:pt x="1460754" y="2434602"/>
                  </a:lnTo>
                  <a:close/>
                </a:path>
                <a:path w="1577340" h="3078479">
                  <a:moveTo>
                    <a:pt x="1577340" y="2787180"/>
                  </a:moveTo>
                  <a:lnTo>
                    <a:pt x="1120648" y="3068358"/>
                  </a:lnTo>
                  <a:lnTo>
                    <a:pt x="1116584" y="3070390"/>
                  </a:lnTo>
                  <a:lnTo>
                    <a:pt x="1116584" y="3069374"/>
                  </a:lnTo>
                  <a:lnTo>
                    <a:pt x="1117854" y="3069374"/>
                  </a:lnTo>
                  <a:lnTo>
                    <a:pt x="1119124" y="3068104"/>
                  </a:lnTo>
                  <a:lnTo>
                    <a:pt x="1121664" y="3066846"/>
                  </a:lnTo>
                  <a:lnTo>
                    <a:pt x="3810" y="2342388"/>
                  </a:lnTo>
                  <a:lnTo>
                    <a:pt x="0" y="2344915"/>
                  </a:lnTo>
                  <a:lnTo>
                    <a:pt x="1270" y="2352497"/>
                  </a:lnTo>
                  <a:lnTo>
                    <a:pt x="1115568" y="3074225"/>
                  </a:lnTo>
                  <a:lnTo>
                    <a:pt x="1115568" y="3077210"/>
                  </a:lnTo>
                  <a:lnTo>
                    <a:pt x="1116838" y="3077210"/>
                  </a:lnTo>
                  <a:lnTo>
                    <a:pt x="1118108" y="3078480"/>
                  </a:lnTo>
                  <a:lnTo>
                    <a:pt x="1121918" y="3078480"/>
                  </a:lnTo>
                  <a:lnTo>
                    <a:pt x="1124458" y="3077210"/>
                  </a:lnTo>
                  <a:lnTo>
                    <a:pt x="1577340" y="2798559"/>
                  </a:lnTo>
                  <a:lnTo>
                    <a:pt x="1577340" y="2787180"/>
                  </a:lnTo>
                  <a:close/>
                </a:path>
                <a:path w="1577340" h="3078479">
                  <a:moveTo>
                    <a:pt x="1577340" y="1876640"/>
                  </a:moveTo>
                  <a:lnTo>
                    <a:pt x="1289812" y="1719072"/>
                  </a:lnTo>
                  <a:lnTo>
                    <a:pt x="1288542" y="1721612"/>
                  </a:lnTo>
                  <a:lnTo>
                    <a:pt x="1288542" y="1724152"/>
                  </a:lnTo>
                  <a:lnTo>
                    <a:pt x="1287272" y="1724152"/>
                  </a:lnTo>
                  <a:lnTo>
                    <a:pt x="1284732" y="1725422"/>
                  </a:lnTo>
                  <a:lnTo>
                    <a:pt x="1577340" y="1885429"/>
                  </a:lnTo>
                  <a:lnTo>
                    <a:pt x="1577340" y="1876640"/>
                  </a:lnTo>
                  <a:close/>
                </a:path>
                <a:path w="1577340" h="3078479">
                  <a:moveTo>
                    <a:pt x="1577340" y="235254"/>
                  </a:moveTo>
                  <a:lnTo>
                    <a:pt x="1043940" y="0"/>
                  </a:lnTo>
                  <a:lnTo>
                    <a:pt x="1045210" y="3822"/>
                  </a:lnTo>
                  <a:lnTo>
                    <a:pt x="1045210" y="5080"/>
                  </a:lnTo>
                  <a:lnTo>
                    <a:pt x="1046480" y="12700"/>
                  </a:lnTo>
                  <a:lnTo>
                    <a:pt x="1577340" y="246392"/>
                  </a:lnTo>
                  <a:lnTo>
                    <a:pt x="1577340" y="2352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492484" y="3529583"/>
              <a:ext cx="161798" cy="82295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11489436" y="3160775"/>
              <a:ext cx="607060" cy="2368550"/>
            </a:xfrm>
            <a:custGeom>
              <a:avLst/>
              <a:gdLst/>
              <a:ahLst/>
              <a:cxnLst/>
              <a:rect l="l" t="t" r="r" b="b"/>
              <a:pathLst>
                <a:path w="607059" h="2368550">
                  <a:moveTo>
                    <a:pt x="71818" y="5842"/>
                  </a:moveTo>
                  <a:lnTo>
                    <a:pt x="71628" y="4572"/>
                  </a:lnTo>
                  <a:lnTo>
                    <a:pt x="71628" y="5842"/>
                  </a:lnTo>
                  <a:lnTo>
                    <a:pt x="71818" y="5842"/>
                  </a:lnTo>
                  <a:close/>
                </a:path>
                <a:path w="607059" h="2368550">
                  <a:moveTo>
                    <a:pt x="121920" y="1763903"/>
                  </a:moveTo>
                  <a:lnTo>
                    <a:pt x="120650" y="1757807"/>
                  </a:lnTo>
                  <a:lnTo>
                    <a:pt x="120650" y="1754124"/>
                  </a:lnTo>
                  <a:lnTo>
                    <a:pt x="107569" y="1760220"/>
                  </a:lnTo>
                  <a:lnTo>
                    <a:pt x="106299" y="1762760"/>
                  </a:lnTo>
                  <a:lnTo>
                    <a:pt x="103632" y="1763903"/>
                  </a:lnTo>
                  <a:lnTo>
                    <a:pt x="103632" y="1768856"/>
                  </a:lnTo>
                  <a:lnTo>
                    <a:pt x="104902" y="1771269"/>
                  </a:lnTo>
                  <a:lnTo>
                    <a:pt x="107569" y="1771269"/>
                  </a:lnTo>
                  <a:lnTo>
                    <a:pt x="110109" y="1770126"/>
                  </a:lnTo>
                  <a:lnTo>
                    <a:pt x="111506" y="1768856"/>
                  </a:lnTo>
                  <a:lnTo>
                    <a:pt x="117983" y="1766443"/>
                  </a:lnTo>
                  <a:lnTo>
                    <a:pt x="121920" y="1763903"/>
                  </a:lnTo>
                  <a:close/>
                </a:path>
                <a:path w="607059" h="2368550">
                  <a:moveTo>
                    <a:pt x="126492" y="313182"/>
                  </a:moveTo>
                  <a:lnTo>
                    <a:pt x="83058" y="9652"/>
                  </a:lnTo>
                  <a:lnTo>
                    <a:pt x="75438" y="7112"/>
                  </a:lnTo>
                  <a:lnTo>
                    <a:pt x="72898" y="7112"/>
                  </a:lnTo>
                  <a:lnTo>
                    <a:pt x="72898" y="5842"/>
                  </a:lnTo>
                  <a:lnTo>
                    <a:pt x="71818" y="5842"/>
                  </a:lnTo>
                  <a:lnTo>
                    <a:pt x="118872" y="316992"/>
                  </a:lnTo>
                  <a:lnTo>
                    <a:pt x="126492" y="313182"/>
                  </a:lnTo>
                  <a:close/>
                </a:path>
                <a:path w="607059" h="2368550">
                  <a:moveTo>
                    <a:pt x="260604" y="2162556"/>
                  </a:moveTo>
                  <a:lnTo>
                    <a:pt x="8890" y="451104"/>
                  </a:lnTo>
                  <a:lnTo>
                    <a:pt x="8890" y="444754"/>
                  </a:lnTo>
                  <a:lnTo>
                    <a:pt x="6350" y="443484"/>
                  </a:lnTo>
                  <a:lnTo>
                    <a:pt x="0" y="443484"/>
                  </a:lnTo>
                  <a:lnTo>
                    <a:pt x="0" y="449834"/>
                  </a:lnTo>
                  <a:lnTo>
                    <a:pt x="251714" y="2158746"/>
                  </a:lnTo>
                  <a:lnTo>
                    <a:pt x="254254" y="2170176"/>
                  </a:lnTo>
                  <a:lnTo>
                    <a:pt x="254254" y="2166366"/>
                  </a:lnTo>
                  <a:lnTo>
                    <a:pt x="260604" y="2162556"/>
                  </a:lnTo>
                  <a:close/>
                </a:path>
                <a:path w="607059" h="2368550">
                  <a:moveTo>
                    <a:pt x="413004" y="2083816"/>
                  </a:moveTo>
                  <a:lnTo>
                    <a:pt x="412813" y="2082546"/>
                  </a:lnTo>
                  <a:lnTo>
                    <a:pt x="173228" y="380492"/>
                  </a:lnTo>
                  <a:lnTo>
                    <a:pt x="171958" y="372872"/>
                  </a:lnTo>
                  <a:lnTo>
                    <a:pt x="171958" y="370344"/>
                  </a:lnTo>
                  <a:lnTo>
                    <a:pt x="165608" y="370344"/>
                  </a:lnTo>
                  <a:lnTo>
                    <a:pt x="163068" y="371602"/>
                  </a:lnTo>
                  <a:lnTo>
                    <a:pt x="163068" y="374142"/>
                  </a:lnTo>
                  <a:lnTo>
                    <a:pt x="164338" y="380492"/>
                  </a:lnTo>
                  <a:lnTo>
                    <a:pt x="404114" y="2085086"/>
                  </a:lnTo>
                  <a:lnTo>
                    <a:pt x="409194" y="2082546"/>
                  </a:lnTo>
                  <a:lnTo>
                    <a:pt x="411734" y="2083816"/>
                  </a:lnTo>
                  <a:lnTo>
                    <a:pt x="413004" y="2085086"/>
                  </a:lnTo>
                  <a:lnTo>
                    <a:pt x="413004" y="2083816"/>
                  </a:lnTo>
                  <a:close/>
                </a:path>
                <a:path w="607059" h="2368550">
                  <a:moveTo>
                    <a:pt x="465162" y="155359"/>
                  </a:moveTo>
                  <a:lnTo>
                    <a:pt x="90170" y="0"/>
                  </a:lnTo>
                  <a:lnTo>
                    <a:pt x="80010" y="3810"/>
                  </a:lnTo>
                  <a:lnTo>
                    <a:pt x="78740" y="5080"/>
                  </a:lnTo>
                  <a:lnTo>
                    <a:pt x="76200" y="5080"/>
                  </a:lnTo>
                  <a:lnTo>
                    <a:pt x="83820" y="7620"/>
                  </a:lnTo>
                  <a:lnTo>
                    <a:pt x="453898" y="161544"/>
                  </a:lnTo>
                  <a:lnTo>
                    <a:pt x="464058" y="156464"/>
                  </a:lnTo>
                  <a:lnTo>
                    <a:pt x="465162" y="155359"/>
                  </a:lnTo>
                  <a:close/>
                </a:path>
                <a:path w="607059" h="2368550">
                  <a:moveTo>
                    <a:pt x="467868" y="156464"/>
                  </a:moveTo>
                  <a:lnTo>
                    <a:pt x="466598" y="155194"/>
                  </a:lnTo>
                  <a:lnTo>
                    <a:pt x="465328" y="155194"/>
                  </a:lnTo>
                  <a:lnTo>
                    <a:pt x="465162" y="155359"/>
                  </a:lnTo>
                  <a:lnTo>
                    <a:pt x="467868" y="156464"/>
                  </a:lnTo>
                  <a:close/>
                </a:path>
                <a:path w="607059" h="2368550">
                  <a:moveTo>
                    <a:pt x="604012" y="2367026"/>
                  </a:moveTo>
                  <a:lnTo>
                    <a:pt x="602742" y="2367026"/>
                  </a:lnTo>
                  <a:lnTo>
                    <a:pt x="604012" y="2367661"/>
                  </a:lnTo>
                  <a:lnTo>
                    <a:pt x="604012" y="2367026"/>
                  </a:lnTo>
                  <a:close/>
                </a:path>
                <a:path w="607059" h="2368550">
                  <a:moveTo>
                    <a:pt x="605282" y="2368296"/>
                  </a:moveTo>
                  <a:lnTo>
                    <a:pt x="604012" y="2367661"/>
                  </a:lnTo>
                  <a:lnTo>
                    <a:pt x="604012" y="2368296"/>
                  </a:lnTo>
                  <a:lnTo>
                    <a:pt x="605282" y="2368296"/>
                  </a:lnTo>
                  <a:close/>
                </a:path>
                <a:path w="607059" h="2368550">
                  <a:moveTo>
                    <a:pt x="606552" y="2359406"/>
                  </a:moveTo>
                  <a:lnTo>
                    <a:pt x="267462" y="2170176"/>
                  </a:lnTo>
                  <a:lnTo>
                    <a:pt x="259842" y="2173986"/>
                  </a:lnTo>
                  <a:lnTo>
                    <a:pt x="256032" y="2173986"/>
                  </a:lnTo>
                  <a:lnTo>
                    <a:pt x="597662" y="2364486"/>
                  </a:lnTo>
                  <a:lnTo>
                    <a:pt x="602742" y="2367026"/>
                  </a:lnTo>
                  <a:lnTo>
                    <a:pt x="601472" y="2364486"/>
                  </a:lnTo>
                  <a:lnTo>
                    <a:pt x="602742" y="2361946"/>
                  </a:lnTo>
                  <a:lnTo>
                    <a:pt x="604012" y="2360676"/>
                  </a:lnTo>
                  <a:lnTo>
                    <a:pt x="606552" y="23594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745468" y="5244083"/>
              <a:ext cx="156972" cy="91693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092559" y="5465413"/>
              <a:ext cx="99441" cy="63658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9217152" y="2471927"/>
              <a:ext cx="2346960" cy="4382135"/>
            </a:xfrm>
            <a:custGeom>
              <a:avLst/>
              <a:gdLst/>
              <a:ahLst/>
              <a:cxnLst/>
              <a:rect l="l" t="t" r="r" b="b"/>
              <a:pathLst>
                <a:path w="2346959" h="4382134">
                  <a:moveTo>
                    <a:pt x="495" y="2286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495" y="2286"/>
                  </a:lnTo>
                  <a:close/>
                </a:path>
                <a:path w="2346959" h="4382134">
                  <a:moveTo>
                    <a:pt x="552577" y="2454097"/>
                  </a:moveTo>
                  <a:lnTo>
                    <a:pt x="552361" y="2453132"/>
                  </a:lnTo>
                  <a:lnTo>
                    <a:pt x="11430" y="7620"/>
                  </a:lnTo>
                  <a:lnTo>
                    <a:pt x="10795" y="5080"/>
                  </a:lnTo>
                  <a:lnTo>
                    <a:pt x="10160" y="2540"/>
                  </a:lnTo>
                  <a:lnTo>
                    <a:pt x="6350" y="3810"/>
                  </a:lnTo>
                  <a:lnTo>
                    <a:pt x="3810" y="5080"/>
                  </a:lnTo>
                  <a:lnTo>
                    <a:pt x="1270" y="3810"/>
                  </a:lnTo>
                  <a:lnTo>
                    <a:pt x="495" y="2286"/>
                  </a:lnTo>
                  <a:lnTo>
                    <a:pt x="543052" y="2454402"/>
                  </a:lnTo>
                  <a:lnTo>
                    <a:pt x="544322" y="2458212"/>
                  </a:lnTo>
                  <a:lnTo>
                    <a:pt x="544322" y="2455672"/>
                  </a:lnTo>
                  <a:lnTo>
                    <a:pt x="545592" y="2453132"/>
                  </a:lnTo>
                  <a:lnTo>
                    <a:pt x="550672" y="2453132"/>
                  </a:lnTo>
                  <a:lnTo>
                    <a:pt x="552577" y="2454097"/>
                  </a:lnTo>
                  <a:close/>
                </a:path>
                <a:path w="2346959" h="4382134">
                  <a:moveTo>
                    <a:pt x="553212" y="2454402"/>
                  </a:moveTo>
                  <a:lnTo>
                    <a:pt x="552577" y="2454097"/>
                  </a:lnTo>
                  <a:lnTo>
                    <a:pt x="553212" y="2456942"/>
                  </a:lnTo>
                  <a:lnTo>
                    <a:pt x="553212" y="2454402"/>
                  </a:lnTo>
                  <a:close/>
                </a:path>
                <a:path w="2346959" h="4382134">
                  <a:moveTo>
                    <a:pt x="1151382" y="3998264"/>
                  </a:moveTo>
                  <a:lnTo>
                    <a:pt x="1150112" y="3998976"/>
                  </a:lnTo>
                  <a:lnTo>
                    <a:pt x="1151382" y="3998976"/>
                  </a:lnTo>
                  <a:lnTo>
                    <a:pt x="1151382" y="3998264"/>
                  </a:lnTo>
                  <a:close/>
                </a:path>
                <a:path w="2346959" h="4382134">
                  <a:moveTo>
                    <a:pt x="1387144" y="3400107"/>
                  </a:moveTo>
                  <a:lnTo>
                    <a:pt x="1386840" y="3398520"/>
                  </a:lnTo>
                  <a:lnTo>
                    <a:pt x="1386840" y="3399790"/>
                  </a:lnTo>
                  <a:lnTo>
                    <a:pt x="1387144" y="3400107"/>
                  </a:lnTo>
                  <a:close/>
                </a:path>
                <a:path w="2346959" h="4382134">
                  <a:moveTo>
                    <a:pt x="2074164" y="3006090"/>
                  </a:moveTo>
                  <a:lnTo>
                    <a:pt x="2073694" y="3005861"/>
                  </a:lnTo>
                  <a:lnTo>
                    <a:pt x="2074164" y="3008630"/>
                  </a:lnTo>
                  <a:lnTo>
                    <a:pt x="2074164" y="3006090"/>
                  </a:lnTo>
                  <a:close/>
                </a:path>
                <a:path w="2346959" h="4382134">
                  <a:moveTo>
                    <a:pt x="2075688" y="3019425"/>
                  </a:moveTo>
                  <a:lnTo>
                    <a:pt x="2075446" y="3018155"/>
                  </a:lnTo>
                  <a:lnTo>
                    <a:pt x="2073275" y="3006471"/>
                  </a:lnTo>
                  <a:lnTo>
                    <a:pt x="2073275" y="3005658"/>
                  </a:lnTo>
                  <a:lnTo>
                    <a:pt x="2073694" y="3005861"/>
                  </a:lnTo>
                  <a:lnTo>
                    <a:pt x="2073516" y="3004820"/>
                  </a:lnTo>
                  <a:lnTo>
                    <a:pt x="2015998" y="2661031"/>
                  </a:lnTo>
                  <a:lnTo>
                    <a:pt x="2014728" y="2650998"/>
                  </a:lnTo>
                  <a:lnTo>
                    <a:pt x="2015998" y="2648458"/>
                  </a:lnTo>
                  <a:lnTo>
                    <a:pt x="2014728" y="2648458"/>
                  </a:lnTo>
                  <a:lnTo>
                    <a:pt x="2012188" y="2647188"/>
                  </a:lnTo>
                  <a:lnTo>
                    <a:pt x="2007108" y="2647188"/>
                  </a:lnTo>
                  <a:lnTo>
                    <a:pt x="2007108" y="2653538"/>
                  </a:lnTo>
                  <a:lnTo>
                    <a:pt x="2065223" y="3005861"/>
                  </a:lnTo>
                  <a:lnTo>
                    <a:pt x="2065223" y="3005988"/>
                  </a:lnTo>
                  <a:lnTo>
                    <a:pt x="2065020" y="3006471"/>
                  </a:lnTo>
                  <a:lnTo>
                    <a:pt x="2065020" y="3009011"/>
                  </a:lnTo>
                  <a:lnTo>
                    <a:pt x="2066163" y="3015615"/>
                  </a:lnTo>
                  <a:lnTo>
                    <a:pt x="2067433" y="3020822"/>
                  </a:lnTo>
                  <a:lnTo>
                    <a:pt x="2069719" y="3019425"/>
                  </a:lnTo>
                  <a:lnTo>
                    <a:pt x="2072132" y="3018155"/>
                  </a:lnTo>
                  <a:lnTo>
                    <a:pt x="2074545" y="3019425"/>
                  </a:lnTo>
                  <a:lnTo>
                    <a:pt x="2075688" y="3020822"/>
                  </a:lnTo>
                  <a:lnTo>
                    <a:pt x="2075688" y="3019425"/>
                  </a:lnTo>
                  <a:close/>
                </a:path>
                <a:path w="2346959" h="4382134">
                  <a:moveTo>
                    <a:pt x="2267712" y="4381512"/>
                  </a:moveTo>
                  <a:lnTo>
                    <a:pt x="1485595" y="3850297"/>
                  </a:lnTo>
                  <a:lnTo>
                    <a:pt x="1485595" y="3856571"/>
                  </a:lnTo>
                  <a:lnTo>
                    <a:pt x="1484630" y="3858488"/>
                  </a:lnTo>
                  <a:lnTo>
                    <a:pt x="1483537" y="3858488"/>
                  </a:lnTo>
                  <a:lnTo>
                    <a:pt x="1484630" y="3857523"/>
                  </a:lnTo>
                  <a:lnTo>
                    <a:pt x="1485595" y="3856571"/>
                  </a:lnTo>
                  <a:lnTo>
                    <a:pt x="1485595" y="3850297"/>
                  </a:lnTo>
                  <a:lnTo>
                    <a:pt x="1485379" y="3850144"/>
                  </a:lnTo>
                  <a:lnTo>
                    <a:pt x="1477822" y="3815003"/>
                  </a:lnTo>
                  <a:lnTo>
                    <a:pt x="1477759" y="3814724"/>
                  </a:lnTo>
                  <a:lnTo>
                    <a:pt x="1478534" y="3814330"/>
                  </a:lnTo>
                  <a:lnTo>
                    <a:pt x="1479804" y="3813060"/>
                  </a:lnTo>
                  <a:lnTo>
                    <a:pt x="1479804" y="3810533"/>
                  </a:lnTo>
                  <a:lnTo>
                    <a:pt x="1470609" y="3763467"/>
                  </a:lnTo>
                  <a:lnTo>
                    <a:pt x="1470609" y="3815003"/>
                  </a:lnTo>
                  <a:lnTo>
                    <a:pt x="1470279" y="3815003"/>
                  </a:lnTo>
                  <a:lnTo>
                    <a:pt x="1469910" y="3813606"/>
                  </a:lnTo>
                  <a:lnTo>
                    <a:pt x="1470609" y="3815003"/>
                  </a:lnTo>
                  <a:lnTo>
                    <a:pt x="1470609" y="3763467"/>
                  </a:lnTo>
                  <a:lnTo>
                    <a:pt x="1400810" y="3406127"/>
                  </a:lnTo>
                  <a:lnTo>
                    <a:pt x="1400162" y="3402317"/>
                  </a:lnTo>
                  <a:lnTo>
                    <a:pt x="1399540" y="3398520"/>
                  </a:lnTo>
                  <a:lnTo>
                    <a:pt x="1393190" y="3401060"/>
                  </a:lnTo>
                  <a:lnTo>
                    <a:pt x="1390650" y="3402317"/>
                  </a:lnTo>
                  <a:lnTo>
                    <a:pt x="1388110" y="3401060"/>
                  </a:lnTo>
                  <a:lnTo>
                    <a:pt x="1387144" y="3400107"/>
                  </a:lnTo>
                  <a:lnTo>
                    <a:pt x="1468272" y="3808806"/>
                  </a:lnTo>
                  <a:lnTo>
                    <a:pt x="1468120" y="3808476"/>
                  </a:lnTo>
                  <a:lnTo>
                    <a:pt x="1150112" y="3988879"/>
                  </a:lnTo>
                  <a:lnTo>
                    <a:pt x="1147635" y="3990124"/>
                  </a:lnTo>
                  <a:lnTo>
                    <a:pt x="1140460" y="3985361"/>
                  </a:lnTo>
                  <a:lnTo>
                    <a:pt x="720217" y="3690175"/>
                  </a:lnTo>
                  <a:lnTo>
                    <a:pt x="718947" y="3688905"/>
                  </a:lnTo>
                  <a:lnTo>
                    <a:pt x="716407" y="3687648"/>
                  </a:lnTo>
                  <a:lnTo>
                    <a:pt x="713867" y="3687648"/>
                  </a:lnTo>
                  <a:lnTo>
                    <a:pt x="712597" y="3690175"/>
                  </a:lnTo>
                  <a:lnTo>
                    <a:pt x="711454" y="3691432"/>
                  </a:lnTo>
                  <a:lnTo>
                    <a:pt x="711454" y="3692690"/>
                  </a:lnTo>
                  <a:lnTo>
                    <a:pt x="712597" y="3695217"/>
                  </a:lnTo>
                  <a:lnTo>
                    <a:pt x="712597" y="3696474"/>
                  </a:lnTo>
                  <a:lnTo>
                    <a:pt x="713867" y="3697744"/>
                  </a:lnTo>
                  <a:lnTo>
                    <a:pt x="1144270" y="4000500"/>
                  </a:lnTo>
                  <a:lnTo>
                    <a:pt x="1148080" y="4000500"/>
                  </a:lnTo>
                  <a:lnTo>
                    <a:pt x="1150620" y="3995458"/>
                  </a:lnTo>
                  <a:lnTo>
                    <a:pt x="1150620" y="3991673"/>
                  </a:lnTo>
                  <a:lnTo>
                    <a:pt x="1149350" y="3991673"/>
                  </a:lnTo>
                  <a:lnTo>
                    <a:pt x="1148080" y="3990403"/>
                  </a:lnTo>
                  <a:lnTo>
                    <a:pt x="1150620" y="3991673"/>
                  </a:lnTo>
                  <a:lnTo>
                    <a:pt x="1152652" y="3992664"/>
                  </a:lnTo>
                  <a:lnTo>
                    <a:pt x="1152652" y="3995191"/>
                  </a:lnTo>
                  <a:lnTo>
                    <a:pt x="1151382" y="3997718"/>
                  </a:lnTo>
                  <a:lnTo>
                    <a:pt x="1151382" y="3998264"/>
                  </a:lnTo>
                  <a:lnTo>
                    <a:pt x="1469021" y="3818229"/>
                  </a:lnTo>
                  <a:lnTo>
                    <a:pt x="1476756" y="3855021"/>
                  </a:lnTo>
                  <a:lnTo>
                    <a:pt x="1476756" y="3856266"/>
                  </a:lnTo>
                  <a:lnTo>
                    <a:pt x="1478026" y="3856266"/>
                  </a:lnTo>
                  <a:lnTo>
                    <a:pt x="1478026" y="3857523"/>
                  </a:lnTo>
                  <a:lnTo>
                    <a:pt x="1478584" y="3857523"/>
                  </a:lnTo>
                  <a:lnTo>
                    <a:pt x="1479550" y="3858488"/>
                  </a:lnTo>
                  <a:lnTo>
                    <a:pt x="1480146" y="3858488"/>
                  </a:lnTo>
                  <a:lnTo>
                    <a:pt x="1478724" y="3857523"/>
                  </a:lnTo>
                  <a:lnTo>
                    <a:pt x="1479423" y="3857523"/>
                  </a:lnTo>
                  <a:lnTo>
                    <a:pt x="1480400" y="3858488"/>
                  </a:lnTo>
                  <a:lnTo>
                    <a:pt x="1480146" y="3858488"/>
                  </a:lnTo>
                  <a:lnTo>
                    <a:pt x="2251202" y="4381512"/>
                  </a:lnTo>
                  <a:lnTo>
                    <a:pt x="2267712" y="4381512"/>
                  </a:lnTo>
                  <a:close/>
                </a:path>
                <a:path w="2346959" h="4382134">
                  <a:moveTo>
                    <a:pt x="2346960" y="2429764"/>
                  </a:moveTo>
                  <a:lnTo>
                    <a:pt x="2345690" y="2423414"/>
                  </a:lnTo>
                  <a:lnTo>
                    <a:pt x="2290064" y="2054098"/>
                  </a:lnTo>
                  <a:lnTo>
                    <a:pt x="2289518" y="2050288"/>
                  </a:lnTo>
                  <a:lnTo>
                    <a:pt x="2288794" y="2045208"/>
                  </a:lnTo>
                  <a:lnTo>
                    <a:pt x="2288794" y="2047748"/>
                  </a:lnTo>
                  <a:lnTo>
                    <a:pt x="2287524" y="2050288"/>
                  </a:lnTo>
                  <a:lnTo>
                    <a:pt x="2287524" y="2045208"/>
                  </a:lnTo>
                  <a:lnTo>
                    <a:pt x="2233930" y="1696212"/>
                  </a:lnTo>
                  <a:lnTo>
                    <a:pt x="2233930" y="1689862"/>
                  </a:lnTo>
                  <a:lnTo>
                    <a:pt x="2231390" y="1688592"/>
                  </a:lnTo>
                  <a:lnTo>
                    <a:pt x="2226310" y="1688592"/>
                  </a:lnTo>
                  <a:lnTo>
                    <a:pt x="2225040" y="1691132"/>
                  </a:lnTo>
                  <a:lnTo>
                    <a:pt x="2225040" y="1693672"/>
                  </a:lnTo>
                  <a:lnTo>
                    <a:pt x="2279904" y="2049018"/>
                  </a:lnTo>
                  <a:lnTo>
                    <a:pt x="2279904" y="2050288"/>
                  </a:lnTo>
                  <a:lnTo>
                    <a:pt x="2280526" y="2050605"/>
                  </a:lnTo>
                  <a:lnTo>
                    <a:pt x="2338070" y="2427224"/>
                  </a:lnTo>
                  <a:lnTo>
                    <a:pt x="2336800" y="2432304"/>
                  </a:lnTo>
                  <a:lnTo>
                    <a:pt x="2336800" y="2433574"/>
                  </a:lnTo>
                  <a:lnTo>
                    <a:pt x="2338070" y="2433574"/>
                  </a:lnTo>
                  <a:lnTo>
                    <a:pt x="2340610" y="2436114"/>
                  </a:lnTo>
                  <a:lnTo>
                    <a:pt x="2343150" y="2434844"/>
                  </a:lnTo>
                  <a:lnTo>
                    <a:pt x="2345690" y="2434844"/>
                  </a:lnTo>
                  <a:lnTo>
                    <a:pt x="2346960" y="2433574"/>
                  </a:lnTo>
                  <a:lnTo>
                    <a:pt x="2346960" y="24297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26828" y="5100827"/>
              <a:ext cx="287020" cy="152400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9851136" y="301751"/>
              <a:ext cx="2106295" cy="3752215"/>
            </a:xfrm>
            <a:custGeom>
              <a:avLst/>
              <a:gdLst/>
              <a:ahLst/>
              <a:cxnLst/>
              <a:rect l="l" t="t" r="r" b="b"/>
              <a:pathLst>
                <a:path w="2106295" h="3752215">
                  <a:moveTo>
                    <a:pt x="300228" y="3586099"/>
                  </a:moveTo>
                  <a:lnTo>
                    <a:pt x="254381" y="3359404"/>
                  </a:lnTo>
                  <a:lnTo>
                    <a:pt x="254127" y="3358134"/>
                  </a:lnTo>
                  <a:lnTo>
                    <a:pt x="252984" y="3354705"/>
                  </a:lnTo>
                  <a:lnTo>
                    <a:pt x="252984" y="3353816"/>
                  </a:lnTo>
                  <a:lnTo>
                    <a:pt x="8890" y="2125218"/>
                  </a:lnTo>
                  <a:lnTo>
                    <a:pt x="8890" y="2121408"/>
                  </a:lnTo>
                  <a:lnTo>
                    <a:pt x="6350" y="2121408"/>
                  </a:lnTo>
                  <a:lnTo>
                    <a:pt x="5080" y="2122678"/>
                  </a:lnTo>
                  <a:lnTo>
                    <a:pt x="3810" y="2122678"/>
                  </a:lnTo>
                  <a:lnTo>
                    <a:pt x="1270" y="2123948"/>
                  </a:lnTo>
                  <a:lnTo>
                    <a:pt x="0" y="2125218"/>
                  </a:lnTo>
                  <a:lnTo>
                    <a:pt x="0" y="2127758"/>
                  </a:lnTo>
                  <a:lnTo>
                    <a:pt x="1270" y="2132838"/>
                  </a:lnTo>
                  <a:lnTo>
                    <a:pt x="244094" y="3355086"/>
                  </a:lnTo>
                  <a:lnTo>
                    <a:pt x="244094" y="3356889"/>
                  </a:lnTo>
                  <a:lnTo>
                    <a:pt x="243840" y="3355594"/>
                  </a:lnTo>
                  <a:lnTo>
                    <a:pt x="243840" y="3358134"/>
                  </a:lnTo>
                  <a:lnTo>
                    <a:pt x="244398" y="3358426"/>
                  </a:lnTo>
                  <a:lnTo>
                    <a:pt x="244246" y="3357715"/>
                  </a:lnTo>
                  <a:lnTo>
                    <a:pt x="246634" y="3358896"/>
                  </a:lnTo>
                  <a:lnTo>
                    <a:pt x="251714" y="3358896"/>
                  </a:lnTo>
                  <a:lnTo>
                    <a:pt x="252857" y="3356610"/>
                  </a:lnTo>
                  <a:lnTo>
                    <a:pt x="252857" y="3356864"/>
                  </a:lnTo>
                  <a:lnTo>
                    <a:pt x="251587" y="3359404"/>
                  </a:lnTo>
                  <a:lnTo>
                    <a:pt x="246380" y="3359404"/>
                  </a:lnTo>
                  <a:lnTo>
                    <a:pt x="244398" y="3358426"/>
                  </a:lnTo>
                  <a:lnTo>
                    <a:pt x="291211" y="3592322"/>
                  </a:lnTo>
                  <a:lnTo>
                    <a:pt x="291211" y="3593592"/>
                  </a:lnTo>
                  <a:lnTo>
                    <a:pt x="298958" y="3593592"/>
                  </a:lnTo>
                  <a:lnTo>
                    <a:pt x="300228" y="3591052"/>
                  </a:lnTo>
                  <a:lnTo>
                    <a:pt x="300228" y="3586099"/>
                  </a:lnTo>
                  <a:close/>
                </a:path>
                <a:path w="2106295" h="3752215">
                  <a:moveTo>
                    <a:pt x="1224330" y="2931706"/>
                  </a:moveTo>
                  <a:lnTo>
                    <a:pt x="1223772" y="2928874"/>
                  </a:lnTo>
                  <a:lnTo>
                    <a:pt x="1223772" y="2931414"/>
                  </a:lnTo>
                  <a:lnTo>
                    <a:pt x="1224330" y="2931706"/>
                  </a:lnTo>
                  <a:close/>
                </a:path>
                <a:path w="2106295" h="3752215">
                  <a:moveTo>
                    <a:pt x="1231392" y="2927096"/>
                  </a:moveTo>
                  <a:lnTo>
                    <a:pt x="765937" y="11430"/>
                  </a:lnTo>
                  <a:lnTo>
                    <a:pt x="765937" y="7620"/>
                  </a:lnTo>
                  <a:lnTo>
                    <a:pt x="764794" y="3810"/>
                  </a:lnTo>
                  <a:lnTo>
                    <a:pt x="764794" y="1270"/>
                  </a:lnTo>
                  <a:lnTo>
                    <a:pt x="762254" y="0"/>
                  </a:lnTo>
                  <a:lnTo>
                    <a:pt x="755904" y="0"/>
                  </a:lnTo>
                  <a:lnTo>
                    <a:pt x="755904" y="3810"/>
                  </a:lnTo>
                  <a:lnTo>
                    <a:pt x="1222502" y="2923286"/>
                  </a:lnTo>
                  <a:lnTo>
                    <a:pt x="1223772" y="2927096"/>
                  </a:lnTo>
                  <a:lnTo>
                    <a:pt x="1225042" y="2929636"/>
                  </a:lnTo>
                  <a:lnTo>
                    <a:pt x="1227582" y="2932176"/>
                  </a:lnTo>
                  <a:lnTo>
                    <a:pt x="1230122" y="2932176"/>
                  </a:lnTo>
                  <a:lnTo>
                    <a:pt x="1230744" y="2930906"/>
                  </a:lnTo>
                  <a:lnTo>
                    <a:pt x="1231392" y="2929636"/>
                  </a:lnTo>
                  <a:lnTo>
                    <a:pt x="1231392" y="2927096"/>
                  </a:lnTo>
                  <a:close/>
                </a:path>
                <a:path w="2106295" h="3752215">
                  <a:moveTo>
                    <a:pt x="1363980" y="3747008"/>
                  </a:moveTo>
                  <a:lnTo>
                    <a:pt x="1233474" y="2932684"/>
                  </a:lnTo>
                  <a:lnTo>
                    <a:pt x="1232662" y="2927604"/>
                  </a:lnTo>
                  <a:lnTo>
                    <a:pt x="1232662" y="2930144"/>
                  </a:lnTo>
                  <a:lnTo>
                    <a:pt x="1231392" y="2932684"/>
                  </a:lnTo>
                  <a:lnTo>
                    <a:pt x="1226312" y="2932684"/>
                  </a:lnTo>
                  <a:lnTo>
                    <a:pt x="1224330" y="2931706"/>
                  </a:lnTo>
                  <a:lnTo>
                    <a:pt x="1225042" y="2935224"/>
                  </a:lnTo>
                  <a:lnTo>
                    <a:pt x="1355090" y="3739388"/>
                  </a:lnTo>
                  <a:lnTo>
                    <a:pt x="1355090" y="3749548"/>
                  </a:lnTo>
                  <a:lnTo>
                    <a:pt x="1357630" y="3752088"/>
                  </a:lnTo>
                  <a:lnTo>
                    <a:pt x="1362710" y="3752088"/>
                  </a:lnTo>
                  <a:lnTo>
                    <a:pt x="1363980" y="3750818"/>
                  </a:lnTo>
                  <a:lnTo>
                    <a:pt x="1363980" y="3747008"/>
                  </a:lnTo>
                  <a:close/>
                </a:path>
                <a:path w="2106295" h="3752215">
                  <a:moveTo>
                    <a:pt x="1685912" y="1844992"/>
                  </a:moveTo>
                  <a:lnTo>
                    <a:pt x="1685544" y="1842262"/>
                  </a:lnTo>
                  <a:lnTo>
                    <a:pt x="1685544" y="1844802"/>
                  </a:lnTo>
                  <a:lnTo>
                    <a:pt x="1685912" y="1844992"/>
                  </a:lnTo>
                  <a:close/>
                </a:path>
                <a:path w="2106295" h="3752215">
                  <a:moveTo>
                    <a:pt x="1766316" y="3176016"/>
                  </a:moveTo>
                  <a:lnTo>
                    <a:pt x="1765046" y="3173476"/>
                  </a:lnTo>
                  <a:lnTo>
                    <a:pt x="1762506" y="3172206"/>
                  </a:lnTo>
                  <a:lnTo>
                    <a:pt x="1757426" y="3174746"/>
                  </a:lnTo>
                  <a:lnTo>
                    <a:pt x="1561693" y="3265424"/>
                  </a:lnTo>
                  <a:lnTo>
                    <a:pt x="1559052" y="3265424"/>
                  </a:lnTo>
                  <a:lnTo>
                    <a:pt x="1559052" y="3267468"/>
                  </a:lnTo>
                  <a:lnTo>
                    <a:pt x="1561604" y="3265944"/>
                  </a:lnTo>
                  <a:lnTo>
                    <a:pt x="1564386" y="3265944"/>
                  </a:lnTo>
                  <a:lnTo>
                    <a:pt x="1566926" y="3267202"/>
                  </a:lnTo>
                  <a:lnTo>
                    <a:pt x="1566926" y="3273552"/>
                  </a:lnTo>
                  <a:lnTo>
                    <a:pt x="1573149" y="3271012"/>
                  </a:lnTo>
                  <a:lnTo>
                    <a:pt x="1763776" y="3182366"/>
                  </a:lnTo>
                  <a:lnTo>
                    <a:pt x="1764030" y="3182112"/>
                  </a:lnTo>
                  <a:lnTo>
                    <a:pt x="1765046" y="3181096"/>
                  </a:lnTo>
                  <a:lnTo>
                    <a:pt x="1766316" y="3178556"/>
                  </a:lnTo>
                  <a:lnTo>
                    <a:pt x="1766316" y="3176016"/>
                  </a:lnTo>
                  <a:close/>
                </a:path>
                <a:path w="2106295" h="3752215">
                  <a:moveTo>
                    <a:pt x="1827276" y="2806446"/>
                  </a:moveTo>
                  <a:lnTo>
                    <a:pt x="1694434" y="1848612"/>
                  </a:lnTo>
                  <a:lnTo>
                    <a:pt x="1694434" y="1846072"/>
                  </a:lnTo>
                  <a:lnTo>
                    <a:pt x="1694434" y="1843532"/>
                  </a:lnTo>
                  <a:lnTo>
                    <a:pt x="1693164" y="1846072"/>
                  </a:lnTo>
                  <a:lnTo>
                    <a:pt x="1688084" y="1846072"/>
                  </a:lnTo>
                  <a:lnTo>
                    <a:pt x="1685912" y="1844992"/>
                  </a:lnTo>
                  <a:lnTo>
                    <a:pt x="1819554" y="2809557"/>
                  </a:lnTo>
                  <a:lnTo>
                    <a:pt x="1818259" y="2810002"/>
                  </a:lnTo>
                  <a:lnTo>
                    <a:pt x="1714246" y="2856357"/>
                  </a:lnTo>
                  <a:lnTo>
                    <a:pt x="1712976" y="2857627"/>
                  </a:lnTo>
                  <a:lnTo>
                    <a:pt x="1712976" y="2862707"/>
                  </a:lnTo>
                  <a:lnTo>
                    <a:pt x="1715516" y="2862707"/>
                  </a:lnTo>
                  <a:lnTo>
                    <a:pt x="1716786" y="2863850"/>
                  </a:lnTo>
                  <a:lnTo>
                    <a:pt x="1717929" y="2863850"/>
                  </a:lnTo>
                  <a:lnTo>
                    <a:pt x="1719199" y="2862707"/>
                  </a:lnTo>
                  <a:lnTo>
                    <a:pt x="1729232" y="2858897"/>
                  </a:lnTo>
                  <a:lnTo>
                    <a:pt x="1825752" y="2816225"/>
                  </a:lnTo>
                  <a:lnTo>
                    <a:pt x="1825752" y="2814955"/>
                  </a:lnTo>
                  <a:lnTo>
                    <a:pt x="1823212" y="2816225"/>
                  </a:lnTo>
                  <a:lnTo>
                    <a:pt x="1819529" y="2814955"/>
                  </a:lnTo>
                  <a:lnTo>
                    <a:pt x="1818259" y="2812542"/>
                  </a:lnTo>
                  <a:lnTo>
                    <a:pt x="1819529" y="2810002"/>
                  </a:lnTo>
                  <a:lnTo>
                    <a:pt x="1819656" y="2810256"/>
                  </a:lnTo>
                  <a:lnTo>
                    <a:pt x="1827276" y="2806446"/>
                  </a:lnTo>
                  <a:close/>
                </a:path>
                <a:path w="2106295" h="3752215">
                  <a:moveTo>
                    <a:pt x="2106168" y="3018536"/>
                  </a:moveTo>
                  <a:lnTo>
                    <a:pt x="2104898" y="3018536"/>
                  </a:lnTo>
                  <a:lnTo>
                    <a:pt x="2102358" y="3015996"/>
                  </a:lnTo>
                  <a:lnTo>
                    <a:pt x="2101088" y="3015996"/>
                  </a:lnTo>
                  <a:lnTo>
                    <a:pt x="2091055" y="3021076"/>
                  </a:lnTo>
                  <a:lnTo>
                    <a:pt x="1765300" y="3170682"/>
                  </a:lnTo>
                  <a:lnTo>
                    <a:pt x="1762760" y="3171952"/>
                  </a:lnTo>
                  <a:lnTo>
                    <a:pt x="1765300" y="3173222"/>
                  </a:lnTo>
                  <a:lnTo>
                    <a:pt x="1767840" y="3178302"/>
                  </a:lnTo>
                  <a:lnTo>
                    <a:pt x="1766570" y="3180842"/>
                  </a:lnTo>
                  <a:lnTo>
                    <a:pt x="1764030" y="3182112"/>
                  </a:lnTo>
                  <a:lnTo>
                    <a:pt x="2103628" y="3024886"/>
                  </a:lnTo>
                  <a:lnTo>
                    <a:pt x="2104898" y="3023616"/>
                  </a:lnTo>
                  <a:lnTo>
                    <a:pt x="2104898" y="3021076"/>
                  </a:lnTo>
                  <a:lnTo>
                    <a:pt x="2106168" y="3021076"/>
                  </a:lnTo>
                  <a:lnTo>
                    <a:pt x="2106168" y="30185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951843" y="1397507"/>
              <a:ext cx="240156" cy="75951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10603992" y="1527047"/>
              <a:ext cx="1059180" cy="4347210"/>
            </a:xfrm>
            <a:custGeom>
              <a:avLst/>
              <a:gdLst/>
              <a:ahLst/>
              <a:cxnLst/>
              <a:rect l="l" t="t" r="r" b="b"/>
              <a:pathLst>
                <a:path w="1059179" h="4347210">
                  <a:moveTo>
                    <a:pt x="688848" y="3965956"/>
                  </a:moveTo>
                  <a:lnTo>
                    <a:pt x="687578" y="3963543"/>
                  </a:lnTo>
                  <a:lnTo>
                    <a:pt x="685038" y="3963543"/>
                  </a:lnTo>
                  <a:lnTo>
                    <a:pt x="682498" y="3964686"/>
                  </a:lnTo>
                  <a:lnTo>
                    <a:pt x="679958" y="3965956"/>
                  </a:lnTo>
                  <a:lnTo>
                    <a:pt x="657352" y="3978529"/>
                  </a:lnTo>
                  <a:lnTo>
                    <a:pt x="654469" y="3980688"/>
                  </a:lnTo>
                  <a:lnTo>
                    <a:pt x="651256" y="3980688"/>
                  </a:lnTo>
                  <a:lnTo>
                    <a:pt x="648716" y="3981958"/>
                  </a:lnTo>
                  <a:lnTo>
                    <a:pt x="2540" y="4336745"/>
                  </a:lnTo>
                  <a:lnTo>
                    <a:pt x="1270" y="4338015"/>
                  </a:lnTo>
                  <a:lnTo>
                    <a:pt x="0" y="4338015"/>
                  </a:lnTo>
                  <a:lnTo>
                    <a:pt x="0" y="4344352"/>
                  </a:lnTo>
                  <a:lnTo>
                    <a:pt x="1270" y="4346880"/>
                  </a:lnTo>
                  <a:lnTo>
                    <a:pt x="3810" y="4346880"/>
                  </a:lnTo>
                  <a:lnTo>
                    <a:pt x="8890" y="4344352"/>
                  </a:lnTo>
                  <a:lnTo>
                    <a:pt x="12700" y="4341812"/>
                  </a:lnTo>
                  <a:lnTo>
                    <a:pt x="655066" y="3988308"/>
                  </a:lnTo>
                  <a:lnTo>
                    <a:pt x="658876" y="3987038"/>
                  </a:lnTo>
                  <a:lnTo>
                    <a:pt x="658876" y="3984498"/>
                  </a:lnTo>
                  <a:lnTo>
                    <a:pt x="657606" y="3983228"/>
                  </a:lnTo>
                  <a:lnTo>
                    <a:pt x="657098" y="3982212"/>
                  </a:lnTo>
                  <a:lnTo>
                    <a:pt x="657352" y="3982339"/>
                  </a:lnTo>
                  <a:lnTo>
                    <a:pt x="658622" y="3983609"/>
                  </a:lnTo>
                  <a:lnTo>
                    <a:pt x="659892" y="3986022"/>
                  </a:lnTo>
                  <a:lnTo>
                    <a:pt x="658622" y="3988562"/>
                  </a:lnTo>
                  <a:lnTo>
                    <a:pt x="657352" y="3989832"/>
                  </a:lnTo>
                  <a:lnTo>
                    <a:pt x="674141" y="3981069"/>
                  </a:lnTo>
                  <a:lnTo>
                    <a:pt x="686308" y="3974719"/>
                  </a:lnTo>
                  <a:lnTo>
                    <a:pt x="687578" y="3972306"/>
                  </a:lnTo>
                  <a:lnTo>
                    <a:pt x="688848" y="3971036"/>
                  </a:lnTo>
                  <a:lnTo>
                    <a:pt x="688848" y="3965956"/>
                  </a:lnTo>
                  <a:close/>
                </a:path>
                <a:path w="1059179" h="4347210">
                  <a:moveTo>
                    <a:pt x="1046086" y="399046"/>
                  </a:moveTo>
                  <a:lnTo>
                    <a:pt x="1045464" y="396240"/>
                  </a:lnTo>
                  <a:lnTo>
                    <a:pt x="1045464" y="398780"/>
                  </a:lnTo>
                  <a:lnTo>
                    <a:pt x="1046086" y="399046"/>
                  </a:lnTo>
                  <a:close/>
                </a:path>
                <a:path w="1059179" h="4347210">
                  <a:moveTo>
                    <a:pt x="1054608" y="394208"/>
                  </a:moveTo>
                  <a:lnTo>
                    <a:pt x="1004062" y="11430"/>
                  </a:lnTo>
                  <a:lnTo>
                    <a:pt x="1002792" y="3810"/>
                  </a:lnTo>
                  <a:lnTo>
                    <a:pt x="1002792" y="2540"/>
                  </a:lnTo>
                  <a:lnTo>
                    <a:pt x="1001522" y="0"/>
                  </a:lnTo>
                  <a:lnTo>
                    <a:pt x="995172" y="0"/>
                  </a:lnTo>
                  <a:lnTo>
                    <a:pt x="995172" y="3810"/>
                  </a:lnTo>
                  <a:lnTo>
                    <a:pt x="1046988" y="389128"/>
                  </a:lnTo>
                  <a:lnTo>
                    <a:pt x="1046988" y="395478"/>
                  </a:lnTo>
                  <a:lnTo>
                    <a:pt x="1048258" y="398018"/>
                  </a:lnTo>
                  <a:lnTo>
                    <a:pt x="1050798" y="399288"/>
                  </a:lnTo>
                  <a:lnTo>
                    <a:pt x="1053338" y="399288"/>
                  </a:lnTo>
                  <a:lnTo>
                    <a:pt x="1054608" y="396748"/>
                  </a:lnTo>
                  <a:lnTo>
                    <a:pt x="1054608" y="394208"/>
                  </a:lnTo>
                  <a:close/>
                </a:path>
                <a:path w="1059179" h="4347210">
                  <a:moveTo>
                    <a:pt x="1059180" y="418719"/>
                  </a:moveTo>
                  <a:lnTo>
                    <a:pt x="1056843" y="399923"/>
                  </a:lnTo>
                  <a:lnTo>
                    <a:pt x="1056386" y="396240"/>
                  </a:lnTo>
                  <a:lnTo>
                    <a:pt x="1055116" y="397510"/>
                  </a:lnTo>
                  <a:lnTo>
                    <a:pt x="1053719" y="399923"/>
                  </a:lnTo>
                  <a:lnTo>
                    <a:pt x="1048258" y="399923"/>
                  </a:lnTo>
                  <a:lnTo>
                    <a:pt x="1046086" y="399046"/>
                  </a:lnTo>
                  <a:lnTo>
                    <a:pt x="1046861" y="402463"/>
                  </a:lnTo>
                  <a:lnTo>
                    <a:pt x="1049528" y="419989"/>
                  </a:lnTo>
                  <a:lnTo>
                    <a:pt x="1049528" y="422402"/>
                  </a:lnTo>
                  <a:lnTo>
                    <a:pt x="1052322" y="423672"/>
                  </a:lnTo>
                  <a:lnTo>
                    <a:pt x="1056386" y="423672"/>
                  </a:lnTo>
                  <a:lnTo>
                    <a:pt x="1059180" y="422402"/>
                  </a:lnTo>
                  <a:lnTo>
                    <a:pt x="1059180" y="4187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761220" y="4925568"/>
              <a:ext cx="65531" cy="262127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205466" y="4953762"/>
              <a:ext cx="301370" cy="156971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744456" y="5243321"/>
              <a:ext cx="188214" cy="101600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9218676" y="240804"/>
              <a:ext cx="2973705" cy="5050790"/>
            </a:xfrm>
            <a:custGeom>
              <a:avLst/>
              <a:gdLst/>
              <a:ahLst/>
              <a:cxnLst/>
              <a:rect l="l" t="t" r="r" b="b"/>
              <a:pathLst>
                <a:path w="2973704" h="5050790">
                  <a:moveTo>
                    <a:pt x="23215" y="2228837"/>
                  </a:moveTo>
                  <a:lnTo>
                    <a:pt x="1270" y="2228837"/>
                  </a:lnTo>
                  <a:lnTo>
                    <a:pt x="0" y="2228837"/>
                  </a:lnTo>
                  <a:lnTo>
                    <a:pt x="0" y="2232647"/>
                  </a:lnTo>
                  <a:lnTo>
                    <a:pt x="1270" y="2235187"/>
                  </a:lnTo>
                  <a:lnTo>
                    <a:pt x="3810" y="2236457"/>
                  </a:lnTo>
                  <a:lnTo>
                    <a:pt x="6350" y="2235187"/>
                  </a:lnTo>
                  <a:lnTo>
                    <a:pt x="10160" y="2233917"/>
                  </a:lnTo>
                  <a:lnTo>
                    <a:pt x="16383" y="2231377"/>
                  </a:lnTo>
                  <a:lnTo>
                    <a:pt x="23215" y="2228837"/>
                  </a:lnTo>
                  <a:close/>
                </a:path>
                <a:path w="2973704" h="5050790">
                  <a:moveTo>
                    <a:pt x="397002" y="2086851"/>
                  </a:moveTo>
                  <a:lnTo>
                    <a:pt x="395732" y="2084311"/>
                  </a:lnTo>
                  <a:lnTo>
                    <a:pt x="395732" y="2083041"/>
                  </a:lnTo>
                  <a:lnTo>
                    <a:pt x="394462" y="2081771"/>
                  </a:lnTo>
                  <a:lnTo>
                    <a:pt x="390652" y="2081771"/>
                  </a:lnTo>
                  <a:lnTo>
                    <a:pt x="2540" y="2225027"/>
                  </a:lnTo>
                  <a:lnTo>
                    <a:pt x="1270" y="2225027"/>
                  </a:lnTo>
                  <a:lnTo>
                    <a:pt x="1270" y="2227567"/>
                  </a:lnTo>
                  <a:lnTo>
                    <a:pt x="26631" y="2227567"/>
                  </a:lnTo>
                  <a:lnTo>
                    <a:pt x="391922" y="2091931"/>
                  </a:lnTo>
                  <a:lnTo>
                    <a:pt x="393192" y="2090661"/>
                  </a:lnTo>
                  <a:lnTo>
                    <a:pt x="395732" y="2089391"/>
                  </a:lnTo>
                  <a:lnTo>
                    <a:pt x="397002" y="2086851"/>
                  </a:lnTo>
                  <a:close/>
                </a:path>
                <a:path w="2973704" h="5050790">
                  <a:moveTo>
                    <a:pt x="2274366" y="3900957"/>
                  </a:moveTo>
                  <a:lnTo>
                    <a:pt x="2273808" y="3898125"/>
                  </a:lnTo>
                  <a:lnTo>
                    <a:pt x="2273808" y="3900665"/>
                  </a:lnTo>
                  <a:lnTo>
                    <a:pt x="2274366" y="3900957"/>
                  </a:lnTo>
                  <a:close/>
                </a:path>
                <a:path w="2973704" h="5050790">
                  <a:moveTo>
                    <a:pt x="2327148" y="1899018"/>
                  </a:moveTo>
                  <a:lnTo>
                    <a:pt x="2304338" y="1737855"/>
                  </a:lnTo>
                  <a:lnTo>
                    <a:pt x="2304186" y="1736775"/>
                  </a:lnTo>
                  <a:lnTo>
                    <a:pt x="2304161" y="1735315"/>
                  </a:lnTo>
                  <a:lnTo>
                    <a:pt x="2302764" y="1737855"/>
                  </a:lnTo>
                  <a:lnTo>
                    <a:pt x="2297684" y="1737855"/>
                  </a:lnTo>
                  <a:lnTo>
                    <a:pt x="2296655" y="1737347"/>
                  </a:lnTo>
                  <a:lnTo>
                    <a:pt x="2301494" y="1737347"/>
                  </a:lnTo>
                  <a:lnTo>
                    <a:pt x="2302764" y="1734807"/>
                  </a:lnTo>
                  <a:lnTo>
                    <a:pt x="2302764" y="1732267"/>
                  </a:lnTo>
                  <a:lnTo>
                    <a:pt x="2301494" y="1725917"/>
                  </a:lnTo>
                  <a:lnTo>
                    <a:pt x="2065909" y="3797"/>
                  </a:lnTo>
                  <a:lnTo>
                    <a:pt x="2065909" y="2527"/>
                  </a:lnTo>
                  <a:lnTo>
                    <a:pt x="2064639" y="1257"/>
                  </a:lnTo>
                  <a:lnTo>
                    <a:pt x="2062226" y="1257"/>
                  </a:lnTo>
                  <a:lnTo>
                    <a:pt x="2060956" y="0"/>
                  </a:lnTo>
                  <a:lnTo>
                    <a:pt x="2057146" y="0"/>
                  </a:lnTo>
                  <a:lnTo>
                    <a:pt x="2055876" y="2527"/>
                  </a:lnTo>
                  <a:lnTo>
                    <a:pt x="2055876" y="5067"/>
                  </a:lnTo>
                  <a:lnTo>
                    <a:pt x="2057146" y="10147"/>
                  </a:lnTo>
                  <a:lnTo>
                    <a:pt x="2294001" y="1733537"/>
                  </a:lnTo>
                  <a:lnTo>
                    <a:pt x="2294001" y="1736077"/>
                  </a:lnTo>
                  <a:lnTo>
                    <a:pt x="2295525" y="1736890"/>
                  </a:lnTo>
                  <a:lnTo>
                    <a:pt x="2318131" y="1902701"/>
                  </a:lnTo>
                  <a:lnTo>
                    <a:pt x="2318131" y="1905241"/>
                  </a:lnTo>
                  <a:lnTo>
                    <a:pt x="2320798" y="1906511"/>
                  </a:lnTo>
                  <a:lnTo>
                    <a:pt x="2325878" y="1906511"/>
                  </a:lnTo>
                  <a:lnTo>
                    <a:pt x="2327148" y="1903971"/>
                  </a:lnTo>
                  <a:lnTo>
                    <a:pt x="2327148" y="1899018"/>
                  </a:lnTo>
                  <a:close/>
                </a:path>
                <a:path w="2973704" h="5050790">
                  <a:moveTo>
                    <a:pt x="2394826" y="4700790"/>
                  </a:moveTo>
                  <a:lnTo>
                    <a:pt x="2394204" y="4698098"/>
                  </a:lnTo>
                  <a:lnTo>
                    <a:pt x="2394204" y="4700511"/>
                  </a:lnTo>
                  <a:lnTo>
                    <a:pt x="2394826" y="4700790"/>
                  </a:lnTo>
                  <a:close/>
                </a:path>
                <a:path w="2973704" h="5050790">
                  <a:moveTo>
                    <a:pt x="2453640" y="5041633"/>
                  </a:moveTo>
                  <a:lnTo>
                    <a:pt x="2404160" y="4707877"/>
                  </a:lnTo>
                  <a:lnTo>
                    <a:pt x="2404008" y="4706861"/>
                  </a:lnTo>
                  <a:lnTo>
                    <a:pt x="2404872" y="4705210"/>
                  </a:lnTo>
                  <a:lnTo>
                    <a:pt x="2404872" y="4702924"/>
                  </a:lnTo>
                  <a:lnTo>
                    <a:pt x="2404592" y="4701654"/>
                  </a:lnTo>
                  <a:lnTo>
                    <a:pt x="2404275" y="4700232"/>
                  </a:lnTo>
                  <a:lnTo>
                    <a:pt x="2404618" y="4699584"/>
                  </a:lnTo>
                  <a:lnTo>
                    <a:pt x="2404872" y="4699368"/>
                  </a:lnTo>
                  <a:lnTo>
                    <a:pt x="2404795" y="4699241"/>
                  </a:lnTo>
                  <a:lnTo>
                    <a:pt x="2404872" y="4699114"/>
                  </a:lnTo>
                  <a:lnTo>
                    <a:pt x="2404872" y="4696701"/>
                  </a:lnTo>
                  <a:lnTo>
                    <a:pt x="2403043" y="4681969"/>
                  </a:lnTo>
                  <a:lnTo>
                    <a:pt x="2402459" y="4677143"/>
                  </a:lnTo>
                  <a:lnTo>
                    <a:pt x="2401189" y="4679556"/>
                  </a:lnTo>
                  <a:lnTo>
                    <a:pt x="2400046" y="4681969"/>
                  </a:lnTo>
                  <a:lnTo>
                    <a:pt x="2395093" y="4681969"/>
                  </a:lnTo>
                  <a:lnTo>
                    <a:pt x="2394547" y="4681715"/>
                  </a:lnTo>
                  <a:lnTo>
                    <a:pt x="2399030" y="4681715"/>
                  </a:lnTo>
                  <a:lnTo>
                    <a:pt x="2400300" y="4679175"/>
                  </a:lnTo>
                  <a:lnTo>
                    <a:pt x="2400300" y="4676635"/>
                  </a:lnTo>
                  <a:lnTo>
                    <a:pt x="2394712" y="4639551"/>
                  </a:lnTo>
                  <a:lnTo>
                    <a:pt x="2393950" y="4634471"/>
                  </a:lnTo>
                  <a:lnTo>
                    <a:pt x="2393950" y="4637011"/>
                  </a:lnTo>
                  <a:lnTo>
                    <a:pt x="2392680" y="4639551"/>
                  </a:lnTo>
                  <a:lnTo>
                    <a:pt x="2391918" y="4639551"/>
                  </a:lnTo>
                  <a:lnTo>
                    <a:pt x="2392680" y="4638027"/>
                  </a:lnTo>
                  <a:lnTo>
                    <a:pt x="2392680" y="4635487"/>
                  </a:lnTo>
                  <a:lnTo>
                    <a:pt x="2344534" y="4313415"/>
                  </a:lnTo>
                  <a:lnTo>
                    <a:pt x="2344318" y="4311993"/>
                  </a:lnTo>
                  <a:lnTo>
                    <a:pt x="2346325" y="4309986"/>
                  </a:lnTo>
                  <a:lnTo>
                    <a:pt x="2345055" y="4307573"/>
                  </a:lnTo>
                  <a:lnTo>
                    <a:pt x="2345055" y="4306303"/>
                  </a:lnTo>
                  <a:lnTo>
                    <a:pt x="2343023" y="4292968"/>
                  </a:lnTo>
                  <a:lnTo>
                    <a:pt x="2343023" y="4312526"/>
                  </a:lnTo>
                  <a:lnTo>
                    <a:pt x="2341245" y="4313415"/>
                  </a:lnTo>
                  <a:lnTo>
                    <a:pt x="2339467" y="4313415"/>
                  </a:lnTo>
                  <a:lnTo>
                    <a:pt x="2341245" y="4312526"/>
                  </a:lnTo>
                  <a:lnTo>
                    <a:pt x="2343023" y="4312526"/>
                  </a:lnTo>
                  <a:lnTo>
                    <a:pt x="2343023" y="4292968"/>
                  </a:lnTo>
                  <a:lnTo>
                    <a:pt x="2283510" y="3902329"/>
                  </a:lnTo>
                  <a:lnTo>
                    <a:pt x="2284476" y="3900411"/>
                  </a:lnTo>
                  <a:lnTo>
                    <a:pt x="2284476" y="3897871"/>
                  </a:lnTo>
                  <a:lnTo>
                    <a:pt x="2201545" y="3338055"/>
                  </a:lnTo>
                  <a:lnTo>
                    <a:pt x="2200275" y="3332975"/>
                  </a:lnTo>
                  <a:lnTo>
                    <a:pt x="2200275" y="3326625"/>
                  </a:lnTo>
                  <a:lnTo>
                    <a:pt x="2197735" y="3325355"/>
                  </a:lnTo>
                  <a:lnTo>
                    <a:pt x="2192782" y="3325355"/>
                  </a:lnTo>
                  <a:lnTo>
                    <a:pt x="2192782" y="3326625"/>
                  </a:lnTo>
                  <a:lnTo>
                    <a:pt x="2191512" y="3327895"/>
                  </a:lnTo>
                  <a:lnTo>
                    <a:pt x="2191512" y="3330435"/>
                  </a:lnTo>
                  <a:lnTo>
                    <a:pt x="2275713" y="3895331"/>
                  </a:lnTo>
                  <a:lnTo>
                    <a:pt x="2275713" y="3901630"/>
                  </a:lnTo>
                  <a:lnTo>
                    <a:pt x="2274366" y="3900957"/>
                  </a:lnTo>
                  <a:lnTo>
                    <a:pt x="2275078" y="3904475"/>
                  </a:lnTo>
                  <a:lnTo>
                    <a:pt x="2334895" y="4299953"/>
                  </a:lnTo>
                  <a:lnTo>
                    <a:pt x="2336165" y="4308843"/>
                  </a:lnTo>
                  <a:lnTo>
                    <a:pt x="2336165" y="4311256"/>
                  </a:lnTo>
                  <a:lnTo>
                    <a:pt x="2337816" y="4312907"/>
                  </a:lnTo>
                  <a:lnTo>
                    <a:pt x="2336292" y="4312145"/>
                  </a:lnTo>
                  <a:lnTo>
                    <a:pt x="2383917" y="4632947"/>
                  </a:lnTo>
                  <a:lnTo>
                    <a:pt x="2383917" y="4639297"/>
                  </a:lnTo>
                  <a:lnTo>
                    <a:pt x="2385961" y="4640326"/>
                  </a:lnTo>
                  <a:lnTo>
                    <a:pt x="2386330" y="4642091"/>
                  </a:lnTo>
                  <a:lnTo>
                    <a:pt x="2391410" y="4674095"/>
                  </a:lnTo>
                  <a:lnTo>
                    <a:pt x="2391410" y="4680445"/>
                  </a:lnTo>
                  <a:lnTo>
                    <a:pt x="2393277" y="4681385"/>
                  </a:lnTo>
                  <a:lnTo>
                    <a:pt x="2393950" y="4684509"/>
                  </a:lnTo>
                  <a:lnTo>
                    <a:pt x="2395093" y="4689335"/>
                  </a:lnTo>
                  <a:lnTo>
                    <a:pt x="2396363" y="4695431"/>
                  </a:lnTo>
                  <a:lnTo>
                    <a:pt x="2396363" y="4700257"/>
                  </a:lnTo>
                  <a:lnTo>
                    <a:pt x="2398776" y="4701527"/>
                  </a:lnTo>
                  <a:lnTo>
                    <a:pt x="2402344" y="4701527"/>
                  </a:lnTo>
                  <a:lnTo>
                    <a:pt x="2402205" y="4701654"/>
                  </a:lnTo>
                  <a:lnTo>
                    <a:pt x="2396871" y="4701654"/>
                  </a:lnTo>
                  <a:lnTo>
                    <a:pt x="2394826" y="4700790"/>
                  </a:lnTo>
                  <a:lnTo>
                    <a:pt x="2395601" y="4704067"/>
                  </a:lnTo>
                  <a:lnTo>
                    <a:pt x="2395601" y="4706480"/>
                  </a:lnTo>
                  <a:lnTo>
                    <a:pt x="2398141" y="4707623"/>
                  </a:lnTo>
                  <a:lnTo>
                    <a:pt x="2402192" y="4707623"/>
                  </a:lnTo>
                  <a:lnTo>
                    <a:pt x="2402078" y="4707877"/>
                  </a:lnTo>
                  <a:lnTo>
                    <a:pt x="2398268" y="4707877"/>
                  </a:lnTo>
                  <a:lnTo>
                    <a:pt x="2395728" y="4706607"/>
                  </a:lnTo>
                  <a:lnTo>
                    <a:pt x="2446147" y="5042903"/>
                  </a:lnTo>
                  <a:lnTo>
                    <a:pt x="2446147" y="5049253"/>
                  </a:lnTo>
                  <a:lnTo>
                    <a:pt x="2448560" y="5050523"/>
                  </a:lnTo>
                  <a:lnTo>
                    <a:pt x="2452370" y="5050523"/>
                  </a:lnTo>
                  <a:lnTo>
                    <a:pt x="2453640" y="5049253"/>
                  </a:lnTo>
                  <a:lnTo>
                    <a:pt x="2453640" y="5041633"/>
                  </a:lnTo>
                  <a:close/>
                </a:path>
                <a:path w="2973704" h="5050790">
                  <a:moveTo>
                    <a:pt x="2519540" y="2843136"/>
                  </a:moveTo>
                  <a:lnTo>
                    <a:pt x="2518664" y="2842247"/>
                  </a:lnTo>
                  <a:lnTo>
                    <a:pt x="2517902" y="2842247"/>
                  </a:lnTo>
                  <a:lnTo>
                    <a:pt x="2517394" y="2842247"/>
                  </a:lnTo>
                  <a:lnTo>
                    <a:pt x="2512949" y="2842247"/>
                  </a:lnTo>
                  <a:lnTo>
                    <a:pt x="2461641" y="2865234"/>
                  </a:lnTo>
                  <a:lnTo>
                    <a:pt x="2456688" y="2867901"/>
                  </a:lnTo>
                  <a:lnTo>
                    <a:pt x="2454148" y="2869171"/>
                  </a:lnTo>
                  <a:lnTo>
                    <a:pt x="2452878" y="2871711"/>
                  </a:lnTo>
                  <a:lnTo>
                    <a:pt x="2455418" y="2876791"/>
                  </a:lnTo>
                  <a:lnTo>
                    <a:pt x="2457831" y="2878061"/>
                  </a:lnTo>
                  <a:lnTo>
                    <a:pt x="2460371" y="2876791"/>
                  </a:lnTo>
                  <a:lnTo>
                    <a:pt x="2515362" y="2851264"/>
                  </a:lnTo>
                  <a:lnTo>
                    <a:pt x="2516632" y="2849867"/>
                  </a:lnTo>
                  <a:lnTo>
                    <a:pt x="2519172" y="2849867"/>
                  </a:lnTo>
                  <a:lnTo>
                    <a:pt x="2519172" y="2843517"/>
                  </a:lnTo>
                  <a:lnTo>
                    <a:pt x="2518257" y="2842615"/>
                  </a:lnTo>
                  <a:lnTo>
                    <a:pt x="2519540" y="2843136"/>
                  </a:lnTo>
                  <a:close/>
                </a:path>
                <a:path w="2973704" h="5050790">
                  <a:moveTo>
                    <a:pt x="2953512" y="3020809"/>
                  </a:moveTo>
                  <a:lnTo>
                    <a:pt x="2952242" y="3019539"/>
                  </a:lnTo>
                  <a:lnTo>
                    <a:pt x="2951226" y="3020047"/>
                  </a:lnTo>
                  <a:lnTo>
                    <a:pt x="2953512" y="3020809"/>
                  </a:lnTo>
                  <a:close/>
                </a:path>
                <a:path w="2973704" h="5050790">
                  <a:moveTo>
                    <a:pt x="2973324" y="3029813"/>
                  </a:moveTo>
                  <a:lnTo>
                    <a:pt x="2955417" y="3022333"/>
                  </a:lnTo>
                  <a:lnTo>
                    <a:pt x="2952877" y="3021063"/>
                  </a:lnTo>
                  <a:lnTo>
                    <a:pt x="2950984" y="3020174"/>
                  </a:lnTo>
                  <a:lnTo>
                    <a:pt x="2951226" y="3020047"/>
                  </a:lnTo>
                  <a:lnTo>
                    <a:pt x="2945892" y="3018269"/>
                  </a:lnTo>
                  <a:lnTo>
                    <a:pt x="2519540" y="2843136"/>
                  </a:lnTo>
                  <a:lnTo>
                    <a:pt x="2519934" y="2843517"/>
                  </a:lnTo>
                  <a:lnTo>
                    <a:pt x="2519934" y="2844787"/>
                  </a:lnTo>
                  <a:lnTo>
                    <a:pt x="2521204" y="2847327"/>
                  </a:lnTo>
                  <a:lnTo>
                    <a:pt x="2519934" y="2849867"/>
                  </a:lnTo>
                  <a:lnTo>
                    <a:pt x="2517394" y="2851137"/>
                  </a:lnTo>
                  <a:lnTo>
                    <a:pt x="2516124" y="2852407"/>
                  </a:lnTo>
                  <a:lnTo>
                    <a:pt x="2945739" y="3027578"/>
                  </a:lnTo>
                  <a:lnTo>
                    <a:pt x="2946400" y="3028937"/>
                  </a:lnTo>
                  <a:lnTo>
                    <a:pt x="2948940" y="3030207"/>
                  </a:lnTo>
                  <a:lnTo>
                    <a:pt x="2973324" y="3040316"/>
                  </a:lnTo>
                  <a:lnTo>
                    <a:pt x="2973324" y="30298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>
            <a:spLocks noGrp="1"/>
          </p:cNvSpPr>
          <p:nvPr>
            <p:ph type="title"/>
          </p:nvPr>
        </p:nvSpPr>
        <p:spPr>
          <a:xfrm>
            <a:off x="566165" y="488967"/>
            <a:ext cx="9488806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057015" algn="l"/>
              </a:tabLst>
            </a:pPr>
            <a:r>
              <a:rPr lang="pt-BR" spc="-5" dirty="0"/>
              <a:t>IDENTIFICAÇÃO DO TIPO PRIMITIVO </a:t>
            </a:r>
            <a:endParaRPr spc="-5" dirty="0"/>
          </a:p>
        </p:txBody>
      </p:sp>
      <p:sp>
        <p:nvSpPr>
          <p:cNvPr id="81" name="object 81"/>
          <p:cNvSpPr txBox="1"/>
          <p:nvPr/>
        </p:nvSpPr>
        <p:spPr>
          <a:xfrm>
            <a:off x="566165" y="1214329"/>
            <a:ext cx="939165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pt-BR" spc="-5" dirty="0">
                <a:latin typeface="Arial MT"/>
                <a:cs typeface="Arial MT"/>
              </a:rPr>
              <a:t>A identificação do tipo primitivo em programação desempenha o papel de garantir a integridade, eficiência e compreensão do código. Ao conhecer os tipos de dados envolvidos, os programadores podem realizar operações apropriadas, validar entradas, otimizar a alocação de memória e escolher estruturas de dados eficientes.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85" name="object 8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pic>
        <p:nvPicPr>
          <p:cNvPr id="82" name="Imagem 81">
            <a:extLst>
              <a:ext uri="{FF2B5EF4-FFF2-40B4-BE49-F238E27FC236}">
                <a16:creationId xmlns:a16="http://schemas.microsoft.com/office/drawing/2014/main" id="{EC5C851F-2C43-475B-8EF4-CBC7DA551EC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66165" y="2606293"/>
            <a:ext cx="7977455" cy="220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680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87156" y="182879"/>
            <a:ext cx="3705225" cy="6673850"/>
            <a:chOff x="8487156" y="182879"/>
            <a:chExt cx="3705225" cy="6673850"/>
          </a:xfrm>
        </p:grpSpPr>
        <p:sp>
          <p:nvSpPr>
            <p:cNvPr id="3" name="object 3"/>
            <p:cNvSpPr/>
            <p:nvPr/>
          </p:nvSpPr>
          <p:spPr>
            <a:xfrm>
              <a:off x="10104120" y="3236975"/>
              <a:ext cx="1102360" cy="879475"/>
            </a:xfrm>
            <a:custGeom>
              <a:avLst/>
              <a:gdLst/>
              <a:ahLst/>
              <a:cxnLst/>
              <a:rect l="l" t="t" r="r" b="b"/>
              <a:pathLst>
                <a:path w="1102359" h="879475">
                  <a:moveTo>
                    <a:pt x="972820" y="0"/>
                  </a:moveTo>
                  <a:lnTo>
                    <a:pt x="0" y="422021"/>
                  </a:lnTo>
                  <a:lnTo>
                    <a:pt x="45593" y="651891"/>
                  </a:lnTo>
                  <a:lnTo>
                    <a:pt x="481964" y="879348"/>
                  </a:lnTo>
                  <a:lnTo>
                    <a:pt x="497204" y="871728"/>
                  </a:lnTo>
                  <a:lnTo>
                    <a:pt x="875410" y="694944"/>
                  </a:lnTo>
                  <a:lnTo>
                    <a:pt x="1084415" y="694944"/>
                  </a:lnTo>
                  <a:lnTo>
                    <a:pt x="972820" y="0"/>
                  </a:lnTo>
                  <a:close/>
                </a:path>
                <a:path w="1102359" h="879475">
                  <a:moveTo>
                    <a:pt x="1084415" y="694944"/>
                  </a:moveTo>
                  <a:lnTo>
                    <a:pt x="880490" y="694944"/>
                  </a:lnTo>
                  <a:lnTo>
                    <a:pt x="1101852" y="803529"/>
                  </a:lnTo>
                  <a:lnTo>
                    <a:pt x="1084415" y="694944"/>
                  </a:lnTo>
                  <a:close/>
                </a:path>
              </a:pathLst>
            </a:custGeom>
            <a:solidFill>
              <a:srgbClr val="DD0F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591800" y="3944112"/>
              <a:ext cx="506095" cy="899160"/>
            </a:xfrm>
            <a:custGeom>
              <a:avLst/>
              <a:gdLst/>
              <a:ahLst/>
              <a:cxnLst/>
              <a:rect l="l" t="t" r="r" b="b"/>
              <a:pathLst>
                <a:path w="506095" h="899160">
                  <a:moveTo>
                    <a:pt x="140208" y="895350"/>
                  </a:moveTo>
                  <a:lnTo>
                    <a:pt x="8890" y="176784"/>
                  </a:lnTo>
                  <a:lnTo>
                    <a:pt x="0" y="180594"/>
                  </a:lnTo>
                  <a:lnTo>
                    <a:pt x="131318" y="899160"/>
                  </a:lnTo>
                  <a:lnTo>
                    <a:pt x="140208" y="895350"/>
                  </a:lnTo>
                  <a:close/>
                </a:path>
                <a:path w="506095" h="899160">
                  <a:moveTo>
                    <a:pt x="505968" y="710692"/>
                  </a:moveTo>
                  <a:lnTo>
                    <a:pt x="385826" y="0"/>
                  </a:lnTo>
                  <a:lnTo>
                    <a:pt x="16764" y="171958"/>
                  </a:lnTo>
                  <a:lnTo>
                    <a:pt x="148209" y="891540"/>
                  </a:lnTo>
                  <a:lnTo>
                    <a:pt x="505968" y="710692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152888" y="3901439"/>
              <a:ext cx="561340" cy="940435"/>
            </a:xfrm>
            <a:custGeom>
              <a:avLst/>
              <a:gdLst/>
              <a:ahLst/>
              <a:cxnLst/>
              <a:rect l="l" t="t" r="r" b="b"/>
              <a:pathLst>
                <a:path w="561340" h="940435">
                  <a:moveTo>
                    <a:pt x="0" y="0"/>
                  </a:moveTo>
                  <a:lnTo>
                    <a:pt x="138937" y="699897"/>
                  </a:lnTo>
                  <a:lnTo>
                    <a:pt x="560831" y="940308"/>
                  </a:lnTo>
                  <a:lnTo>
                    <a:pt x="429513" y="2227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614660" y="313943"/>
              <a:ext cx="939165" cy="4584700"/>
            </a:xfrm>
            <a:custGeom>
              <a:avLst/>
              <a:gdLst/>
              <a:ahLst/>
              <a:cxnLst/>
              <a:rect l="l" t="t" r="r" b="b"/>
              <a:pathLst>
                <a:path w="939165" h="4584700">
                  <a:moveTo>
                    <a:pt x="374015" y="3628135"/>
                  </a:moveTo>
                  <a:lnTo>
                    <a:pt x="492760" y="4340098"/>
                  </a:lnTo>
                  <a:lnTo>
                    <a:pt x="492760" y="4343908"/>
                  </a:lnTo>
                  <a:lnTo>
                    <a:pt x="938784" y="4584192"/>
                  </a:lnTo>
                  <a:lnTo>
                    <a:pt x="878078" y="4206112"/>
                  </a:lnTo>
                  <a:lnTo>
                    <a:pt x="823849" y="3852036"/>
                  </a:lnTo>
                  <a:lnTo>
                    <a:pt x="806354" y="3736848"/>
                  </a:lnTo>
                  <a:lnTo>
                    <a:pt x="593851" y="3736848"/>
                  </a:lnTo>
                  <a:lnTo>
                    <a:pt x="374015" y="3628135"/>
                  </a:lnTo>
                  <a:close/>
                </a:path>
                <a:path w="939165" h="4584700">
                  <a:moveTo>
                    <a:pt x="0" y="0"/>
                  </a:moveTo>
                  <a:lnTo>
                    <a:pt x="466217" y="2916173"/>
                  </a:lnTo>
                  <a:lnTo>
                    <a:pt x="600201" y="3734434"/>
                  </a:lnTo>
                  <a:lnTo>
                    <a:pt x="600201" y="3735704"/>
                  </a:lnTo>
                  <a:lnTo>
                    <a:pt x="598932" y="3736848"/>
                  </a:lnTo>
                  <a:lnTo>
                    <a:pt x="806354" y="3736848"/>
                  </a:lnTo>
                  <a:lnTo>
                    <a:pt x="247650" y="58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91344" y="4660900"/>
              <a:ext cx="1562100" cy="835025"/>
            </a:xfrm>
            <a:custGeom>
              <a:avLst/>
              <a:gdLst/>
              <a:ahLst/>
              <a:cxnLst/>
              <a:rect l="l" t="t" r="r" b="b"/>
              <a:pathLst>
                <a:path w="1562100" h="835025">
                  <a:moveTo>
                    <a:pt x="1114298" y="0"/>
                  </a:moveTo>
                  <a:lnTo>
                    <a:pt x="746251" y="184657"/>
                  </a:lnTo>
                  <a:lnTo>
                    <a:pt x="729869" y="193548"/>
                  </a:lnTo>
                  <a:lnTo>
                    <a:pt x="0" y="561467"/>
                  </a:lnTo>
                  <a:lnTo>
                    <a:pt x="432561" y="834644"/>
                  </a:lnTo>
                  <a:lnTo>
                    <a:pt x="1562100" y="240283"/>
                  </a:lnTo>
                  <a:lnTo>
                    <a:pt x="1114298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190988" y="5103876"/>
              <a:ext cx="1059180" cy="925194"/>
            </a:xfrm>
            <a:custGeom>
              <a:avLst/>
              <a:gdLst/>
              <a:ahLst/>
              <a:cxnLst/>
              <a:rect l="l" t="t" r="r" b="b"/>
              <a:pathLst>
                <a:path w="1059179" h="925195">
                  <a:moveTo>
                    <a:pt x="993393" y="0"/>
                  </a:moveTo>
                  <a:lnTo>
                    <a:pt x="235330" y="399923"/>
                  </a:lnTo>
                  <a:lnTo>
                    <a:pt x="0" y="523913"/>
                  </a:lnTo>
                  <a:lnTo>
                    <a:pt x="84835" y="925068"/>
                  </a:lnTo>
                  <a:lnTo>
                    <a:pt x="1059179" y="391033"/>
                  </a:lnTo>
                  <a:lnTo>
                    <a:pt x="993393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198352" y="4911851"/>
              <a:ext cx="464820" cy="413384"/>
            </a:xfrm>
            <a:custGeom>
              <a:avLst/>
              <a:gdLst/>
              <a:ahLst/>
              <a:cxnLst/>
              <a:rect l="l" t="t" r="r" b="b"/>
              <a:pathLst>
                <a:path w="464820" h="413385">
                  <a:moveTo>
                    <a:pt x="360045" y="0"/>
                  </a:moveTo>
                  <a:lnTo>
                    <a:pt x="0" y="189992"/>
                  </a:lnTo>
                  <a:lnTo>
                    <a:pt x="30352" y="207772"/>
                  </a:lnTo>
                  <a:lnTo>
                    <a:pt x="391541" y="413004"/>
                  </a:lnTo>
                  <a:lnTo>
                    <a:pt x="464820" y="372491"/>
                  </a:lnTo>
                  <a:lnTo>
                    <a:pt x="414274" y="35433"/>
                  </a:lnTo>
                  <a:lnTo>
                    <a:pt x="390271" y="21590"/>
                  </a:lnTo>
                  <a:lnTo>
                    <a:pt x="389000" y="20320"/>
                  </a:lnTo>
                  <a:lnTo>
                    <a:pt x="389000" y="17780"/>
                  </a:lnTo>
                  <a:lnTo>
                    <a:pt x="360045" y="0"/>
                  </a:lnTo>
                  <a:close/>
                </a:path>
              </a:pathLst>
            </a:custGeom>
            <a:solidFill>
              <a:srgbClr val="0940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195304" y="5111495"/>
              <a:ext cx="86995" cy="379730"/>
            </a:xfrm>
            <a:custGeom>
              <a:avLst/>
              <a:gdLst/>
              <a:ahLst/>
              <a:cxnLst/>
              <a:rect l="l" t="t" r="r" b="b"/>
              <a:pathLst>
                <a:path w="86995" h="379729">
                  <a:moveTo>
                    <a:pt x="0" y="0"/>
                  </a:moveTo>
                  <a:lnTo>
                    <a:pt x="63880" y="379475"/>
                  </a:lnTo>
                  <a:lnTo>
                    <a:pt x="86868" y="368045"/>
                  </a:lnTo>
                  <a:lnTo>
                    <a:pt x="26797" y="1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565636" y="4882895"/>
              <a:ext cx="45720" cy="40005"/>
            </a:xfrm>
            <a:custGeom>
              <a:avLst/>
              <a:gdLst/>
              <a:ahLst/>
              <a:cxnLst/>
              <a:rect l="l" t="t" r="r" b="b"/>
              <a:pathLst>
                <a:path w="45720" h="40004">
                  <a:moveTo>
                    <a:pt x="40640" y="0"/>
                  </a:moveTo>
                  <a:lnTo>
                    <a:pt x="0" y="21716"/>
                  </a:lnTo>
                  <a:lnTo>
                    <a:pt x="33020" y="39623"/>
                  </a:lnTo>
                  <a:lnTo>
                    <a:pt x="45720" y="32003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60B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755124" y="5349239"/>
              <a:ext cx="601980" cy="1108075"/>
            </a:xfrm>
            <a:custGeom>
              <a:avLst/>
              <a:gdLst/>
              <a:ahLst/>
              <a:cxnLst/>
              <a:rect l="l" t="t" r="r" b="b"/>
              <a:pathLst>
                <a:path w="601979" h="1108075">
                  <a:moveTo>
                    <a:pt x="0" y="0"/>
                  </a:moveTo>
                  <a:lnTo>
                    <a:pt x="182118" y="811987"/>
                  </a:lnTo>
                  <a:lnTo>
                    <a:pt x="601979" y="1107948"/>
                  </a:lnTo>
                  <a:lnTo>
                    <a:pt x="427481" y="2782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829800" y="5193791"/>
              <a:ext cx="86995" cy="90170"/>
            </a:xfrm>
            <a:custGeom>
              <a:avLst/>
              <a:gdLst/>
              <a:ahLst/>
              <a:cxnLst/>
              <a:rect l="l" t="t" r="r" b="b"/>
              <a:pathLst>
                <a:path w="86995" h="90170">
                  <a:moveTo>
                    <a:pt x="0" y="0"/>
                  </a:moveTo>
                  <a:lnTo>
                    <a:pt x="18923" y="89915"/>
                  </a:lnTo>
                  <a:lnTo>
                    <a:pt x="86868" y="54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232392" y="2482596"/>
              <a:ext cx="974090" cy="2761615"/>
            </a:xfrm>
            <a:custGeom>
              <a:avLst/>
              <a:gdLst/>
              <a:ahLst/>
              <a:cxnLst/>
              <a:rect l="l" t="t" r="r" b="b"/>
              <a:pathLst>
                <a:path w="974090" h="2761615">
                  <a:moveTo>
                    <a:pt x="0" y="0"/>
                  </a:moveTo>
                  <a:lnTo>
                    <a:pt x="540638" y="2449195"/>
                  </a:lnTo>
                  <a:lnTo>
                    <a:pt x="548131" y="2483358"/>
                  </a:lnTo>
                  <a:lnTo>
                    <a:pt x="593598" y="2698241"/>
                  </a:lnTo>
                  <a:lnTo>
                    <a:pt x="694689" y="2761488"/>
                  </a:lnTo>
                  <a:lnTo>
                    <a:pt x="973835" y="2621153"/>
                  </a:lnTo>
                  <a:lnTo>
                    <a:pt x="937259" y="2439035"/>
                  </a:lnTo>
                  <a:lnTo>
                    <a:pt x="699769" y="2296160"/>
                  </a:lnTo>
                  <a:lnTo>
                    <a:pt x="232409" y="1010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C8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178796" y="4856988"/>
              <a:ext cx="166370" cy="242570"/>
            </a:xfrm>
            <a:custGeom>
              <a:avLst/>
              <a:gdLst/>
              <a:ahLst/>
              <a:cxnLst/>
              <a:rect l="l" t="t" r="r" b="b"/>
              <a:pathLst>
                <a:path w="166370" h="242570">
                  <a:moveTo>
                    <a:pt x="130555" y="0"/>
                  </a:moveTo>
                  <a:lnTo>
                    <a:pt x="0" y="64388"/>
                  </a:lnTo>
                  <a:lnTo>
                    <a:pt x="36829" y="242316"/>
                  </a:lnTo>
                  <a:lnTo>
                    <a:pt x="166115" y="176656"/>
                  </a:lnTo>
                  <a:lnTo>
                    <a:pt x="130555" y="0"/>
                  </a:lnTo>
                  <a:close/>
                </a:path>
              </a:pathLst>
            </a:custGeom>
            <a:solidFill>
              <a:srgbClr val="60B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945624" y="4608576"/>
              <a:ext cx="767080" cy="346075"/>
            </a:xfrm>
            <a:custGeom>
              <a:avLst/>
              <a:gdLst/>
              <a:ahLst/>
              <a:cxnLst/>
              <a:rect l="l" t="t" r="r" b="b"/>
              <a:pathLst>
                <a:path w="767079" h="346075">
                  <a:moveTo>
                    <a:pt x="759886" y="236981"/>
                  </a:moveTo>
                  <a:lnTo>
                    <a:pt x="370585" y="236981"/>
                  </a:lnTo>
                  <a:lnTo>
                    <a:pt x="557910" y="345948"/>
                  </a:lnTo>
                  <a:lnTo>
                    <a:pt x="766572" y="240792"/>
                  </a:lnTo>
                  <a:lnTo>
                    <a:pt x="759886" y="236981"/>
                  </a:lnTo>
                  <a:close/>
                </a:path>
                <a:path w="767079" h="346075">
                  <a:moveTo>
                    <a:pt x="344043" y="0"/>
                  </a:moveTo>
                  <a:lnTo>
                    <a:pt x="0" y="165988"/>
                  </a:lnTo>
                  <a:lnTo>
                    <a:pt x="230250" y="304165"/>
                  </a:lnTo>
                  <a:lnTo>
                    <a:pt x="366902" y="236981"/>
                  </a:lnTo>
                  <a:lnTo>
                    <a:pt x="759886" y="236981"/>
                  </a:lnTo>
                  <a:lnTo>
                    <a:pt x="344043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319004" y="4858512"/>
              <a:ext cx="172720" cy="170815"/>
            </a:xfrm>
            <a:custGeom>
              <a:avLst/>
              <a:gdLst/>
              <a:ahLst/>
              <a:cxnLst/>
              <a:rect l="l" t="t" r="r" b="b"/>
              <a:pathLst>
                <a:path w="172720" h="170814">
                  <a:moveTo>
                    <a:pt x="0" y="0"/>
                  </a:moveTo>
                  <a:lnTo>
                    <a:pt x="34163" y="170687"/>
                  </a:lnTo>
                  <a:lnTo>
                    <a:pt x="172212" y="101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5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758172" y="5227320"/>
              <a:ext cx="657225" cy="393700"/>
            </a:xfrm>
            <a:custGeom>
              <a:avLst/>
              <a:gdLst/>
              <a:ahLst/>
              <a:cxnLst/>
              <a:rect l="l" t="t" r="r" b="b"/>
              <a:pathLst>
                <a:path w="657225" h="393700">
                  <a:moveTo>
                    <a:pt x="223520" y="0"/>
                  </a:moveTo>
                  <a:lnTo>
                    <a:pt x="171830" y="26542"/>
                  </a:lnTo>
                  <a:lnTo>
                    <a:pt x="90931" y="67055"/>
                  </a:lnTo>
                  <a:lnTo>
                    <a:pt x="0" y="113791"/>
                  </a:lnTo>
                  <a:lnTo>
                    <a:pt x="428244" y="393191"/>
                  </a:lnTo>
                  <a:lnTo>
                    <a:pt x="656844" y="273049"/>
                  </a:lnTo>
                  <a:lnTo>
                    <a:pt x="223520" y="0"/>
                  </a:lnTo>
                  <a:close/>
                </a:path>
              </a:pathLst>
            </a:custGeom>
            <a:solidFill>
              <a:srgbClr val="0940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276332" y="5506212"/>
              <a:ext cx="975360" cy="957580"/>
            </a:xfrm>
            <a:custGeom>
              <a:avLst/>
              <a:gdLst/>
              <a:ahLst/>
              <a:cxnLst/>
              <a:rect l="l" t="t" r="r" b="b"/>
              <a:pathLst>
                <a:path w="975359" h="957579">
                  <a:moveTo>
                    <a:pt x="974090" y="0"/>
                  </a:moveTo>
                  <a:lnTo>
                    <a:pt x="0" y="534238"/>
                  </a:lnTo>
                  <a:lnTo>
                    <a:pt x="88519" y="957072"/>
                  </a:lnTo>
                  <a:lnTo>
                    <a:pt x="406146" y="776033"/>
                  </a:lnTo>
                  <a:lnTo>
                    <a:pt x="325120" y="365861"/>
                  </a:lnTo>
                  <a:lnTo>
                    <a:pt x="327660" y="363334"/>
                  </a:lnTo>
                  <a:lnTo>
                    <a:pt x="327660" y="359537"/>
                  </a:lnTo>
                  <a:lnTo>
                    <a:pt x="328929" y="359537"/>
                  </a:lnTo>
                  <a:lnTo>
                    <a:pt x="975360" y="5079"/>
                  </a:lnTo>
                  <a:lnTo>
                    <a:pt x="974090" y="0"/>
                  </a:lnTo>
                  <a:close/>
                </a:path>
              </a:pathLst>
            </a:custGeom>
            <a:solidFill>
              <a:srgbClr val="C5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506200" y="4526279"/>
              <a:ext cx="97790" cy="370840"/>
            </a:xfrm>
            <a:custGeom>
              <a:avLst/>
              <a:gdLst/>
              <a:ahLst/>
              <a:cxnLst/>
              <a:rect l="l" t="t" r="r" b="b"/>
              <a:pathLst>
                <a:path w="97790" h="370839">
                  <a:moveTo>
                    <a:pt x="0" y="0"/>
                  </a:moveTo>
                  <a:lnTo>
                    <a:pt x="55752" y="370332"/>
                  </a:lnTo>
                  <a:lnTo>
                    <a:pt x="97535" y="347472"/>
                  </a:lnTo>
                  <a:lnTo>
                    <a:pt x="48132" y="25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451336" y="4145279"/>
              <a:ext cx="102235" cy="394970"/>
            </a:xfrm>
            <a:custGeom>
              <a:avLst/>
              <a:gdLst/>
              <a:ahLst/>
              <a:cxnLst/>
              <a:rect l="l" t="t" r="r" b="b"/>
              <a:pathLst>
                <a:path w="102234" h="394970">
                  <a:moveTo>
                    <a:pt x="42799" y="0"/>
                  </a:moveTo>
                  <a:lnTo>
                    <a:pt x="0" y="21463"/>
                  </a:lnTo>
                  <a:lnTo>
                    <a:pt x="52959" y="369443"/>
                  </a:lnTo>
                  <a:lnTo>
                    <a:pt x="102108" y="394716"/>
                  </a:lnTo>
                  <a:lnTo>
                    <a:pt x="42799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873740" y="251459"/>
              <a:ext cx="795655" cy="3906520"/>
            </a:xfrm>
            <a:custGeom>
              <a:avLst/>
              <a:gdLst/>
              <a:ahLst/>
              <a:cxnLst/>
              <a:rect l="l" t="t" r="r" b="b"/>
              <a:pathLst>
                <a:path w="795654" h="3906520">
                  <a:moveTo>
                    <a:pt x="402208" y="0"/>
                  </a:moveTo>
                  <a:lnTo>
                    <a:pt x="0" y="120142"/>
                  </a:lnTo>
                  <a:lnTo>
                    <a:pt x="576706" y="3906012"/>
                  </a:lnTo>
                  <a:lnTo>
                    <a:pt x="619759" y="3885819"/>
                  </a:lnTo>
                  <a:lnTo>
                    <a:pt x="535051" y="3321812"/>
                  </a:lnTo>
                  <a:lnTo>
                    <a:pt x="535051" y="3320542"/>
                  </a:lnTo>
                  <a:lnTo>
                    <a:pt x="536193" y="3320542"/>
                  </a:lnTo>
                  <a:lnTo>
                    <a:pt x="733551" y="3229483"/>
                  </a:lnTo>
                  <a:lnTo>
                    <a:pt x="689228" y="2914650"/>
                  </a:lnTo>
                  <a:lnTo>
                    <a:pt x="689228" y="2913380"/>
                  </a:lnTo>
                  <a:lnTo>
                    <a:pt x="690499" y="2913380"/>
                  </a:lnTo>
                  <a:lnTo>
                    <a:pt x="795527" y="2866644"/>
                  </a:lnTo>
                  <a:lnTo>
                    <a:pt x="660145" y="1899285"/>
                  </a:lnTo>
                  <a:lnTo>
                    <a:pt x="637412" y="1729867"/>
                  </a:lnTo>
                  <a:lnTo>
                    <a:pt x="402208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260836" y="5487924"/>
              <a:ext cx="22860" cy="17145"/>
            </a:xfrm>
            <a:custGeom>
              <a:avLst/>
              <a:gdLst/>
              <a:ahLst/>
              <a:cxnLst/>
              <a:rect l="l" t="t" r="r" b="b"/>
              <a:pathLst>
                <a:path w="22859" h="17145">
                  <a:moveTo>
                    <a:pt x="21717" y="0"/>
                  </a:moveTo>
                  <a:lnTo>
                    <a:pt x="0" y="11937"/>
                  </a:lnTo>
                  <a:lnTo>
                    <a:pt x="1143" y="16763"/>
                  </a:lnTo>
                  <a:lnTo>
                    <a:pt x="22860" y="4825"/>
                  </a:lnTo>
                  <a:lnTo>
                    <a:pt x="21717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233404" y="5132831"/>
              <a:ext cx="958850" cy="817244"/>
            </a:xfrm>
            <a:custGeom>
              <a:avLst/>
              <a:gdLst/>
              <a:ahLst/>
              <a:cxnLst/>
              <a:rect l="l" t="t" r="r" b="b"/>
              <a:pathLst>
                <a:path w="958850" h="817245">
                  <a:moveTo>
                    <a:pt x="830580" y="815340"/>
                  </a:moveTo>
                  <a:lnTo>
                    <a:pt x="778764" y="441198"/>
                  </a:lnTo>
                  <a:lnTo>
                    <a:pt x="355219" y="201041"/>
                  </a:lnTo>
                  <a:lnTo>
                    <a:pt x="0" y="0"/>
                  </a:lnTo>
                  <a:lnTo>
                    <a:pt x="56896" y="347599"/>
                  </a:lnTo>
                  <a:lnTo>
                    <a:pt x="59436" y="360299"/>
                  </a:lnTo>
                  <a:lnTo>
                    <a:pt x="830580" y="815340"/>
                  </a:lnTo>
                  <a:close/>
                </a:path>
                <a:path w="958850" h="817245">
                  <a:moveTo>
                    <a:pt x="958596" y="343801"/>
                  </a:moveTo>
                  <a:lnTo>
                    <a:pt x="865378" y="396367"/>
                  </a:lnTo>
                  <a:lnTo>
                    <a:pt x="789432" y="440690"/>
                  </a:lnTo>
                  <a:lnTo>
                    <a:pt x="841375" y="816864"/>
                  </a:lnTo>
                  <a:lnTo>
                    <a:pt x="958596" y="747356"/>
                  </a:lnTo>
                  <a:lnTo>
                    <a:pt x="958596" y="343801"/>
                  </a:lnTo>
                  <a:close/>
                </a:path>
              </a:pathLst>
            </a:custGeom>
            <a:solidFill>
              <a:srgbClr val="F8C8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600688" y="5291327"/>
              <a:ext cx="486409" cy="274320"/>
            </a:xfrm>
            <a:custGeom>
              <a:avLst/>
              <a:gdLst/>
              <a:ahLst/>
              <a:cxnLst/>
              <a:rect l="l" t="t" r="r" b="b"/>
              <a:pathLst>
                <a:path w="486409" h="274320">
                  <a:moveTo>
                    <a:pt x="69468" y="0"/>
                  </a:moveTo>
                  <a:lnTo>
                    <a:pt x="0" y="37973"/>
                  </a:lnTo>
                  <a:lnTo>
                    <a:pt x="416686" y="274320"/>
                  </a:lnTo>
                  <a:lnTo>
                    <a:pt x="486155" y="233807"/>
                  </a:lnTo>
                  <a:lnTo>
                    <a:pt x="145160" y="42926"/>
                  </a:lnTo>
                  <a:lnTo>
                    <a:pt x="69468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470136" y="2436875"/>
              <a:ext cx="812800" cy="2331720"/>
            </a:xfrm>
            <a:custGeom>
              <a:avLst/>
              <a:gdLst/>
              <a:ahLst/>
              <a:cxnLst/>
              <a:rect l="l" t="t" r="r" b="b"/>
              <a:pathLst>
                <a:path w="812800" h="2331720">
                  <a:moveTo>
                    <a:pt x="382778" y="0"/>
                  </a:moveTo>
                  <a:lnTo>
                    <a:pt x="0" y="144145"/>
                  </a:lnTo>
                  <a:lnTo>
                    <a:pt x="466090" y="2331720"/>
                  </a:lnTo>
                  <a:lnTo>
                    <a:pt x="812292" y="2164842"/>
                  </a:lnTo>
                  <a:lnTo>
                    <a:pt x="670814" y="1457960"/>
                  </a:lnTo>
                  <a:lnTo>
                    <a:pt x="382778" y="0"/>
                  </a:lnTo>
                  <a:close/>
                </a:path>
              </a:pathLst>
            </a:custGeom>
            <a:solidFill>
              <a:srgbClr val="F397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522964" y="1927859"/>
              <a:ext cx="669290" cy="390525"/>
            </a:xfrm>
            <a:custGeom>
              <a:avLst/>
              <a:gdLst/>
              <a:ahLst/>
              <a:cxnLst/>
              <a:rect l="l" t="t" r="r" b="b"/>
              <a:pathLst>
                <a:path w="669290" h="390525">
                  <a:moveTo>
                    <a:pt x="127888" y="0"/>
                  </a:moveTo>
                  <a:lnTo>
                    <a:pt x="0" y="49402"/>
                  </a:lnTo>
                  <a:lnTo>
                    <a:pt x="22732" y="212851"/>
                  </a:lnTo>
                  <a:lnTo>
                    <a:pt x="532891" y="390143"/>
                  </a:lnTo>
                  <a:lnTo>
                    <a:pt x="669035" y="333701"/>
                  </a:lnTo>
                  <a:lnTo>
                    <a:pt x="669035" y="194071"/>
                  </a:lnTo>
                  <a:lnTo>
                    <a:pt x="150642" y="21589"/>
                  </a:lnTo>
                  <a:lnTo>
                    <a:pt x="132968" y="21589"/>
                  </a:lnTo>
                  <a:lnTo>
                    <a:pt x="130428" y="20319"/>
                  </a:lnTo>
                  <a:lnTo>
                    <a:pt x="130428" y="17779"/>
                  </a:lnTo>
                  <a:lnTo>
                    <a:pt x="127888" y="0"/>
                  </a:lnTo>
                  <a:close/>
                </a:path>
                <a:path w="669290" h="390525">
                  <a:moveTo>
                    <a:pt x="139191" y="17779"/>
                  </a:moveTo>
                  <a:lnTo>
                    <a:pt x="137921" y="20319"/>
                  </a:lnTo>
                  <a:lnTo>
                    <a:pt x="136651" y="21589"/>
                  </a:lnTo>
                  <a:lnTo>
                    <a:pt x="150642" y="21589"/>
                  </a:lnTo>
                  <a:lnTo>
                    <a:pt x="139191" y="17779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606784" y="1539240"/>
              <a:ext cx="585470" cy="584835"/>
            </a:xfrm>
            <a:custGeom>
              <a:avLst/>
              <a:gdLst/>
              <a:ahLst/>
              <a:cxnLst/>
              <a:rect l="l" t="t" r="r" b="b"/>
              <a:pathLst>
                <a:path w="585470" h="584835">
                  <a:moveTo>
                    <a:pt x="0" y="0"/>
                  </a:moveTo>
                  <a:lnTo>
                    <a:pt x="51816" y="382524"/>
                  </a:lnTo>
                  <a:lnTo>
                    <a:pt x="54356" y="405384"/>
                  </a:lnTo>
                  <a:lnTo>
                    <a:pt x="54356" y="407924"/>
                  </a:lnTo>
                  <a:lnTo>
                    <a:pt x="585215" y="584715"/>
                  </a:lnTo>
                  <a:lnTo>
                    <a:pt x="585215" y="1787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0F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548872" y="2150363"/>
              <a:ext cx="617220" cy="1109980"/>
            </a:xfrm>
            <a:custGeom>
              <a:avLst/>
              <a:gdLst/>
              <a:ahLst/>
              <a:cxnLst/>
              <a:rect l="l" t="t" r="r" b="b"/>
              <a:pathLst>
                <a:path w="617220" h="1109979">
                  <a:moveTo>
                    <a:pt x="596019" y="933576"/>
                  </a:moveTo>
                  <a:lnTo>
                    <a:pt x="187198" y="933576"/>
                  </a:lnTo>
                  <a:lnTo>
                    <a:pt x="617220" y="1109472"/>
                  </a:lnTo>
                  <a:lnTo>
                    <a:pt x="596019" y="933576"/>
                  </a:lnTo>
                  <a:close/>
                </a:path>
                <a:path w="617220" h="1109979">
                  <a:moveTo>
                    <a:pt x="0" y="0"/>
                  </a:moveTo>
                  <a:lnTo>
                    <a:pt x="132842" y="957707"/>
                  </a:lnTo>
                  <a:lnTo>
                    <a:pt x="183387" y="933576"/>
                  </a:lnTo>
                  <a:lnTo>
                    <a:pt x="596019" y="933576"/>
                  </a:lnTo>
                  <a:lnTo>
                    <a:pt x="504698" y="175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7B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060936" y="2270740"/>
              <a:ext cx="131445" cy="1000125"/>
            </a:xfrm>
            <a:custGeom>
              <a:avLst/>
              <a:gdLst/>
              <a:ahLst/>
              <a:cxnLst/>
              <a:rect l="l" t="t" r="r" b="b"/>
              <a:pathLst>
                <a:path w="131445" h="1000125">
                  <a:moveTo>
                    <a:pt x="131064" y="0"/>
                  </a:moveTo>
                  <a:lnTo>
                    <a:pt x="0" y="53867"/>
                  </a:lnTo>
                  <a:lnTo>
                    <a:pt x="113919" y="992778"/>
                  </a:lnTo>
                  <a:lnTo>
                    <a:pt x="131064" y="999808"/>
                  </a:lnTo>
                  <a:lnTo>
                    <a:pt x="131064" y="0"/>
                  </a:lnTo>
                  <a:close/>
                </a:path>
              </a:pathLst>
            </a:custGeom>
            <a:solidFill>
              <a:srgbClr val="DD0F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629900" y="192023"/>
              <a:ext cx="631190" cy="170815"/>
            </a:xfrm>
            <a:custGeom>
              <a:avLst/>
              <a:gdLst/>
              <a:ahLst/>
              <a:cxnLst/>
              <a:rect l="l" t="t" r="r" b="b"/>
              <a:pathLst>
                <a:path w="631190" h="170815">
                  <a:moveTo>
                    <a:pt x="388620" y="0"/>
                  </a:moveTo>
                  <a:lnTo>
                    <a:pt x="0" y="113792"/>
                  </a:lnTo>
                  <a:lnTo>
                    <a:pt x="238505" y="170687"/>
                  </a:lnTo>
                  <a:lnTo>
                    <a:pt x="630935" y="54355"/>
                  </a:lnTo>
                  <a:lnTo>
                    <a:pt x="388620" y="0"/>
                  </a:lnTo>
                  <a:close/>
                </a:path>
              </a:pathLst>
            </a:custGeom>
            <a:solidFill>
              <a:srgbClr val="F4F5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235440" y="2333244"/>
              <a:ext cx="608330" cy="239395"/>
            </a:xfrm>
            <a:custGeom>
              <a:avLst/>
              <a:gdLst/>
              <a:ahLst/>
              <a:cxnLst/>
              <a:rect l="l" t="t" r="r" b="b"/>
              <a:pathLst>
                <a:path w="608329" h="239394">
                  <a:moveTo>
                    <a:pt x="375411" y="0"/>
                  </a:moveTo>
                  <a:lnTo>
                    <a:pt x="0" y="138556"/>
                  </a:lnTo>
                  <a:lnTo>
                    <a:pt x="228853" y="239267"/>
                  </a:lnTo>
                  <a:lnTo>
                    <a:pt x="608076" y="97027"/>
                  </a:lnTo>
                  <a:lnTo>
                    <a:pt x="375411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608308" y="4925568"/>
              <a:ext cx="3175" cy="5080"/>
            </a:xfrm>
            <a:custGeom>
              <a:avLst/>
              <a:gdLst/>
              <a:ahLst/>
              <a:cxnLst/>
              <a:rect l="l" t="t" r="r" b="b"/>
              <a:pathLst>
                <a:path w="3175" h="5079">
                  <a:moveTo>
                    <a:pt x="3048" y="0"/>
                  </a:moveTo>
                  <a:lnTo>
                    <a:pt x="0" y="2285"/>
                  </a:lnTo>
                  <a:lnTo>
                    <a:pt x="3048" y="4571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0940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620756" y="5500115"/>
              <a:ext cx="1571625" cy="1094740"/>
            </a:xfrm>
            <a:custGeom>
              <a:avLst/>
              <a:gdLst/>
              <a:ahLst/>
              <a:cxnLst/>
              <a:rect l="l" t="t" r="r" b="b"/>
              <a:pathLst>
                <a:path w="1571625" h="1094740">
                  <a:moveTo>
                    <a:pt x="671449" y="0"/>
                  </a:moveTo>
                  <a:lnTo>
                    <a:pt x="642366" y="15240"/>
                  </a:lnTo>
                  <a:lnTo>
                    <a:pt x="0" y="368122"/>
                  </a:lnTo>
                  <a:lnTo>
                    <a:pt x="1115314" y="1094232"/>
                  </a:lnTo>
                  <a:lnTo>
                    <a:pt x="1571244" y="814136"/>
                  </a:lnTo>
                  <a:lnTo>
                    <a:pt x="1571244" y="460463"/>
                  </a:lnTo>
                  <a:lnTo>
                    <a:pt x="1450467" y="460463"/>
                  </a:lnTo>
                  <a:lnTo>
                    <a:pt x="671449" y="0"/>
                  </a:lnTo>
                  <a:close/>
                </a:path>
                <a:path w="1571625" h="1094740">
                  <a:moveTo>
                    <a:pt x="1571244" y="390938"/>
                  </a:moveTo>
                  <a:lnTo>
                    <a:pt x="1453007" y="460463"/>
                  </a:lnTo>
                  <a:lnTo>
                    <a:pt x="1571244" y="460463"/>
                  </a:lnTo>
                  <a:lnTo>
                    <a:pt x="1571244" y="390938"/>
                  </a:lnTo>
                  <a:close/>
                </a:path>
              </a:pathLst>
            </a:custGeom>
            <a:solidFill>
              <a:srgbClr val="F397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417808" y="3579876"/>
              <a:ext cx="325120" cy="1742439"/>
            </a:xfrm>
            <a:custGeom>
              <a:avLst/>
              <a:gdLst/>
              <a:ahLst/>
              <a:cxnLst/>
              <a:rect l="l" t="t" r="r" b="b"/>
              <a:pathLst>
                <a:path w="325120" h="1742439">
                  <a:moveTo>
                    <a:pt x="0" y="0"/>
                  </a:moveTo>
                  <a:lnTo>
                    <a:pt x="84963" y="558673"/>
                  </a:lnTo>
                  <a:lnTo>
                    <a:pt x="145796" y="968248"/>
                  </a:lnTo>
                  <a:lnTo>
                    <a:pt x="195325" y="1295654"/>
                  </a:lnTo>
                  <a:lnTo>
                    <a:pt x="201675" y="1337437"/>
                  </a:lnTo>
                  <a:lnTo>
                    <a:pt x="205359" y="1357630"/>
                  </a:lnTo>
                  <a:lnTo>
                    <a:pt x="205359" y="1363980"/>
                  </a:lnTo>
                  <a:lnTo>
                    <a:pt x="257428" y="1703959"/>
                  </a:lnTo>
                  <a:lnTo>
                    <a:pt x="324612" y="1741932"/>
                  </a:lnTo>
                  <a:lnTo>
                    <a:pt x="72263" y="328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8B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1425428" y="3092196"/>
              <a:ext cx="767080" cy="673735"/>
            </a:xfrm>
            <a:custGeom>
              <a:avLst/>
              <a:gdLst/>
              <a:ahLst/>
              <a:cxnLst/>
              <a:rect l="l" t="t" r="r" b="b"/>
              <a:pathLst>
                <a:path w="767079" h="673735">
                  <a:moveTo>
                    <a:pt x="766572" y="435737"/>
                  </a:moveTo>
                  <a:lnTo>
                    <a:pt x="233806" y="435737"/>
                  </a:lnTo>
                  <a:lnTo>
                    <a:pt x="766572" y="673458"/>
                  </a:lnTo>
                  <a:lnTo>
                    <a:pt x="766572" y="435737"/>
                  </a:lnTo>
                  <a:close/>
                </a:path>
                <a:path w="767079" h="673735">
                  <a:moveTo>
                    <a:pt x="308355" y="0"/>
                  </a:moveTo>
                  <a:lnTo>
                    <a:pt x="252729" y="25273"/>
                  </a:lnTo>
                  <a:lnTo>
                    <a:pt x="155448" y="68452"/>
                  </a:lnTo>
                  <a:lnTo>
                    <a:pt x="530860" y="225425"/>
                  </a:lnTo>
                  <a:lnTo>
                    <a:pt x="532129" y="225425"/>
                  </a:lnTo>
                  <a:lnTo>
                    <a:pt x="532129" y="231775"/>
                  </a:lnTo>
                  <a:lnTo>
                    <a:pt x="530860" y="233044"/>
                  </a:lnTo>
                  <a:lnTo>
                    <a:pt x="0" y="478789"/>
                  </a:lnTo>
                  <a:lnTo>
                    <a:pt x="70739" y="510539"/>
                  </a:lnTo>
                  <a:lnTo>
                    <a:pt x="229997" y="435737"/>
                  </a:lnTo>
                  <a:lnTo>
                    <a:pt x="766572" y="435737"/>
                  </a:lnTo>
                  <a:lnTo>
                    <a:pt x="766572" y="188198"/>
                  </a:lnTo>
                  <a:lnTo>
                    <a:pt x="308355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617452" y="1406652"/>
              <a:ext cx="574675" cy="300355"/>
            </a:xfrm>
            <a:custGeom>
              <a:avLst/>
              <a:gdLst/>
              <a:ahLst/>
              <a:cxnLst/>
              <a:rect l="l" t="t" r="r" b="b"/>
              <a:pathLst>
                <a:path w="574675" h="300355">
                  <a:moveTo>
                    <a:pt x="340105" y="0"/>
                  </a:moveTo>
                  <a:lnTo>
                    <a:pt x="0" y="125475"/>
                  </a:lnTo>
                  <a:lnTo>
                    <a:pt x="574548" y="299979"/>
                  </a:lnTo>
                  <a:lnTo>
                    <a:pt x="574548" y="68502"/>
                  </a:lnTo>
                  <a:lnTo>
                    <a:pt x="340105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614660" y="5878068"/>
              <a:ext cx="1156970" cy="977265"/>
            </a:xfrm>
            <a:custGeom>
              <a:avLst/>
              <a:gdLst/>
              <a:ahLst/>
              <a:cxnLst/>
              <a:rect l="l" t="t" r="r" b="b"/>
              <a:pathLst>
                <a:path w="1156970" h="977265">
                  <a:moveTo>
                    <a:pt x="0" y="0"/>
                  </a:moveTo>
                  <a:lnTo>
                    <a:pt x="78486" y="403656"/>
                  </a:lnTo>
                  <a:lnTo>
                    <a:pt x="87375" y="446684"/>
                  </a:lnTo>
                  <a:lnTo>
                    <a:pt x="870712" y="976883"/>
                  </a:lnTo>
                  <a:lnTo>
                    <a:pt x="1156716" y="976883"/>
                  </a:lnTo>
                  <a:lnTo>
                    <a:pt x="1116203" y="723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740896" y="6323795"/>
              <a:ext cx="451484" cy="531495"/>
            </a:xfrm>
            <a:custGeom>
              <a:avLst/>
              <a:gdLst/>
              <a:ahLst/>
              <a:cxnLst/>
              <a:rect l="l" t="t" r="r" b="b"/>
              <a:pathLst>
                <a:path w="451484" h="531495">
                  <a:moveTo>
                    <a:pt x="451103" y="0"/>
                  </a:moveTo>
                  <a:lnTo>
                    <a:pt x="0" y="277868"/>
                  </a:lnTo>
                  <a:lnTo>
                    <a:pt x="39243" y="531156"/>
                  </a:lnTo>
                  <a:lnTo>
                    <a:pt x="451103" y="531156"/>
                  </a:lnTo>
                  <a:lnTo>
                    <a:pt x="451103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1663172" y="3541776"/>
              <a:ext cx="528955" cy="1861820"/>
            </a:xfrm>
            <a:custGeom>
              <a:avLst/>
              <a:gdLst/>
              <a:ahLst/>
              <a:cxnLst/>
              <a:rect l="l" t="t" r="r" b="b"/>
              <a:pathLst>
                <a:path w="528954" h="1861820">
                  <a:moveTo>
                    <a:pt x="0" y="0"/>
                  </a:moveTo>
                  <a:lnTo>
                    <a:pt x="240029" y="1702815"/>
                  </a:lnTo>
                  <a:lnTo>
                    <a:pt x="528827" y="1861782"/>
                  </a:lnTo>
                  <a:lnTo>
                    <a:pt x="528827" y="233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1759184" y="5253227"/>
              <a:ext cx="433070" cy="266700"/>
            </a:xfrm>
            <a:custGeom>
              <a:avLst/>
              <a:gdLst/>
              <a:ahLst/>
              <a:cxnLst/>
              <a:rect l="l" t="t" r="r" b="b"/>
              <a:pathLst>
                <a:path w="433070" h="266700">
                  <a:moveTo>
                    <a:pt x="140208" y="0"/>
                  </a:moveTo>
                  <a:lnTo>
                    <a:pt x="0" y="77978"/>
                  </a:lnTo>
                  <a:lnTo>
                    <a:pt x="337439" y="266700"/>
                  </a:lnTo>
                  <a:lnTo>
                    <a:pt x="432815" y="212270"/>
                  </a:lnTo>
                  <a:lnTo>
                    <a:pt x="432815" y="160653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1500104" y="3540251"/>
              <a:ext cx="393700" cy="1783080"/>
            </a:xfrm>
            <a:custGeom>
              <a:avLst/>
              <a:gdLst/>
              <a:ahLst/>
              <a:cxnLst/>
              <a:rect l="l" t="t" r="r" b="b"/>
              <a:pathLst>
                <a:path w="393700" h="1783079">
                  <a:moveTo>
                    <a:pt x="151765" y="0"/>
                  </a:moveTo>
                  <a:lnTo>
                    <a:pt x="0" y="70866"/>
                  </a:lnTo>
                  <a:lnTo>
                    <a:pt x="251587" y="1783080"/>
                  </a:lnTo>
                  <a:lnTo>
                    <a:pt x="393192" y="1704721"/>
                  </a:lnTo>
                  <a:lnTo>
                    <a:pt x="151765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1573256" y="3168396"/>
              <a:ext cx="370840" cy="304800"/>
            </a:xfrm>
            <a:custGeom>
              <a:avLst/>
              <a:gdLst/>
              <a:ahLst/>
              <a:cxnLst/>
              <a:rect l="l" t="t" r="r" b="b"/>
              <a:pathLst>
                <a:path w="370840" h="304800">
                  <a:moveTo>
                    <a:pt x="0" y="0"/>
                  </a:moveTo>
                  <a:lnTo>
                    <a:pt x="43179" y="304800"/>
                  </a:lnTo>
                  <a:lnTo>
                    <a:pt x="370332" y="1555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B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1504676" y="4515612"/>
              <a:ext cx="50800" cy="36830"/>
            </a:xfrm>
            <a:custGeom>
              <a:avLst/>
              <a:gdLst/>
              <a:ahLst/>
              <a:cxnLst/>
              <a:rect l="l" t="t" r="r" b="b"/>
              <a:pathLst>
                <a:path w="50800" h="36829">
                  <a:moveTo>
                    <a:pt x="0" y="0"/>
                  </a:moveTo>
                  <a:lnTo>
                    <a:pt x="1270" y="2539"/>
                  </a:lnTo>
                  <a:lnTo>
                    <a:pt x="2540" y="11302"/>
                  </a:lnTo>
                  <a:lnTo>
                    <a:pt x="50292" y="36575"/>
                  </a:lnTo>
                  <a:lnTo>
                    <a:pt x="50292" y="35306"/>
                  </a:lnTo>
                  <a:lnTo>
                    <a:pt x="49022" y="252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487156" y="4925568"/>
              <a:ext cx="1772920" cy="1929764"/>
            </a:xfrm>
            <a:custGeom>
              <a:avLst/>
              <a:gdLst/>
              <a:ahLst/>
              <a:cxnLst/>
              <a:rect l="l" t="t" r="r" b="b"/>
              <a:pathLst>
                <a:path w="1772920" h="1929765">
                  <a:moveTo>
                    <a:pt x="1772412" y="1929396"/>
                  </a:moveTo>
                  <a:lnTo>
                    <a:pt x="12700" y="624713"/>
                  </a:lnTo>
                  <a:lnTo>
                    <a:pt x="6350" y="619633"/>
                  </a:lnTo>
                  <a:lnTo>
                    <a:pt x="5080" y="618490"/>
                  </a:lnTo>
                  <a:lnTo>
                    <a:pt x="5334" y="618490"/>
                  </a:lnTo>
                  <a:lnTo>
                    <a:pt x="6604" y="619760"/>
                  </a:lnTo>
                  <a:lnTo>
                    <a:pt x="12954" y="624840"/>
                  </a:lnTo>
                  <a:lnTo>
                    <a:pt x="1277112" y="10160"/>
                  </a:lnTo>
                  <a:lnTo>
                    <a:pt x="1275842" y="3810"/>
                  </a:lnTo>
                  <a:lnTo>
                    <a:pt x="1273302" y="0"/>
                  </a:lnTo>
                  <a:lnTo>
                    <a:pt x="4127" y="618490"/>
                  </a:lnTo>
                  <a:lnTo>
                    <a:pt x="2794" y="618490"/>
                  </a:lnTo>
                  <a:lnTo>
                    <a:pt x="2540" y="618490"/>
                  </a:lnTo>
                  <a:lnTo>
                    <a:pt x="1270" y="619633"/>
                  </a:lnTo>
                  <a:lnTo>
                    <a:pt x="0" y="620903"/>
                  </a:lnTo>
                  <a:lnTo>
                    <a:pt x="0" y="627253"/>
                  </a:lnTo>
                  <a:lnTo>
                    <a:pt x="1757299" y="1929396"/>
                  </a:lnTo>
                  <a:lnTo>
                    <a:pt x="1772412" y="19293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0169652" y="4920995"/>
              <a:ext cx="45720" cy="182880"/>
            </a:xfrm>
            <a:custGeom>
              <a:avLst/>
              <a:gdLst/>
              <a:ahLst/>
              <a:cxnLst/>
              <a:rect l="l" t="t" r="r" b="b"/>
              <a:pathLst>
                <a:path w="45720" h="182879">
                  <a:moveTo>
                    <a:pt x="0" y="0"/>
                  </a:moveTo>
                  <a:lnTo>
                    <a:pt x="36829" y="182879"/>
                  </a:lnTo>
                  <a:lnTo>
                    <a:pt x="40640" y="181609"/>
                  </a:lnTo>
                  <a:lnTo>
                    <a:pt x="45720" y="179069"/>
                  </a:lnTo>
                  <a:lnTo>
                    <a:pt x="9151" y="1269"/>
                  </a:lnTo>
                  <a:lnTo>
                    <a:pt x="1270" y="1269"/>
                  </a:lnTo>
                  <a:lnTo>
                    <a:pt x="0" y="0"/>
                  </a:lnTo>
                  <a:close/>
                </a:path>
                <a:path w="45720" h="182879">
                  <a:moveTo>
                    <a:pt x="8890" y="0"/>
                  </a:moveTo>
                  <a:lnTo>
                    <a:pt x="5079" y="1269"/>
                  </a:lnTo>
                  <a:lnTo>
                    <a:pt x="9151" y="1269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26752" y="5180076"/>
              <a:ext cx="100583" cy="6858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9931908" y="4116324"/>
              <a:ext cx="1298575" cy="1010919"/>
            </a:xfrm>
            <a:custGeom>
              <a:avLst/>
              <a:gdLst/>
              <a:ahLst/>
              <a:cxnLst/>
              <a:rect l="l" t="t" r="r" b="b"/>
              <a:pathLst>
                <a:path w="1298575" h="1010920">
                  <a:moveTo>
                    <a:pt x="376682" y="742823"/>
                  </a:moveTo>
                  <a:lnTo>
                    <a:pt x="375412" y="733806"/>
                  </a:lnTo>
                  <a:lnTo>
                    <a:pt x="375412" y="731278"/>
                  </a:lnTo>
                  <a:lnTo>
                    <a:pt x="240284" y="798957"/>
                  </a:lnTo>
                  <a:lnTo>
                    <a:pt x="237744" y="800354"/>
                  </a:lnTo>
                  <a:lnTo>
                    <a:pt x="236016" y="801217"/>
                  </a:lnTo>
                  <a:lnTo>
                    <a:pt x="237236" y="798576"/>
                  </a:lnTo>
                  <a:lnTo>
                    <a:pt x="242316" y="796036"/>
                  </a:lnTo>
                  <a:lnTo>
                    <a:pt x="11430" y="658368"/>
                  </a:lnTo>
                  <a:lnTo>
                    <a:pt x="3810" y="662178"/>
                  </a:lnTo>
                  <a:lnTo>
                    <a:pt x="0" y="662178"/>
                  </a:lnTo>
                  <a:lnTo>
                    <a:pt x="234492" y="803033"/>
                  </a:lnTo>
                  <a:lnTo>
                    <a:pt x="233934" y="804164"/>
                  </a:lnTo>
                  <a:lnTo>
                    <a:pt x="235204" y="806704"/>
                  </a:lnTo>
                  <a:lnTo>
                    <a:pt x="235204" y="807974"/>
                  </a:lnTo>
                  <a:lnTo>
                    <a:pt x="236474" y="807974"/>
                  </a:lnTo>
                  <a:lnTo>
                    <a:pt x="237744" y="809244"/>
                  </a:lnTo>
                  <a:lnTo>
                    <a:pt x="241554" y="809244"/>
                  </a:lnTo>
                  <a:lnTo>
                    <a:pt x="245237" y="807974"/>
                  </a:lnTo>
                  <a:lnTo>
                    <a:pt x="376682" y="742823"/>
                  </a:lnTo>
                  <a:close/>
                </a:path>
                <a:path w="1298575" h="1010920">
                  <a:moveTo>
                    <a:pt x="377952" y="729996"/>
                  </a:moveTo>
                  <a:lnTo>
                    <a:pt x="375412" y="729996"/>
                  </a:lnTo>
                  <a:lnTo>
                    <a:pt x="375412" y="731278"/>
                  </a:lnTo>
                  <a:lnTo>
                    <a:pt x="377952" y="729996"/>
                  </a:lnTo>
                  <a:close/>
                </a:path>
                <a:path w="1298575" h="1010920">
                  <a:moveTo>
                    <a:pt x="809244" y="718566"/>
                  </a:moveTo>
                  <a:lnTo>
                    <a:pt x="676402" y="0"/>
                  </a:lnTo>
                  <a:lnTo>
                    <a:pt x="672592" y="2540"/>
                  </a:lnTo>
                  <a:lnTo>
                    <a:pt x="667512" y="5080"/>
                  </a:lnTo>
                  <a:lnTo>
                    <a:pt x="800354" y="722376"/>
                  </a:lnTo>
                  <a:lnTo>
                    <a:pt x="802894" y="721106"/>
                  </a:lnTo>
                  <a:lnTo>
                    <a:pt x="809244" y="718566"/>
                  </a:lnTo>
                  <a:close/>
                </a:path>
                <a:path w="1298575" h="1010920">
                  <a:moveTo>
                    <a:pt x="1298448" y="1005332"/>
                  </a:moveTo>
                  <a:lnTo>
                    <a:pt x="1268349" y="987552"/>
                  </a:lnTo>
                  <a:lnTo>
                    <a:pt x="1261872" y="988822"/>
                  </a:lnTo>
                  <a:lnTo>
                    <a:pt x="1263142" y="995172"/>
                  </a:lnTo>
                  <a:lnTo>
                    <a:pt x="1291971" y="1010412"/>
                  </a:lnTo>
                  <a:lnTo>
                    <a:pt x="1291971" y="1005332"/>
                  </a:lnTo>
                  <a:lnTo>
                    <a:pt x="1298448" y="10053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08336" y="4846320"/>
              <a:ext cx="193548" cy="187452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9817608" y="3226307"/>
              <a:ext cx="1964689" cy="3629025"/>
            </a:xfrm>
            <a:custGeom>
              <a:avLst/>
              <a:gdLst/>
              <a:ahLst/>
              <a:cxnLst/>
              <a:rect l="l" t="t" r="r" b="b"/>
              <a:pathLst>
                <a:path w="1964690" h="3629025">
                  <a:moveTo>
                    <a:pt x="622" y="1960943"/>
                  </a:moveTo>
                  <a:lnTo>
                    <a:pt x="0" y="1958086"/>
                  </a:lnTo>
                  <a:lnTo>
                    <a:pt x="0" y="1960626"/>
                  </a:lnTo>
                  <a:lnTo>
                    <a:pt x="622" y="1960943"/>
                  </a:lnTo>
                  <a:close/>
                </a:path>
                <a:path w="1964690" h="3629025">
                  <a:moveTo>
                    <a:pt x="32004" y="2058162"/>
                  </a:moveTo>
                  <a:lnTo>
                    <a:pt x="11557" y="1968258"/>
                  </a:lnTo>
                  <a:lnTo>
                    <a:pt x="10134" y="1961896"/>
                  </a:lnTo>
                  <a:lnTo>
                    <a:pt x="9017" y="1956816"/>
                  </a:lnTo>
                  <a:lnTo>
                    <a:pt x="9017" y="1959356"/>
                  </a:lnTo>
                  <a:lnTo>
                    <a:pt x="7620" y="1961896"/>
                  </a:lnTo>
                  <a:lnTo>
                    <a:pt x="2540" y="1961896"/>
                  </a:lnTo>
                  <a:lnTo>
                    <a:pt x="622" y="1960943"/>
                  </a:lnTo>
                  <a:lnTo>
                    <a:pt x="22987" y="2061972"/>
                  </a:lnTo>
                  <a:lnTo>
                    <a:pt x="26924" y="2060702"/>
                  </a:lnTo>
                  <a:lnTo>
                    <a:pt x="32004" y="2058162"/>
                  </a:lnTo>
                  <a:close/>
                </a:path>
                <a:path w="1964690" h="3629025">
                  <a:moveTo>
                    <a:pt x="1160018" y="717296"/>
                  </a:moveTo>
                  <a:lnTo>
                    <a:pt x="1158748" y="710946"/>
                  </a:lnTo>
                  <a:lnTo>
                    <a:pt x="1158748" y="708329"/>
                  </a:lnTo>
                  <a:lnTo>
                    <a:pt x="787438" y="882002"/>
                  </a:lnTo>
                  <a:lnTo>
                    <a:pt x="786765" y="881634"/>
                  </a:lnTo>
                  <a:lnTo>
                    <a:pt x="784733" y="882650"/>
                  </a:lnTo>
                  <a:lnTo>
                    <a:pt x="783336" y="882650"/>
                  </a:lnTo>
                  <a:lnTo>
                    <a:pt x="783336" y="883246"/>
                  </a:lnTo>
                  <a:lnTo>
                    <a:pt x="768096" y="889000"/>
                  </a:lnTo>
                  <a:lnTo>
                    <a:pt x="770636" y="890270"/>
                  </a:lnTo>
                  <a:lnTo>
                    <a:pt x="771779" y="890270"/>
                  </a:lnTo>
                  <a:lnTo>
                    <a:pt x="771779" y="891540"/>
                  </a:lnTo>
                  <a:lnTo>
                    <a:pt x="773049" y="892683"/>
                  </a:lnTo>
                  <a:lnTo>
                    <a:pt x="773049" y="893953"/>
                  </a:lnTo>
                  <a:lnTo>
                    <a:pt x="773938" y="896531"/>
                  </a:lnTo>
                  <a:lnTo>
                    <a:pt x="773938" y="898398"/>
                  </a:lnTo>
                  <a:lnTo>
                    <a:pt x="772668" y="900938"/>
                  </a:lnTo>
                  <a:lnTo>
                    <a:pt x="767588" y="900938"/>
                  </a:lnTo>
                  <a:lnTo>
                    <a:pt x="765048" y="899668"/>
                  </a:lnTo>
                  <a:lnTo>
                    <a:pt x="896620" y="1615948"/>
                  </a:lnTo>
                  <a:lnTo>
                    <a:pt x="902970" y="1618488"/>
                  </a:lnTo>
                  <a:lnTo>
                    <a:pt x="906780" y="1617218"/>
                  </a:lnTo>
                  <a:lnTo>
                    <a:pt x="775665" y="900938"/>
                  </a:lnTo>
                  <a:lnTo>
                    <a:pt x="775208" y="898398"/>
                  </a:lnTo>
                  <a:lnTo>
                    <a:pt x="774865" y="897407"/>
                  </a:lnTo>
                  <a:lnTo>
                    <a:pt x="782955" y="893953"/>
                  </a:lnTo>
                  <a:lnTo>
                    <a:pt x="788035" y="891540"/>
                  </a:lnTo>
                  <a:lnTo>
                    <a:pt x="789559" y="890739"/>
                  </a:lnTo>
                  <a:lnTo>
                    <a:pt x="790956" y="890270"/>
                  </a:lnTo>
                  <a:lnTo>
                    <a:pt x="1160018" y="717296"/>
                  </a:lnTo>
                  <a:close/>
                </a:path>
                <a:path w="1964690" h="3629025">
                  <a:moveTo>
                    <a:pt x="1161288" y="707136"/>
                  </a:moveTo>
                  <a:lnTo>
                    <a:pt x="1158748" y="707136"/>
                  </a:lnTo>
                  <a:lnTo>
                    <a:pt x="1158748" y="708329"/>
                  </a:lnTo>
                  <a:lnTo>
                    <a:pt x="1161288" y="707136"/>
                  </a:lnTo>
                  <a:close/>
                </a:path>
                <a:path w="1964690" h="3629025">
                  <a:moveTo>
                    <a:pt x="1257300" y="8890"/>
                  </a:moveTo>
                  <a:lnTo>
                    <a:pt x="1256030" y="3810"/>
                  </a:lnTo>
                  <a:lnTo>
                    <a:pt x="1256030" y="0"/>
                  </a:lnTo>
                  <a:lnTo>
                    <a:pt x="284988" y="423926"/>
                  </a:lnTo>
                  <a:lnTo>
                    <a:pt x="286258" y="429006"/>
                  </a:lnTo>
                  <a:lnTo>
                    <a:pt x="286258" y="432816"/>
                  </a:lnTo>
                  <a:lnTo>
                    <a:pt x="1257300" y="8890"/>
                  </a:lnTo>
                  <a:close/>
                </a:path>
                <a:path w="1964690" h="3629025">
                  <a:moveTo>
                    <a:pt x="1676400" y="915162"/>
                  </a:moveTo>
                  <a:lnTo>
                    <a:pt x="1675130" y="911352"/>
                  </a:lnTo>
                  <a:lnTo>
                    <a:pt x="1632204" y="932942"/>
                  </a:lnTo>
                  <a:lnTo>
                    <a:pt x="1633474" y="938022"/>
                  </a:lnTo>
                  <a:lnTo>
                    <a:pt x="1633474" y="941832"/>
                  </a:lnTo>
                  <a:lnTo>
                    <a:pt x="1676400" y="920242"/>
                  </a:lnTo>
                  <a:lnTo>
                    <a:pt x="1676400" y="915162"/>
                  </a:lnTo>
                  <a:close/>
                </a:path>
                <a:path w="1964690" h="3629025">
                  <a:moveTo>
                    <a:pt x="1741932" y="1685290"/>
                  </a:moveTo>
                  <a:lnTo>
                    <a:pt x="1739392" y="1684020"/>
                  </a:lnTo>
                  <a:lnTo>
                    <a:pt x="1738122" y="1684020"/>
                  </a:lnTo>
                  <a:lnTo>
                    <a:pt x="1376172" y="1875282"/>
                  </a:lnTo>
                  <a:lnTo>
                    <a:pt x="1375918" y="1874520"/>
                  </a:lnTo>
                  <a:lnTo>
                    <a:pt x="1367028" y="1879600"/>
                  </a:lnTo>
                  <a:lnTo>
                    <a:pt x="1432814" y="2270760"/>
                  </a:lnTo>
                  <a:lnTo>
                    <a:pt x="1435354" y="2269490"/>
                  </a:lnTo>
                  <a:lnTo>
                    <a:pt x="1441704" y="2265680"/>
                  </a:lnTo>
                  <a:lnTo>
                    <a:pt x="1378458" y="1884680"/>
                  </a:lnTo>
                  <a:lnTo>
                    <a:pt x="1377188" y="1878330"/>
                  </a:lnTo>
                  <a:lnTo>
                    <a:pt x="1377442" y="1879092"/>
                  </a:lnTo>
                  <a:lnTo>
                    <a:pt x="1382522" y="1876552"/>
                  </a:lnTo>
                  <a:lnTo>
                    <a:pt x="1741932" y="1685290"/>
                  </a:lnTo>
                  <a:close/>
                </a:path>
                <a:path w="1964690" h="3629025">
                  <a:moveTo>
                    <a:pt x="1964436" y="3628656"/>
                  </a:moveTo>
                  <a:lnTo>
                    <a:pt x="1924875" y="3376930"/>
                  </a:lnTo>
                  <a:lnTo>
                    <a:pt x="1924685" y="3375660"/>
                  </a:lnTo>
                  <a:lnTo>
                    <a:pt x="1920748" y="3376930"/>
                  </a:lnTo>
                  <a:lnTo>
                    <a:pt x="1916938" y="3376930"/>
                  </a:lnTo>
                  <a:lnTo>
                    <a:pt x="1915668" y="3375660"/>
                  </a:lnTo>
                  <a:lnTo>
                    <a:pt x="1955419" y="3628656"/>
                  </a:lnTo>
                  <a:lnTo>
                    <a:pt x="1964436" y="36286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84992" y="3930395"/>
              <a:ext cx="224027" cy="12192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9744456" y="3930395"/>
              <a:ext cx="1861185" cy="2533015"/>
            </a:xfrm>
            <a:custGeom>
              <a:avLst/>
              <a:gdLst/>
              <a:ahLst/>
              <a:cxnLst/>
              <a:rect l="l" t="t" r="r" b="b"/>
              <a:pathLst>
                <a:path w="1861184" h="2533015">
                  <a:moveTo>
                    <a:pt x="185928" y="2235962"/>
                  </a:moveTo>
                  <a:lnTo>
                    <a:pt x="184988" y="2231847"/>
                  </a:lnTo>
                  <a:lnTo>
                    <a:pt x="184658" y="2232177"/>
                  </a:lnTo>
                  <a:lnTo>
                    <a:pt x="184658" y="2234704"/>
                  </a:lnTo>
                  <a:lnTo>
                    <a:pt x="185928" y="2237232"/>
                  </a:lnTo>
                  <a:lnTo>
                    <a:pt x="185928" y="2235962"/>
                  </a:lnTo>
                  <a:close/>
                </a:path>
                <a:path w="1861184" h="2533015">
                  <a:moveTo>
                    <a:pt x="524586" y="2109305"/>
                  </a:moveTo>
                  <a:lnTo>
                    <a:pt x="524256" y="2107692"/>
                  </a:lnTo>
                  <a:lnTo>
                    <a:pt x="524256" y="2108974"/>
                  </a:lnTo>
                  <a:lnTo>
                    <a:pt x="524586" y="2109305"/>
                  </a:lnTo>
                  <a:close/>
                </a:path>
                <a:path w="1861184" h="2533015">
                  <a:moveTo>
                    <a:pt x="530352" y="2100097"/>
                  </a:moveTo>
                  <a:lnTo>
                    <a:pt x="446671" y="1701533"/>
                  </a:lnTo>
                  <a:lnTo>
                    <a:pt x="446151" y="1699006"/>
                  </a:lnTo>
                  <a:lnTo>
                    <a:pt x="443611" y="1700263"/>
                  </a:lnTo>
                  <a:lnTo>
                    <a:pt x="441198" y="1701533"/>
                  </a:lnTo>
                  <a:lnTo>
                    <a:pt x="438658" y="1700263"/>
                  </a:lnTo>
                  <a:lnTo>
                    <a:pt x="438404" y="1700022"/>
                  </a:lnTo>
                  <a:lnTo>
                    <a:pt x="438404" y="1693164"/>
                  </a:lnTo>
                  <a:lnTo>
                    <a:pt x="440944" y="1693164"/>
                  </a:lnTo>
                  <a:lnTo>
                    <a:pt x="443484" y="1691894"/>
                  </a:lnTo>
                  <a:lnTo>
                    <a:pt x="14097" y="1411224"/>
                  </a:lnTo>
                  <a:lnTo>
                    <a:pt x="6604" y="1415034"/>
                  </a:lnTo>
                  <a:lnTo>
                    <a:pt x="5334" y="1416304"/>
                  </a:lnTo>
                  <a:lnTo>
                    <a:pt x="4927" y="1416304"/>
                  </a:lnTo>
                  <a:lnTo>
                    <a:pt x="1270" y="1414018"/>
                  </a:lnTo>
                  <a:lnTo>
                    <a:pt x="0" y="1412748"/>
                  </a:lnTo>
                  <a:lnTo>
                    <a:pt x="184988" y="2231847"/>
                  </a:lnTo>
                  <a:lnTo>
                    <a:pt x="185928" y="2230907"/>
                  </a:lnTo>
                  <a:lnTo>
                    <a:pt x="187198" y="2228380"/>
                  </a:lnTo>
                  <a:lnTo>
                    <a:pt x="189738" y="2228380"/>
                  </a:lnTo>
                  <a:lnTo>
                    <a:pt x="192278" y="2229650"/>
                  </a:lnTo>
                  <a:lnTo>
                    <a:pt x="193548" y="2230907"/>
                  </a:lnTo>
                  <a:lnTo>
                    <a:pt x="192976" y="2228380"/>
                  </a:lnTo>
                  <a:lnTo>
                    <a:pt x="11645" y="1421371"/>
                  </a:lnTo>
                  <a:lnTo>
                    <a:pt x="437654" y="1700301"/>
                  </a:lnTo>
                  <a:lnTo>
                    <a:pt x="522859" y="2107692"/>
                  </a:lnTo>
                  <a:lnTo>
                    <a:pt x="522859" y="2106422"/>
                  </a:lnTo>
                  <a:lnTo>
                    <a:pt x="524129" y="2105164"/>
                  </a:lnTo>
                  <a:lnTo>
                    <a:pt x="524129" y="2103907"/>
                  </a:lnTo>
                  <a:lnTo>
                    <a:pt x="525272" y="2102624"/>
                  </a:lnTo>
                  <a:lnTo>
                    <a:pt x="530352" y="2100097"/>
                  </a:lnTo>
                  <a:close/>
                </a:path>
                <a:path w="1861184" h="2533015">
                  <a:moveTo>
                    <a:pt x="683514" y="1570583"/>
                  </a:moveTo>
                  <a:lnTo>
                    <a:pt x="682244" y="1571244"/>
                  </a:lnTo>
                  <a:lnTo>
                    <a:pt x="683514" y="1571244"/>
                  </a:lnTo>
                  <a:lnTo>
                    <a:pt x="683514" y="1570583"/>
                  </a:lnTo>
                  <a:close/>
                </a:path>
                <a:path w="1861184" h="2533015">
                  <a:moveTo>
                    <a:pt x="979297" y="919835"/>
                  </a:moveTo>
                  <a:lnTo>
                    <a:pt x="978027" y="920496"/>
                  </a:lnTo>
                  <a:lnTo>
                    <a:pt x="979297" y="920496"/>
                  </a:lnTo>
                  <a:lnTo>
                    <a:pt x="979297" y="919835"/>
                  </a:lnTo>
                  <a:close/>
                </a:path>
                <a:path w="1861184" h="2533015">
                  <a:moveTo>
                    <a:pt x="1362138" y="723531"/>
                  </a:moveTo>
                  <a:lnTo>
                    <a:pt x="1361605" y="720344"/>
                  </a:lnTo>
                  <a:lnTo>
                    <a:pt x="1244473" y="12700"/>
                  </a:lnTo>
                  <a:lnTo>
                    <a:pt x="1243203" y="3810"/>
                  </a:lnTo>
                  <a:lnTo>
                    <a:pt x="1243203" y="2540"/>
                  </a:lnTo>
                  <a:lnTo>
                    <a:pt x="1240663" y="0"/>
                  </a:lnTo>
                  <a:lnTo>
                    <a:pt x="1236980" y="0"/>
                  </a:lnTo>
                  <a:lnTo>
                    <a:pt x="1234440" y="2540"/>
                  </a:lnTo>
                  <a:lnTo>
                    <a:pt x="1234440" y="5080"/>
                  </a:lnTo>
                  <a:lnTo>
                    <a:pt x="1235710" y="11430"/>
                  </a:lnTo>
                  <a:lnTo>
                    <a:pt x="1353693" y="722884"/>
                  </a:lnTo>
                  <a:lnTo>
                    <a:pt x="1356233" y="721614"/>
                  </a:lnTo>
                  <a:lnTo>
                    <a:pt x="1358646" y="720344"/>
                  </a:lnTo>
                  <a:lnTo>
                    <a:pt x="1361186" y="721614"/>
                  </a:lnTo>
                  <a:lnTo>
                    <a:pt x="1362138" y="723531"/>
                  </a:lnTo>
                  <a:close/>
                </a:path>
                <a:path w="1861184" h="2533015">
                  <a:moveTo>
                    <a:pt x="1363980" y="726694"/>
                  </a:moveTo>
                  <a:lnTo>
                    <a:pt x="1362456" y="724408"/>
                  </a:lnTo>
                  <a:lnTo>
                    <a:pt x="1362456" y="724154"/>
                  </a:lnTo>
                  <a:lnTo>
                    <a:pt x="1362138" y="723531"/>
                  </a:lnTo>
                  <a:lnTo>
                    <a:pt x="1362227" y="724077"/>
                  </a:lnTo>
                  <a:lnTo>
                    <a:pt x="1361440" y="722884"/>
                  </a:lnTo>
                  <a:lnTo>
                    <a:pt x="1358900" y="721614"/>
                  </a:lnTo>
                  <a:lnTo>
                    <a:pt x="997038" y="903935"/>
                  </a:lnTo>
                  <a:lnTo>
                    <a:pt x="996442" y="902716"/>
                  </a:lnTo>
                  <a:lnTo>
                    <a:pt x="993775" y="901446"/>
                  </a:lnTo>
                  <a:lnTo>
                    <a:pt x="991108" y="902716"/>
                  </a:lnTo>
                  <a:lnTo>
                    <a:pt x="987171" y="903986"/>
                  </a:lnTo>
                  <a:lnTo>
                    <a:pt x="979297" y="912876"/>
                  </a:lnTo>
                  <a:lnTo>
                    <a:pt x="975360" y="914146"/>
                  </a:lnTo>
                  <a:lnTo>
                    <a:pt x="978027" y="915416"/>
                  </a:lnTo>
                  <a:lnTo>
                    <a:pt x="979297" y="915416"/>
                  </a:lnTo>
                  <a:lnTo>
                    <a:pt x="979297" y="919835"/>
                  </a:lnTo>
                  <a:lnTo>
                    <a:pt x="995045" y="911606"/>
                  </a:lnTo>
                  <a:lnTo>
                    <a:pt x="997394" y="910488"/>
                  </a:lnTo>
                  <a:lnTo>
                    <a:pt x="998220" y="912114"/>
                  </a:lnTo>
                  <a:lnTo>
                    <a:pt x="996950" y="914654"/>
                  </a:lnTo>
                  <a:lnTo>
                    <a:pt x="1014387" y="905891"/>
                  </a:lnTo>
                  <a:lnTo>
                    <a:pt x="1361440" y="731647"/>
                  </a:lnTo>
                  <a:lnTo>
                    <a:pt x="1363980" y="731647"/>
                  </a:lnTo>
                  <a:lnTo>
                    <a:pt x="1363980" y="726694"/>
                  </a:lnTo>
                  <a:close/>
                </a:path>
                <a:path w="1861184" h="2533015">
                  <a:moveTo>
                    <a:pt x="1537716" y="1557147"/>
                  </a:moveTo>
                  <a:lnTo>
                    <a:pt x="1536446" y="1550670"/>
                  </a:lnTo>
                  <a:lnTo>
                    <a:pt x="1536446" y="1546860"/>
                  </a:lnTo>
                  <a:lnTo>
                    <a:pt x="1508760" y="1563497"/>
                  </a:lnTo>
                  <a:lnTo>
                    <a:pt x="1511300" y="1562227"/>
                  </a:lnTo>
                  <a:lnTo>
                    <a:pt x="1511554" y="1562227"/>
                  </a:lnTo>
                  <a:lnTo>
                    <a:pt x="1507490" y="1564259"/>
                  </a:lnTo>
                  <a:lnTo>
                    <a:pt x="533654" y="2098509"/>
                  </a:lnTo>
                  <a:lnTo>
                    <a:pt x="528574" y="2101049"/>
                  </a:lnTo>
                  <a:lnTo>
                    <a:pt x="527304" y="2102319"/>
                  </a:lnTo>
                  <a:lnTo>
                    <a:pt x="527304" y="2108644"/>
                  </a:lnTo>
                  <a:lnTo>
                    <a:pt x="528574" y="2111171"/>
                  </a:lnTo>
                  <a:lnTo>
                    <a:pt x="528713" y="2111171"/>
                  </a:lnTo>
                  <a:lnTo>
                    <a:pt x="528066" y="2111502"/>
                  </a:lnTo>
                  <a:lnTo>
                    <a:pt x="525526" y="2110219"/>
                  </a:lnTo>
                  <a:lnTo>
                    <a:pt x="524586" y="2109305"/>
                  </a:lnTo>
                  <a:lnTo>
                    <a:pt x="613156" y="2527820"/>
                  </a:lnTo>
                  <a:lnTo>
                    <a:pt x="620776" y="2532888"/>
                  </a:lnTo>
                  <a:lnTo>
                    <a:pt x="623316" y="2531618"/>
                  </a:lnTo>
                  <a:lnTo>
                    <a:pt x="534936" y="2111502"/>
                  </a:lnTo>
                  <a:lnTo>
                    <a:pt x="534517" y="2109482"/>
                  </a:lnTo>
                  <a:lnTo>
                    <a:pt x="536194" y="2108644"/>
                  </a:lnTo>
                  <a:lnTo>
                    <a:pt x="1508937" y="1574901"/>
                  </a:lnTo>
                  <a:lnTo>
                    <a:pt x="1508760" y="1575054"/>
                  </a:lnTo>
                  <a:lnTo>
                    <a:pt x="1508760" y="1580388"/>
                  </a:lnTo>
                  <a:lnTo>
                    <a:pt x="1512062" y="1577721"/>
                  </a:lnTo>
                  <a:lnTo>
                    <a:pt x="1516380" y="1575054"/>
                  </a:lnTo>
                  <a:lnTo>
                    <a:pt x="1515491" y="1571015"/>
                  </a:lnTo>
                  <a:lnTo>
                    <a:pt x="1516380" y="1570482"/>
                  </a:lnTo>
                  <a:lnTo>
                    <a:pt x="1516380" y="1569262"/>
                  </a:lnTo>
                  <a:lnTo>
                    <a:pt x="1528762" y="1562227"/>
                  </a:lnTo>
                  <a:lnTo>
                    <a:pt x="1537716" y="1557147"/>
                  </a:lnTo>
                  <a:close/>
                </a:path>
                <a:path w="1861184" h="2533015">
                  <a:moveTo>
                    <a:pt x="1810512" y="975614"/>
                  </a:moveTo>
                  <a:lnTo>
                    <a:pt x="1809242" y="973074"/>
                  </a:lnTo>
                  <a:lnTo>
                    <a:pt x="1809242" y="969264"/>
                  </a:lnTo>
                  <a:lnTo>
                    <a:pt x="679704" y="1563624"/>
                  </a:lnTo>
                  <a:lnTo>
                    <a:pt x="682244" y="1564894"/>
                  </a:lnTo>
                  <a:lnTo>
                    <a:pt x="683514" y="1566164"/>
                  </a:lnTo>
                  <a:lnTo>
                    <a:pt x="683514" y="1570583"/>
                  </a:lnTo>
                  <a:lnTo>
                    <a:pt x="1439926" y="1171575"/>
                  </a:lnTo>
                  <a:lnTo>
                    <a:pt x="1448816" y="1170305"/>
                  </a:lnTo>
                  <a:lnTo>
                    <a:pt x="1810512" y="979424"/>
                  </a:lnTo>
                  <a:lnTo>
                    <a:pt x="1810512" y="975614"/>
                  </a:lnTo>
                  <a:close/>
                </a:path>
                <a:path w="1861184" h="2533015">
                  <a:moveTo>
                    <a:pt x="1860804" y="953008"/>
                  </a:moveTo>
                  <a:lnTo>
                    <a:pt x="1859534" y="947039"/>
                  </a:lnTo>
                  <a:lnTo>
                    <a:pt x="1859534" y="943356"/>
                  </a:lnTo>
                  <a:lnTo>
                    <a:pt x="1818132" y="963930"/>
                  </a:lnTo>
                  <a:lnTo>
                    <a:pt x="1819402" y="969899"/>
                  </a:lnTo>
                  <a:lnTo>
                    <a:pt x="1819402" y="971169"/>
                  </a:lnTo>
                  <a:lnTo>
                    <a:pt x="1820672" y="972312"/>
                  </a:lnTo>
                  <a:lnTo>
                    <a:pt x="1860804" y="9530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01376" y="4850891"/>
              <a:ext cx="219964" cy="114300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8712708" y="4927091"/>
              <a:ext cx="3386454" cy="1929764"/>
            </a:xfrm>
            <a:custGeom>
              <a:avLst/>
              <a:gdLst/>
              <a:ahLst/>
              <a:cxnLst/>
              <a:rect l="l" t="t" r="r" b="b"/>
              <a:pathLst>
                <a:path w="3386454" h="1929765">
                  <a:moveTo>
                    <a:pt x="3276" y="557022"/>
                  </a:moveTo>
                  <a:lnTo>
                    <a:pt x="1524" y="555752"/>
                  </a:lnTo>
                  <a:lnTo>
                    <a:pt x="2794" y="557022"/>
                  </a:lnTo>
                  <a:lnTo>
                    <a:pt x="3276" y="557022"/>
                  </a:lnTo>
                  <a:close/>
                </a:path>
                <a:path w="3386454" h="1929765">
                  <a:moveTo>
                    <a:pt x="1056132" y="39878"/>
                  </a:moveTo>
                  <a:lnTo>
                    <a:pt x="1054862" y="33528"/>
                  </a:lnTo>
                  <a:lnTo>
                    <a:pt x="1270" y="545973"/>
                  </a:lnTo>
                  <a:lnTo>
                    <a:pt x="0" y="545973"/>
                  </a:lnTo>
                  <a:lnTo>
                    <a:pt x="0" y="552323"/>
                  </a:lnTo>
                  <a:lnTo>
                    <a:pt x="1270" y="553466"/>
                  </a:lnTo>
                  <a:lnTo>
                    <a:pt x="3810" y="553466"/>
                  </a:lnTo>
                  <a:lnTo>
                    <a:pt x="5080" y="552323"/>
                  </a:lnTo>
                  <a:lnTo>
                    <a:pt x="11430" y="548513"/>
                  </a:lnTo>
                  <a:lnTo>
                    <a:pt x="1056132" y="39878"/>
                  </a:lnTo>
                  <a:close/>
                </a:path>
                <a:path w="3386454" h="1929765">
                  <a:moveTo>
                    <a:pt x="1924812" y="1929384"/>
                  </a:moveTo>
                  <a:lnTo>
                    <a:pt x="12954" y="553212"/>
                  </a:lnTo>
                  <a:lnTo>
                    <a:pt x="6604" y="557022"/>
                  </a:lnTo>
                  <a:lnTo>
                    <a:pt x="3276" y="557022"/>
                  </a:lnTo>
                  <a:lnTo>
                    <a:pt x="1908302" y="1929384"/>
                  </a:lnTo>
                  <a:lnTo>
                    <a:pt x="1924812" y="1929384"/>
                  </a:lnTo>
                  <a:close/>
                </a:path>
                <a:path w="3386454" h="1929765">
                  <a:moveTo>
                    <a:pt x="2878036" y="407670"/>
                  </a:moveTo>
                  <a:lnTo>
                    <a:pt x="2875788" y="406400"/>
                  </a:lnTo>
                  <a:lnTo>
                    <a:pt x="2877058" y="407670"/>
                  </a:lnTo>
                  <a:lnTo>
                    <a:pt x="2878036" y="407670"/>
                  </a:lnTo>
                  <a:close/>
                </a:path>
                <a:path w="3386454" h="1929765">
                  <a:moveTo>
                    <a:pt x="2878836" y="399542"/>
                  </a:moveTo>
                  <a:lnTo>
                    <a:pt x="2517394" y="192024"/>
                  </a:lnTo>
                  <a:lnTo>
                    <a:pt x="2518664" y="194564"/>
                  </a:lnTo>
                  <a:lnTo>
                    <a:pt x="2518664" y="195834"/>
                  </a:lnTo>
                  <a:lnTo>
                    <a:pt x="2519934" y="205994"/>
                  </a:lnTo>
                  <a:lnTo>
                    <a:pt x="2875026" y="408432"/>
                  </a:lnTo>
                  <a:lnTo>
                    <a:pt x="2875026" y="402336"/>
                  </a:lnTo>
                  <a:lnTo>
                    <a:pt x="2875788" y="402336"/>
                  </a:lnTo>
                  <a:lnTo>
                    <a:pt x="2875026" y="401053"/>
                  </a:lnTo>
                  <a:lnTo>
                    <a:pt x="2875026" y="400812"/>
                  </a:lnTo>
                  <a:lnTo>
                    <a:pt x="2876296" y="400812"/>
                  </a:lnTo>
                  <a:lnTo>
                    <a:pt x="2878836" y="399542"/>
                  </a:lnTo>
                  <a:close/>
                </a:path>
                <a:path w="3386454" h="1929765">
                  <a:moveTo>
                    <a:pt x="2900172" y="9144"/>
                  </a:moveTo>
                  <a:lnTo>
                    <a:pt x="2899029" y="2667"/>
                  </a:lnTo>
                  <a:lnTo>
                    <a:pt x="2895473" y="0"/>
                  </a:lnTo>
                  <a:lnTo>
                    <a:pt x="2889504" y="2667"/>
                  </a:lnTo>
                  <a:lnTo>
                    <a:pt x="2900172" y="9144"/>
                  </a:lnTo>
                  <a:close/>
                </a:path>
                <a:path w="3386454" h="1929765">
                  <a:moveTo>
                    <a:pt x="3386328" y="601345"/>
                  </a:moveTo>
                  <a:lnTo>
                    <a:pt x="3382518" y="601345"/>
                  </a:lnTo>
                  <a:lnTo>
                    <a:pt x="3375025" y="598932"/>
                  </a:lnTo>
                  <a:lnTo>
                    <a:pt x="3305556" y="638429"/>
                  </a:lnTo>
                  <a:lnTo>
                    <a:pt x="3308096" y="639699"/>
                  </a:lnTo>
                  <a:lnTo>
                    <a:pt x="3309366" y="639699"/>
                  </a:lnTo>
                  <a:lnTo>
                    <a:pt x="3309366" y="640842"/>
                  </a:lnTo>
                  <a:lnTo>
                    <a:pt x="3308350" y="640842"/>
                  </a:lnTo>
                  <a:lnTo>
                    <a:pt x="3307334" y="640334"/>
                  </a:lnTo>
                  <a:lnTo>
                    <a:pt x="3307334" y="647700"/>
                  </a:lnTo>
                  <a:lnTo>
                    <a:pt x="3307080" y="648208"/>
                  </a:lnTo>
                  <a:lnTo>
                    <a:pt x="3306318" y="648208"/>
                  </a:lnTo>
                  <a:lnTo>
                    <a:pt x="3307334" y="647700"/>
                  </a:lnTo>
                  <a:lnTo>
                    <a:pt x="3307334" y="640334"/>
                  </a:lnTo>
                  <a:lnTo>
                    <a:pt x="3305810" y="639572"/>
                  </a:lnTo>
                  <a:lnTo>
                    <a:pt x="2887218" y="403860"/>
                  </a:lnTo>
                  <a:lnTo>
                    <a:pt x="2880868" y="406400"/>
                  </a:lnTo>
                  <a:lnTo>
                    <a:pt x="2879598" y="407670"/>
                  </a:lnTo>
                  <a:lnTo>
                    <a:pt x="2878036" y="407670"/>
                  </a:lnTo>
                  <a:lnTo>
                    <a:pt x="3300730" y="645922"/>
                  </a:lnTo>
                  <a:lnTo>
                    <a:pt x="3305302" y="648208"/>
                  </a:lnTo>
                  <a:lnTo>
                    <a:pt x="3302000" y="648208"/>
                  </a:lnTo>
                  <a:lnTo>
                    <a:pt x="3299460" y="646938"/>
                  </a:lnTo>
                  <a:lnTo>
                    <a:pt x="3351784" y="1020343"/>
                  </a:lnTo>
                  <a:lnTo>
                    <a:pt x="3358134" y="1024128"/>
                  </a:lnTo>
                  <a:lnTo>
                    <a:pt x="3361944" y="1021600"/>
                  </a:lnTo>
                  <a:lnTo>
                    <a:pt x="3309785" y="648208"/>
                  </a:lnTo>
                  <a:lnTo>
                    <a:pt x="3309620" y="646938"/>
                  </a:lnTo>
                  <a:lnTo>
                    <a:pt x="3309366" y="646176"/>
                  </a:lnTo>
                  <a:lnTo>
                    <a:pt x="3309620" y="645922"/>
                  </a:lnTo>
                  <a:lnTo>
                    <a:pt x="3309620" y="644652"/>
                  </a:lnTo>
                  <a:lnTo>
                    <a:pt x="3309937" y="644334"/>
                  </a:lnTo>
                  <a:lnTo>
                    <a:pt x="3386328" y="6013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81844" y="5500115"/>
              <a:ext cx="245363" cy="130276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9934956" y="1918715"/>
              <a:ext cx="2240280" cy="3587750"/>
            </a:xfrm>
            <a:custGeom>
              <a:avLst/>
              <a:gdLst/>
              <a:ahLst/>
              <a:cxnLst/>
              <a:rect l="l" t="t" r="r" b="b"/>
              <a:pathLst>
                <a:path w="2240279" h="3587750">
                  <a:moveTo>
                    <a:pt x="353568" y="2689860"/>
                  </a:moveTo>
                  <a:lnTo>
                    <a:pt x="349758" y="2689860"/>
                  </a:lnTo>
                  <a:lnTo>
                    <a:pt x="347218" y="2688590"/>
                  </a:lnTo>
                  <a:lnTo>
                    <a:pt x="347218" y="2686050"/>
                  </a:lnTo>
                  <a:lnTo>
                    <a:pt x="345948" y="2682240"/>
                  </a:lnTo>
                  <a:lnTo>
                    <a:pt x="1270" y="2849118"/>
                  </a:lnTo>
                  <a:lnTo>
                    <a:pt x="2540" y="2855468"/>
                  </a:lnTo>
                  <a:lnTo>
                    <a:pt x="2540" y="2858008"/>
                  </a:lnTo>
                  <a:lnTo>
                    <a:pt x="0" y="2860548"/>
                  </a:lnTo>
                  <a:lnTo>
                    <a:pt x="7620" y="2856738"/>
                  </a:lnTo>
                  <a:lnTo>
                    <a:pt x="351028" y="2691130"/>
                  </a:lnTo>
                  <a:lnTo>
                    <a:pt x="353568" y="2689860"/>
                  </a:lnTo>
                  <a:close/>
                </a:path>
                <a:path w="2240279" h="3587750">
                  <a:moveTo>
                    <a:pt x="493776" y="3577209"/>
                  </a:moveTo>
                  <a:lnTo>
                    <a:pt x="492506" y="3575939"/>
                  </a:lnTo>
                  <a:lnTo>
                    <a:pt x="489966" y="3574669"/>
                  </a:lnTo>
                  <a:lnTo>
                    <a:pt x="57404" y="3302508"/>
                  </a:lnTo>
                  <a:lnTo>
                    <a:pt x="47244" y="3307600"/>
                  </a:lnTo>
                  <a:lnTo>
                    <a:pt x="481076" y="3579622"/>
                  </a:lnTo>
                  <a:lnTo>
                    <a:pt x="487426" y="3583432"/>
                  </a:lnTo>
                  <a:lnTo>
                    <a:pt x="489966" y="3587242"/>
                  </a:lnTo>
                  <a:lnTo>
                    <a:pt x="492506" y="3584702"/>
                  </a:lnTo>
                  <a:lnTo>
                    <a:pt x="493776" y="3582162"/>
                  </a:lnTo>
                  <a:lnTo>
                    <a:pt x="493776" y="3577209"/>
                  </a:lnTo>
                  <a:close/>
                </a:path>
                <a:path w="2240279" h="3587750">
                  <a:moveTo>
                    <a:pt x="789432" y="2929509"/>
                  </a:moveTo>
                  <a:lnTo>
                    <a:pt x="788162" y="2929509"/>
                  </a:lnTo>
                  <a:lnTo>
                    <a:pt x="785622" y="2928239"/>
                  </a:lnTo>
                  <a:lnTo>
                    <a:pt x="779272" y="2924429"/>
                  </a:lnTo>
                  <a:lnTo>
                    <a:pt x="357378" y="2683764"/>
                  </a:lnTo>
                  <a:lnTo>
                    <a:pt x="357378" y="2691384"/>
                  </a:lnTo>
                  <a:lnTo>
                    <a:pt x="356108" y="2691384"/>
                  </a:lnTo>
                  <a:lnTo>
                    <a:pt x="353568" y="2692654"/>
                  </a:lnTo>
                  <a:lnTo>
                    <a:pt x="775589" y="2933319"/>
                  </a:lnTo>
                  <a:lnTo>
                    <a:pt x="783082" y="2935859"/>
                  </a:lnTo>
                  <a:lnTo>
                    <a:pt x="784352" y="2937002"/>
                  </a:lnTo>
                  <a:lnTo>
                    <a:pt x="786892" y="2937002"/>
                  </a:lnTo>
                  <a:lnTo>
                    <a:pt x="788162" y="2935859"/>
                  </a:lnTo>
                  <a:lnTo>
                    <a:pt x="789432" y="2935859"/>
                  </a:lnTo>
                  <a:lnTo>
                    <a:pt x="789432" y="2929509"/>
                  </a:lnTo>
                  <a:close/>
                </a:path>
                <a:path w="2240279" h="3587750">
                  <a:moveTo>
                    <a:pt x="1716024" y="8763"/>
                  </a:moveTo>
                  <a:lnTo>
                    <a:pt x="1714754" y="3810"/>
                  </a:lnTo>
                  <a:lnTo>
                    <a:pt x="1714754" y="0"/>
                  </a:lnTo>
                  <a:lnTo>
                    <a:pt x="1586484" y="49149"/>
                  </a:lnTo>
                  <a:lnTo>
                    <a:pt x="1587754" y="54102"/>
                  </a:lnTo>
                  <a:lnTo>
                    <a:pt x="1587754" y="57912"/>
                  </a:lnTo>
                  <a:lnTo>
                    <a:pt x="1716024" y="8763"/>
                  </a:lnTo>
                  <a:close/>
                </a:path>
                <a:path w="2240279" h="3587750">
                  <a:moveTo>
                    <a:pt x="2119884" y="399288"/>
                  </a:moveTo>
                  <a:lnTo>
                    <a:pt x="1609344" y="220980"/>
                  </a:lnTo>
                  <a:lnTo>
                    <a:pt x="1609344" y="223520"/>
                  </a:lnTo>
                  <a:lnTo>
                    <a:pt x="1611884" y="229870"/>
                  </a:lnTo>
                  <a:lnTo>
                    <a:pt x="2115947" y="406425"/>
                  </a:lnTo>
                  <a:lnTo>
                    <a:pt x="2116582" y="407670"/>
                  </a:lnTo>
                  <a:lnTo>
                    <a:pt x="2116188" y="406514"/>
                  </a:lnTo>
                  <a:lnTo>
                    <a:pt x="2117344" y="406908"/>
                  </a:lnTo>
                  <a:lnTo>
                    <a:pt x="2117344" y="401828"/>
                  </a:lnTo>
                  <a:lnTo>
                    <a:pt x="2119884" y="399288"/>
                  </a:lnTo>
                  <a:close/>
                </a:path>
                <a:path w="2240279" h="3587750">
                  <a:moveTo>
                    <a:pt x="2240280" y="1344168"/>
                  </a:moveTo>
                  <a:lnTo>
                    <a:pt x="2125776" y="408940"/>
                  </a:lnTo>
                  <a:lnTo>
                    <a:pt x="2125472" y="406400"/>
                  </a:lnTo>
                  <a:lnTo>
                    <a:pt x="2121662" y="407670"/>
                  </a:lnTo>
                  <a:lnTo>
                    <a:pt x="2119122" y="408940"/>
                  </a:lnTo>
                  <a:lnTo>
                    <a:pt x="2116582" y="407670"/>
                  </a:lnTo>
                  <a:lnTo>
                    <a:pt x="2230120" y="1340358"/>
                  </a:lnTo>
                  <a:lnTo>
                    <a:pt x="2237740" y="1342898"/>
                  </a:lnTo>
                  <a:lnTo>
                    <a:pt x="2240280" y="13441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14660" y="304800"/>
              <a:ext cx="252984" cy="65532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9460992" y="182879"/>
              <a:ext cx="1990725" cy="4596765"/>
            </a:xfrm>
            <a:custGeom>
              <a:avLst/>
              <a:gdLst/>
              <a:ahLst/>
              <a:cxnLst/>
              <a:rect l="l" t="t" r="r" b="b"/>
              <a:pathLst>
                <a:path w="1990725" h="4596765">
                  <a:moveTo>
                    <a:pt x="477774" y="4593844"/>
                  </a:moveTo>
                  <a:lnTo>
                    <a:pt x="476504" y="4591304"/>
                  </a:lnTo>
                  <a:lnTo>
                    <a:pt x="475234" y="4584954"/>
                  </a:lnTo>
                  <a:lnTo>
                    <a:pt x="9156" y="2398522"/>
                  </a:lnTo>
                  <a:lnTo>
                    <a:pt x="8890" y="2397252"/>
                  </a:lnTo>
                  <a:lnTo>
                    <a:pt x="5080" y="2398522"/>
                  </a:lnTo>
                  <a:lnTo>
                    <a:pt x="2540" y="2398522"/>
                  </a:lnTo>
                  <a:lnTo>
                    <a:pt x="0" y="2397252"/>
                  </a:lnTo>
                  <a:lnTo>
                    <a:pt x="467614" y="4592574"/>
                  </a:lnTo>
                  <a:lnTo>
                    <a:pt x="467614" y="4593844"/>
                  </a:lnTo>
                  <a:lnTo>
                    <a:pt x="471424" y="4596384"/>
                  </a:lnTo>
                  <a:lnTo>
                    <a:pt x="473964" y="4596384"/>
                  </a:lnTo>
                  <a:lnTo>
                    <a:pt x="476504" y="4595114"/>
                  </a:lnTo>
                  <a:lnTo>
                    <a:pt x="477774" y="4593844"/>
                  </a:lnTo>
                  <a:close/>
                </a:path>
                <a:path w="1990725" h="4596765">
                  <a:moveTo>
                    <a:pt x="681723" y="3713480"/>
                  </a:moveTo>
                  <a:lnTo>
                    <a:pt x="681228" y="3710940"/>
                  </a:lnTo>
                  <a:lnTo>
                    <a:pt x="681228" y="3713480"/>
                  </a:lnTo>
                  <a:lnTo>
                    <a:pt x="681723" y="3713480"/>
                  </a:lnTo>
                  <a:close/>
                </a:path>
                <a:path w="1990725" h="4596765">
                  <a:moveTo>
                    <a:pt x="1129284" y="3935984"/>
                  </a:moveTo>
                  <a:lnTo>
                    <a:pt x="1128014" y="3935984"/>
                  </a:lnTo>
                  <a:lnTo>
                    <a:pt x="1125474" y="3934714"/>
                  </a:lnTo>
                  <a:lnTo>
                    <a:pt x="688848" y="3707892"/>
                  </a:lnTo>
                  <a:lnTo>
                    <a:pt x="688848" y="3712972"/>
                  </a:lnTo>
                  <a:lnTo>
                    <a:pt x="687578" y="3715512"/>
                  </a:lnTo>
                  <a:lnTo>
                    <a:pt x="686054" y="3715512"/>
                  </a:lnTo>
                  <a:lnTo>
                    <a:pt x="682498" y="3713480"/>
                  </a:lnTo>
                  <a:lnTo>
                    <a:pt x="681723" y="3713480"/>
                  </a:lnTo>
                  <a:lnTo>
                    <a:pt x="682117" y="3715512"/>
                  </a:lnTo>
                  <a:lnTo>
                    <a:pt x="681228" y="3715512"/>
                  </a:lnTo>
                  <a:lnTo>
                    <a:pt x="682193" y="3715880"/>
                  </a:lnTo>
                  <a:lnTo>
                    <a:pt x="821690" y="4418838"/>
                  </a:lnTo>
                  <a:lnTo>
                    <a:pt x="822960" y="4422648"/>
                  </a:lnTo>
                  <a:lnTo>
                    <a:pt x="824230" y="4425188"/>
                  </a:lnTo>
                  <a:lnTo>
                    <a:pt x="825500" y="4426458"/>
                  </a:lnTo>
                  <a:lnTo>
                    <a:pt x="828040" y="4425188"/>
                  </a:lnTo>
                  <a:lnTo>
                    <a:pt x="830580" y="4425188"/>
                  </a:lnTo>
                  <a:lnTo>
                    <a:pt x="830580" y="4417568"/>
                  </a:lnTo>
                  <a:lnTo>
                    <a:pt x="691553" y="3719411"/>
                  </a:lnTo>
                  <a:lnTo>
                    <a:pt x="1120394" y="3942334"/>
                  </a:lnTo>
                  <a:lnTo>
                    <a:pt x="1125474" y="3944874"/>
                  </a:lnTo>
                  <a:lnTo>
                    <a:pt x="1128014" y="3943604"/>
                  </a:lnTo>
                  <a:lnTo>
                    <a:pt x="1129284" y="3942334"/>
                  </a:lnTo>
                  <a:lnTo>
                    <a:pt x="1129284" y="3935984"/>
                  </a:lnTo>
                  <a:close/>
                </a:path>
                <a:path w="1990725" h="4596765">
                  <a:moveTo>
                    <a:pt x="1816862" y="66802"/>
                  </a:moveTo>
                  <a:lnTo>
                    <a:pt x="1814322" y="62992"/>
                  </a:lnTo>
                  <a:lnTo>
                    <a:pt x="1814322" y="60452"/>
                  </a:lnTo>
                  <a:lnTo>
                    <a:pt x="1815160" y="58762"/>
                  </a:lnTo>
                  <a:lnTo>
                    <a:pt x="1800352" y="62992"/>
                  </a:lnTo>
                  <a:lnTo>
                    <a:pt x="1407922" y="179832"/>
                  </a:lnTo>
                  <a:lnTo>
                    <a:pt x="1410462" y="179832"/>
                  </a:lnTo>
                  <a:lnTo>
                    <a:pt x="1413002" y="181102"/>
                  </a:lnTo>
                  <a:lnTo>
                    <a:pt x="1413002" y="183642"/>
                  </a:lnTo>
                  <a:lnTo>
                    <a:pt x="1414272" y="187452"/>
                  </a:lnTo>
                  <a:lnTo>
                    <a:pt x="1816862" y="66802"/>
                  </a:lnTo>
                  <a:close/>
                </a:path>
                <a:path w="1990725" h="4596765">
                  <a:moveTo>
                    <a:pt x="1821180" y="57531"/>
                  </a:moveTo>
                  <a:lnTo>
                    <a:pt x="1559306" y="0"/>
                  </a:lnTo>
                  <a:lnTo>
                    <a:pt x="1556258" y="0"/>
                  </a:lnTo>
                  <a:lnTo>
                    <a:pt x="1555496" y="0"/>
                  </a:lnTo>
                  <a:lnTo>
                    <a:pt x="1555178" y="317"/>
                  </a:lnTo>
                  <a:lnTo>
                    <a:pt x="1149096" y="118872"/>
                  </a:lnTo>
                  <a:lnTo>
                    <a:pt x="1151636" y="118872"/>
                  </a:lnTo>
                  <a:lnTo>
                    <a:pt x="1154176" y="120142"/>
                  </a:lnTo>
                  <a:lnTo>
                    <a:pt x="1154176" y="122682"/>
                  </a:lnTo>
                  <a:lnTo>
                    <a:pt x="1155446" y="126492"/>
                  </a:lnTo>
                  <a:lnTo>
                    <a:pt x="1168019" y="122682"/>
                  </a:lnTo>
                  <a:lnTo>
                    <a:pt x="1557528" y="8890"/>
                  </a:lnTo>
                  <a:lnTo>
                    <a:pt x="1553718" y="8890"/>
                  </a:lnTo>
                  <a:lnTo>
                    <a:pt x="1552448" y="6350"/>
                  </a:lnTo>
                  <a:lnTo>
                    <a:pt x="1552448" y="2540"/>
                  </a:lnTo>
                  <a:lnTo>
                    <a:pt x="1553718" y="1270"/>
                  </a:lnTo>
                  <a:lnTo>
                    <a:pt x="1554734" y="762"/>
                  </a:lnTo>
                  <a:lnTo>
                    <a:pt x="1554226" y="1270"/>
                  </a:lnTo>
                  <a:lnTo>
                    <a:pt x="1552956" y="3810"/>
                  </a:lnTo>
                  <a:lnTo>
                    <a:pt x="1552956" y="6223"/>
                  </a:lnTo>
                  <a:lnTo>
                    <a:pt x="1554226" y="8763"/>
                  </a:lnTo>
                  <a:lnTo>
                    <a:pt x="1558036" y="8763"/>
                  </a:lnTo>
                  <a:lnTo>
                    <a:pt x="1800987" y="62496"/>
                  </a:lnTo>
                  <a:lnTo>
                    <a:pt x="1815312" y="58470"/>
                  </a:lnTo>
                  <a:lnTo>
                    <a:pt x="1815160" y="58762"/>
                  </a:lnTo>
                  <a:lnTo>
                    <a:pt x="1818132" y="57924"/>
                  </a:lnTo>
                  <a:lnTo>
                    <a:pt x="1817230" y="57924"/>
                  </a:lnTo>
                  <a:lnTo>
                    <a:pt x="1818640" y="57531"/>
                  </a:lnTo>
                  <a:lnTo>
                    <a:pt x="1821180" y="57531"/>
                  </a:lnTo>
                  <a:close/>
                </a:path>
                <a:path w="1990725" h="4596765">
                  <a:moveTo>
                    <a:pt x="1981454" y="3983736"/>
                  </a:moveTo>
                  <a:lnTo>
                    <a:pt x="1980857" y="3979849"/>
                  </a:lnTo>
                  <a:lnTo>
                    <a:pt x="1980184" y="3981196"/>
                  </a:lnTo>
                  <a:lnTo>
                    <a:pt x="1981454" y="3983736"/>
                  </a:lnTo>
                  <a:close/>
                </a:path>
                <a:path w="1990725" h="4596765">
                  <a:moveTo>
                    <a:pt x="1989772" y="3978376"/>
                  </a:moveTo>
                  <a:lnTo>
                    <a:pt x="1989582" y="3977386"/>
                  </a:lnTo>
                  <a:lnTo>
                    <a:pt x="1989074" y="3974846"/>
                  </a:lnTo>
                  <a:lnTo>
                    <a:pt x="1413764" y="188976"/>
                  </a:lnTo>
                  <a:lnTo>
                    <a:pt x="1412494" y="185166"/>
                  </a:lnTo>
                  <a:lnTo>
                    <a:pt x="1412494" y="182626"/>
                  </a:lnTo>
                  <a:lnTo>
                    <a:pt x="1409954" y="181356"/>
                  </a:lnTo>
                  <a:lnTo>
                    <a:pt x="1403604" y="181356"/>
                  </a:lnTo>
                  <a:lnTo>
                    <a:pt x="1403604" y="190246"/>
                  </a:lnTo>
                  <a:lnTo>
                    <a:pt x="1980857" y="3979849"/>
                  </a:lnTo>
                  <a:lnTo>
                    <a:pt x="1981454" y="3978656"/>
                  </a:lnTo>
                  <a:lnTo>
                    <a:pt x="1985264" y="3977386"/>
                  </a:lnTo>
                  <a:lnTo>
                    <a:pt x="1987804" y="3977386"/>
                  </a:lnTo>
                  <a:lnTo>
                    <a:pt x="1989772" y="3978376"/>
                  </a:lnTo>
                  <a:close/>
                </a:path>
                <a:path w="1990725" h="4596765">
                  <a:moveTo>
                    <a:pt x="1990344" y="3978656"/>
                  </a:moveTo>
                  <a:lnTo>
                    <a:pt x="1989772" y="3978376"/>
                  </a:lnTo>
                  <a:lnTo>
                    <a:pt x="1990344" y="3981196"/>
                  </a:lnTo>
                  <a:lnTo>
                    <a:pt x="1990344" y="39786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11868" y="2324100"/>
              <a:ext cx="246887" cy="105155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9465564" y="2426207"/>
              <a:ext cx="391795" cy="155575"/>
            </a:xfrm>
            <a:custGeom>
              <a:avLst/>
              <a:gdLst/>
              <a:ahLst/>
              <a:cxnLst/>
              <a:rect l="l" t="t" r="r" b="b"/>
              <a:pathLst>
                <a:path w="391795" h="155575">
                  <a:moveTo>
                    <a:pt x="3175" y="154812"/>
                  </a:moveTo>
                  <a:lnTo>
                    <a:pt x="1269" y="155447"/>
                  </a:lnTo>
                  <a:lnTo>
                    <a:pt x="2539" y="155447"/>
                  </a:lnTo>
                  <a:lnTo>
                    <a:pt x="3175" y="154812"/>
                  </a:lnTo>
                  <a:close/>
                </a:path>
                <a:path w="391795" h="155575">
                  <a:moveTo>
                    <a:pt x="388620" y="1015"/>
                  </a:moveTo>
                  <a:lnTo>
                    <a:pt x="380237" y="3809"/>
                  </a:lnTo>
                  <a:lnTo>
                    <a:pt x="2167" y="147006"/>
                  </a:lnTo>
                  <a:lnTo>
                    <a:pt x="3809" y="147827"/>
                  </a:lnTo>
                  <a:lnTo>
                    <a:pt x="5079" y="150367"/>
                  </a:lnTo>
                  <a:lnTo>
                    <a:pt x="3809" y="152907"/>
                  </a:lnTo>
                  <a:lnTo>
                    <a:pt x="3809" y="154177"/>
                  </a:lnTo>
                  <a:lnTo>
                    <a:pt x="3175" y="154812"/>
                  </a:lnTo>
                  <a:lnTo>
                    <a:pt x="5079" y="154177"/>
                  </a:lnTo>
                  <a:lnTo>
                    <a:pt x="389127" y="10159"/>
                  </a:lnTo>
                  <a:lnTo>
                    <a:pt x="387857" y="5079"/>
                  </a:lnTo>
                  <a:lnTo>
                    <a:pt x="387857" y="2539"/>
                  </a:lnTo>
                  <a:lnTo>
                    <a:pt x="388620" y="1015"/>
                  </a:lnTo>
                  <a:close/>
                </a:path>
                <a:path w="391795" h="155575">
                  <a:moveTo>
                    <a:pt x="1269" y="147346"/>
                  </a:moveTo>
                  <a:lnTo>
                    <a:pt x="0" y="147827"/>
                  </a:lnTo>
                  <a:lnTo>
                    <a:pt x="1269" y="147827"/>
                  </a:lnTo>
                  <a:lnTo>
                    <a:pt x="1269" y="147346"/>
                  </a:lnTo>
                  <a:close/>
                </a:path>
                <a:path w="391795" h="155575">
                  <a:moveTo>
                    <a:pt x="1269" y="146557"/>
                  </a:moveTo>
                  <a:lnTo>
                    <a:pt x="1269" y="147346"/>
                  </a:lnTo>
                  <a:lnTo>
                    <a:pt x="2167" y="147006"/>
                  </a:lnTo>
                  <a:lnTo>
                    <a:pt x="1269" y="146557"/>
                  </a:lnTo>
                  <a:close/>
                </a:path>
                <a:path w="391795" h="155575">
                  <a:moveTo>
                    <a:pt x="391667" y="0"/>
                  </a:moveTo>
                  <a:lnTo>
                    <a:pt x="389127" y="0"/>
                  </a:lnTo>
                  <a:lnTo>
                    <a:pt x="388620" y="1015"/>
                  </a:lnTo>
                  <a:lnTo>
                    <a:pt x="3916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30868" y="2470403"/>
              <a:ext cx="238505" cy="111251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11417808" y="1397507"/>
              <a:ext cx="774700" cy="3939540"/>
            </a:xfrm>
            <a:custGeom>
              <a:avLst/>
              <a:gdLst/>
              <a:ahLst/>
              <a:cxnLst/>
              <a:rect l="l" t="t" r="r" b="b"/>
              <a:pathLst>
                <a:path w="774700" h="3939540">
                  <a:moveTo>
                    <a:pt x="76200" y="2207006"/>
                  </a:moveTo>
                  <a:lnTo>
                    <a:pt x="6350" y="2174748"/>
                  </a:lnTo>
                  <a:lnTo>
                    <a:pt x="0" y="2177173"/>
                  </a:lnTo>
                  <a:lnTo>
                    <a:pt x="0" y="2182114"/>
                  </a:lnTo>
                  <a:lnTo>
                    <a:pt x="72390" y="2214372"/>
                  </a:lnTo>
                  <a:lnTo>
                    <a:pt x="72390" y="2208161"/>
                  </a:lnTo>
                  <a:lnTo>
                    <a:pt x="74930" y="2208161"/>
                  </a:lnTo>
                  <a:lnTo>
                    <a:pt x="76200" y="2207006"/>
                  </a:lnTo>
                  <a:close/>
                </a:path>
                <a:path w="774700" h="3939540">
                  <a:moveTo>
                    <a:pt x="174498" y="3537839"/>
                  </a:moveTo>
                  <a:lnTo>
                    <a:pt x="172212" y="3536569"/>
                  </a:lnTo>
                  <a:lnTo>
                    <a:pt x="173482" y="3537839"/>
                  </a:lnTo>
                  <a:lnTo>
                    <a:pt x="174498" y="3537839"/>
                  </a:lnTo>
                  <a:close/>
                </a:path>
                <a:path w="774700" h="3939540">
                  <a:moveTo>
                    <a:pt x="178308" y="3523234"/>
                  </a:moveTo>
                  <a:lnTo>
                    <a:pt x="150329" y="3508756"/>
                  </a:lnTo>
                  <a:lnTo>
                    <a:pt x="145669" y="3506343"/>
                  </a:lnTo>
                  <a:lnTo>
                    <a:pt x="144399" y="3505200"/>
                  </a:lnTo>
                  <a:lnTo>
                    <a:pt x="144399" y="3507613"/>
                  </a:lnTo>
                  <a:lnTo>
                    <a:pt x="143129" y="3508756"/>
                  </a:lnTo>
                  <a:lnTo>
                    <a:pt x="136906" y="3508756"/>
                  </a:lnTo>
                  <a:lnTo>
                    <a:pt x="135636" y="3507613"/>
                  </a:lnTo>
                  <a:lnTo>
                    <a:pt x="135636" y="3511169"/>
                  </a:lnTo>
                  <a:lnTo>
                    <a:pt x="138176" y="3512439"/>
                  </a:lnTo>
                  <a:lnTo>
                    <a:pt x="140716" y="3513582"/>
                  </a:lnTo>
                  <a:lnTo>
                    <a:pt x="169545" y="3528060"/>
                  </a:lnTo>
                  <a:lnTo>
                    <a:pt x="170815" y="3526917"/>
                  </a:lnTo>
                  <a:lnTo>
                    <a:pt x="175768" y="3524504"/>
                  </a:lnTo>
                  <a:lnTo>
                    <a:pt x="178308" y="3523234"/>
                  </a:lnTo>
                  <a:close/>
                </a:path>
                <a:path w="774700" h="3939540">
                  <a:moveTo>
                    <a:pt x="181356" y="3532378"/>
                  </a:moveTo>
                  <a:lnTo>
                    <a:pt x="178943" y="3533521"/>
                  </a:lnTo>
                  <a:lnTo>
                    <a:pt x="176657" y="3532378"/>
                  </a:lnTo>
                  <a:lnTo>
                    <a:pt x="175387" y="3531108"/>
                  </a:lnTo>
                  <a:lnTo>
                    <a:pt x="174244" y="3528695"/>
                  </a:lnTo>
                  <a:lnTo>
                    <a:pt x="175387" y="3526282"/>
                  </a:lnTo>
                  <a:lnTo>
                    <a:pt x="177800" y="3525012"/>
                  </a:lnTo>
                  <a:lnTo>
                    <a:pt x="173101" y="3527425"/>
                  </a:lnTo>
                  <a:lnTo>
                    <a:pt x="171831" y="3528695"/>
                  </a:lnTo>
                  <a:lnTo>
                    <a:pt x="170688" y="3528695"/>
                  </a:lnTo>
                  <a:lnTo>
                    <a:pt x="170688" y="3534791"/>
                  </a:lnTo>
                  <a:lnTo>
                    <a:pt x="171831" y="3534791"/>
                  </a:lnTo>
                  <a:lnTo>
                    <a:pt x="173101" y="3535934"/>
                  </a:lnTo>
                  <a:lnTo>
                    <a:pt x="175387" y="3535934"/>
                  </a:lnTo>
                  <a:lnTo>
                    <a:pt x="176657" y="3534791"/>
                  </a:lnTo>
                  <a:lnTo>
                    <a:pt x="179120" y="3533521"/>
                  </a:lnTo>
                  <a:lnTo>
                    <a:pt x="181356" y="3532378"/>
                  </a:lnTo>
                  <a:close/>
                </a:path>
                <a:path w="774700" h="3939540">
                  <a:moveTo>
                    <a:pt x="198120" y="3548253"/>
                  </a:moveTo>
                  <a:lnTo>
                    <a:pt x="196850" y="3541776"/>
                  </a:lnTo>
                  <a:lnTo>
                    <a:pt x="196850" y="3539109"/>
                  </a:lnTo>
                  <a:lnTo>
                    <a:pt x="185166" y="3532632"/>
                  </a:lnTo>
                  <a:lnTo>
                    <a:pt x="182626" y="3533902"/>
                  </a:lnTo>
                  <a:lnTo>
                    <a:pt x="177419" y="3536569"/>
                  </a:lnTo>
                  <a:lnTo>
                    <a:pt x="176149" y="3537839"/>
                  </a:lnTo>
                  <a:lnTo>
                    <a:pt x="174498" y="3537839"/>
                  </a:lnTo>
                  <a:lnTo>
                    <a:pt x="198120" y="3550920"/>
                  </a:lnTo>
                  <a:lnTo>
                    <a:pt x="198120" y="3548253"/>
                  </a:lnTo>
                  <a:close/>
                </a:path>
                <a:path w="774700" h="3939540">
                  <a:moveTo>
                    <a:pt x="327660" y="3938270"/>
                  </a:moveTo>
                  <a:lnTo>
                    <a:pt x="325120" y="3933190"/>
                  </a:lnTo>
                  <a:lnTo>
                    <a:pt x="323977" y="3924300"/>
                  </a:lnTo>
                  <a:lnTo>
                    <a:pt x="256667" y="3886200"/>
                  </a:lnTo>
                  <a:lnTo>
                    <a:pt x="256667" y="3889883"/>
                  </a:lnTo>
                  <a:lnTo>
                    <a:pt x="256286" y="3889883"/>
                  </a:lnTo>
                  <a:lnTo>
                    <a:pt x="252476" y="3892423"/>
                  </a:lnTo>
                  <a:lnTo>
                    <a:pt x="249936" y="3891153"/>
                  </a:lnTo>
                  <a:lnTo>
                    <a:pt x="248666" y="3888613"/>
                  </a:lnTo>
                  <a:lnTo>
                    <a:pt x="248666" y="3884676"/>
                  </a:lnTo>
                  <a:lnTo>
                    <a:pt x="174498" y="3926205"/>
                  </a:lnTo>
                  <a:lnTo>
                    <a:pt x="171958" y="3927475"/>
                  </a:lnTo>
                  <a:lnTo>
                    <a:pt x="170688" y="3927475"/>
                  </a:lnTo>
                  <a:lnTo>
                    <a:pt x="170688" y="3932682"/>
                  </a:lnTo>
                  <a:lnTo>
                    <a:pt x="171958" y="3933952"/>
                  </a:lnTo>
                  <a:lnTo>
                    <a:pt x="173228" y="3935349"/>
                  </a:lnTo>
                  <a:lnTo>
                    <a:pt x="175768" y="3935349"/>
                  </a:lnTo>
                  <a:lnTo>
                    <a:pt x="177038" y="3933952"/>
                  </a:lnTo>
                  <a:lnTo>
                    <a:pt x="184785" y="3930142"/>
                  </a:lnTo>
                  <a:lnTo>
                    <a:pt x="252717" y="3892423"/>
                  </a:lnTo>
                  <a:lnTo>
                    <a:pt x="255016" y="3891153"/>
                  </a:lnTo>
                  <a:lnTo>
                    <a:pt x="256667" y="3890327"/>
                  </a:lnTo>
                  <a:lnTo>
                    <a:pt x="256667" y="3893820"/>
                  </a:lnTo>
                  <a:lnTo>
                    <a:pt x="255524" y="3895090"/>
                  </a:lnTo>
                  <a:lnTo>
                    <a:pt x="252984" y="3896360"/>
                  </a:lnTo>
                  <a:lnTo>
                    <a:pt x="327660" y="3939540"/>
                  </a:lnTo>
                  <a:lnTo>
                    <a:pt x="327660" y="3938270"/>
                  </a:lnTo>
                  <a:close/>
                </a:path>
                <a:path w="774700" h="3939540">
                  <a:moveTo>
                    <a:pt x="774192" y="307771"/>
                  </a:moveTo>
                  <a:lnTo>
                    <a:pt x="200812" y="133642"/>
                  </a:lnTo>
                  <a:lnTo>
                    <a:pt x="539496" y="8890"/>
                  </a:lnTo>
                  <a:lnTo>
                    <a:pt x="538226" y="8890"/>
                  </a:lnTo>
                  <a:lnTo>
                    <a:pt x="535686" y="7620"/>
                  </a:lnTo>
                  <a:lnTo>
                    <a:pt x="534416" y="5080"/>
                  </a:lnTo>
                  <a:lnTo>
                    <a:pt x="534416" y="2540"/>
                  </a:lnTo>
                  <a:lnTo>
                    <a:pt x="535686" y="1270"/>
                  </a:lnTo>
                  <a:lnTo>
                    <a:pt x="538226" y="0"/>
                  </a:lnTo>
                  <a:lnTo>
                    <a:pt x="186461" y="129540"/>
                  </a:lnTo>
                  <a:lnTo>
                    <a:pt x="185928" y="129540"/>
                  </a:lnTo>
                  <a:lnTo>
                    <a:pt x="186232" y="129628"/>
                  </a:lnTo>
                  <a:lnTo>
                    <a:pt x="184404" y="130302"/>
                  </a:lnTo>
                  <a:lnTo>
                    <a:pt x="186944" y="130302"/>
                  </a:lnTo>
                  <a:lnTo>
                    <a:pt x="187680" y="130530"/>
                  </a:lnTo>
                  <a:lnTo>
                    <a:pt x="188468" y="132080"/>
                  </a:lnTo>
                  <a:lnTo>
                    <a:pt x="189738" y="133350"/>
                  </a:lnTo>
                  <a:lnTo>
                    <a:pt x="191008" y="140843"/>
                  </a:lnTo>
                  <a:lnTo>
                    <a:pt x="774192" y="317817"/>
                  </a:lnTo>
                  <a:lnTo>
                    <a:pt x="774192" y="3077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053316" y="2262349"/>
              <a:ext cx="138683" cy="65560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071604" y="5877377"/>
              <a:ext cx="120396" cy="82986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10614660" y="3526535"/>
              <a:ext cx="1577340" cy="3078480"/>
            </a:xfrm>
            <a:custGeom>
              <a:avLst/>
              <a:gdLst/>
              <a:ahLst/>
              <a:cxnLst/>
              <a:rect l="l" t="t" r="r" b="b"/>
              <a:pathLst>
                <a:path w="1577340" h="3078479">
                  <a:moveTo>
                    <a:pt x="1460754" y="2434602"/>
                  </a:moveTo>
                  <a:lnTo>
                    <a:pt x="1459484" y="2432062"/>
                  </a:lnTo>
                  <a:lnTo>
                    <a:pt x="1458214" y="2430805"/>
                  </a:lnTo>
                  <a:lnTo>
                    <a:pt x="1455674" y="2429535"/>
                  </a:lnTo>
                  <a:lnTo>
                    <a:pt x="1450594" y="2423198"/>
                  </a:lnTo>
                  <a:lnTo>
                    <a:pt x="678942" y="1965960"/>
                  </a:lnTo>
                  <a:lnTo>
                    <a:pt x="678942" y="1973580"/>
                  </a:lnTo>
                  <a:lnTo>
                    <a:pt x="677672" y="1974850"/>
                  </a:lnTo>
                  <a:lnTo>
                    <a:pt x="675132" y="1976120"/>
                  </a:lnTo>
                  <a:lnTo>
                    <a:pt x="1453134" y="2438400"/>
                  </a:lnTo>
                  <a:lnTo>
                    <a:pt x="1458214" y="2438400"/>
                  </a:lnTo>
                  <a:lnTo>
                    <a:pt x="1458214" y="2437130"/>
                  </a:lnTo>
                  <a:lnTo>
                    <a:pt x="1459484" y="2437130"/>
                  </a:lnTo>
                  <a:lnTo>
                    <a:pt x="1460754" y="2434602"/>
                  </a:lnTo>
                  <a:close/>
                </a:path>
                <a:path w="1577340" h="3078479">
                  <a:moveTo>
                    <a:pt x="1577340" y="2787180"/>
                  </a:moveTo>
                  <a:lnTo>
                    <a:pt x="1120648" y="3068358"/>
                  </a:lnTo>
                  <a:lnTo>
                    <a:pt x="1116584" y="3070390"/>
                  </a:lnTo>
                  <a:lnTo>
                    <a:pt x="1116584" y="3069374"/>
                  </a:lnTo>
                  <a:lnTo>
                    <a:pt x="1117854" y="3069374"/>
                  </a:lnTo>
                  <a:lnTo>
                    <a:pt x="1119124" y="3068104"/>
                  </a:lnTo>
                  <a:lnTo>
                    <a:pt x="1121664" y="3066846"/>
                  </a:lnTo>
                  <a:lnTo>
                    <a:pt x="3810" y="2342388"/>
                  </a:lnTo>
                  <a:lnTo>
                    <a:pt x="0" y="2344915"/>
                  </a:lnTo>
                  <a:lnTo>
                    <a:pt x="1270" y="2352497"/>
                  </a:lnTo>
                  <a:lnTo>
                    <a:pt x="1115568" y="3074225"/>
                  </a:lnTo>
                  <a:lnTo>
                    <a:pt x="1115568" y="3077210"/>
                  </a:lnTo>
                  <a:lnTo>
                    <a:pt x="1116838" y="3077210"/>
                  </a:lnTo>
                  <a:lnTo>
                    <a:pt x="1118108" y="3078480"/>
                  </a:lnTo>
                  <a:lnTo>
                    <a:pt x="1121918" y="3078480"/>
                  </a:lnTo>
                  <a:lnTo>
                    <a:pt x="1124458" y="3077210"/>
                  </a:lnTo>
                  <a:lnTo>
                    <a:pt x="1577340" y="2798559"/>
                  </a:lnTo>
                  <a:lnTo>
                    <a:pt x="1577340" y="2787180"/>
                  </a:lnTo>
                  <a:close/>
                </a:path>
                <a:path w="1577340" h="3078479">
                  <a:moveTo>
                    <a:pt x="1577340" y="1876640"/>
                  </a:moveTo>
                  <a:lnTo>
                    <a:pt x="1289812" y="1719072"/>
                  </a:lnTo>
                  <a:lnTo>
                    <a:pt x="1288542" y="1721612"/>
                  </a:lnTo>
                  <a:lnTo>
                    <a:pt x="1288542" y="1724152"/>
                  </a:lnTo>
                  <a:lnTo>
                    <a:pt x="1287272" y="1724152"/>
                  </a:lnTo>
                  <a:lnTo>
                    <a:pt x="1284732" y="1725422"/>
                  </a:lnTo>
                  <a:lnTo>
                    <a:pt x="1577340" y="1885429"/>
                  </a:lnTo>
                  <a:lnTo>
                    <a:pt x="1577340" y="1876640"/>
                  </a:lnTo>
                  <a:close/>
                </a:path>
                <a:path w="1577340" h="3078479">
                  <a:moveTo>
                    <a:pt x="1577340" y="235254"/>
                  </a:moveTo>
                  <a:lnTo>
                    <a:pt x="1043940" y="0"/>
                  </a:lnTo>
                  <a:lnTo>
                    <a:pt x="1045210" y="3822"/>
                  </a:lnTo>
                  <a:lnTo>
                    <a:pt x="1045210" y="5080"/>
                  </a:lnTo>
                  <a:lnTo>
                    <a:pt x="1046480" y="12700"/>
                  </a:lnTo>
                  <a:lnTo>
                    <a:pt x="1577340" y="246392"/>
                  </a:lnTo>
                  <a:lnTo>
                    <a:pt x="1577340" y="2352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492484" y="3529583"/>
              <a:ext cx="161798" cy="82295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11489436" y="3160775"/>
              <a:ext cx="607060" cy="2368550"/>
            </a:xfrm>
            <a:custGeom>
              <a:avLst/>
              <a:gdLst/>
              <a:ahLst/>
              <a:cxnLst/>
              <a:rect l="l" t="t" r="r" b="b"/>
              <a:pathLst>
                <a:path w="607059" h="2368550">
                  <a:moveTo>
                    <a:pt x="71818" y="5842"/>
                  </a:moveTo>
                  <a:lnTo>
                    <a:pt x="71628" y="4572"/>
                  </a:lnTo>
                  <a:lnTo>
                    <a:pt x="71628" y="5842"/>
                  </a:lnTo>
                  <a:lnTo>
                    <a:pt x="71818" y="5842"/>
                  </a:lnTo>
                  <a:close/>
                </a:path>
                <a:path w="607059" h="2368550">
                  <a:moveTo>
                    <a:pt x="121920" y="1763903"/>
                  </a:moveTo>
                  <a:lnTo>
                    <a:pt x="120650" y="1757807"/>
                  </a:lnTo>
                  <a:lnTo>
                    <a:pt x="120650" y="1754124"/>
                  </a:lnTo>
                  <a:lnTo>
                    <a:pt x="107569" y="1760220"/>
                  </a:lnTo>
                  <a:lnTo>
                    <a:pt x="106299" y="1762760"/>
                  </a:lnTo>
                  <a:lnTo>
                    <a:pt x="103632" y="1763903"/>
                  </a:lnTo>
                  <a:lnTo>
                    <a:pt x="103632" y="1768856"/>
                  </a:lnTo>
                  <a:lnTo>
                    <a:pt x="104902" y="1771269"/>
                  </a:lnTo>
                  <a:lnTo>
                    <a:pt x="107569" y="1771269"/>
                  </a:lnTo>
                  <a:lnTo>
                    <a:pt x="110109" y="1770126"/>
                  </a:lnTo>
                  <a:lnTo>
                    <a:pt x="111506" y="1768856"/>
                  </a:lnTo>
                  <a:lnTo>
                    <a:pt x="117983" y="1766443"/>
                  </a:lnTo>
                  <a:lnTo>
                    <a:pt x="121920" y="1763903"/>
                  </a:lnTo>
                  <a:close/>
                </a:path>
                <a:path w="607059" h="2368550">
                  <a:moveTo>
                    <a:pt x="126492" y="313182"/>
                  </a:moveTo>
                  <a:lnTo>
                    <a:pt x="83058" y="9652"/>
                  </a:lnTo>
                  <a:lnTo>
                    <a:pt x="75438" y="7112"/>
                  </a:lnTo>
                  <a:lnTo>
                    <a:pt x="72898" y="7112"/>
                  </a:lnTo>
                  <a:lnTo>
                    <a:pt x="72898" y="5842"/>
                  </a:lnTo>
                  <a:lnTo>
                    <a:pt x="71818" y="5842"/>
                  </a:lnTo>
                  <a:lnTo>
                    <a:pt x="118872" y="316992"/>
                  </a:lnTo>
                  <a:lnTo>
                    <a:pt x="126492" y="313182"/>
                  </a:lnTo>
                  <a:close/>
                </a:path>
                <a:path w="607059" h="2368550">
                  <a:moveTo>
                    <a:pt x="260604" y="2162556"/>
                  </a:moveTo>
                  <a:lnTo>
                    <a:pt x="8890" y="451104"/>
                  </a:lnTo>
                  <a:lnTo>
                    <a:pt x="8890" y="444754"/>
                  </a:lnTo>
                  <a:lnTo>
                    <a:pt x="6350" y="443484"/>
                  </a:lnTo>
                  <a:lnTo>
                    <a:pt x="0" y="443484"/>
                  </a:lnTo>
                  <a:lnTo>
                    <a:pt x="0" y="449834"/>
                  </a:lnTo>
                  <a:lnTo>
                    <a:pt x="251714" y="2158746"/>
                  </a:lnTo>
                  <a:lnTo>
                    <a:pt x="254254" y="2170176"/>
                  </a:lnTo>
                  <a:lnTo>
                    <a:pt x="254254" y="2166366"/>
                  </a:lnTo>
                  <a:lnTo>
                    <a:pt x="260604" y="2162556"/>
                  </a:lnTo>
                  <a:close/>
                </a:path>
                <a:path w="607059" h="2368550">
                  <a:moveTo>
                    <a:pt x="413004" y="2083816"/>
                  </a:moveTo>
                  <a:lnTo>
                    <a:pt x="412813" y="2082546"/>
                  </a:lnTo>
                  <a:lnTo>
                    <a:pt x="173228" y="380492"/>
                  </a:lnTo>
                  <a:lnTo>
                    <a:pt x="171958" y="372872"/>
                  </a:lnTo>
                  <a:lnTo>
                    <a:pt x="171958" y="370344"/>
                  </a:lnTo>
                  <a:lnTo>
                    <a:pt x="165608" y="370344"/>
                  </a:lnTo>
                  <a:lnTo>
                    <a:pt x="163068" y="371602"/>
                  </a:lnTo>
                  <a:lnTo>
                    <a:pt x="163068" y="374142"/>
                  </a:lnTo>
                  <a:lnTo>
                    <a:pt x="164338" y="380492"/>
                  </a:lnTo>
                  <a:lnTo>
                    <a:pt x="404114" y="2085086"/>
                  </a:lnTo>
                  <a:lnTo>
                    <a:pt x="409194" y="2082546"/>
                  </a:lnTo>
                  <a:lnTo>
                    <a:pt x="411734" y="2083816"/>
                  </a:lnTo>
                  <a:lnTo>
                    <a:pt x="413004" y="2085086"/>
                  </a:lnTo>
                  <a:lnTo>
                    <a:pt x="413004" y="2083816"/>
                  </a:lnTo>
                  <a:close/>
                </a:path>
                <a:path w="607059" h="2368550">
                  <a:moveTo>
                    <a:pt x="465162" y="155359"/>
                  </a:moveTo>
                  <a:lnTo>
                    <a:pt x="90170" y="0"/>
                  </a:lnTo>
                  <a:lnTo>
                    <a:pt x="80010" y="3810"/>
                  </a:lnTo>
                  <a:lnTo>
                    <a:pt x="78740" y="5080"/>
                  </a:lnTo>
                  <a:lnTo>
                    <a:pt x="76200" y="5080"/>
                  </a:lnTo>
                  <a:lnTo>
                    <a:pt x="83820" y="7620"/>
                  </a:lnTo>
                  <a:lnTo>
                    <a:pt x="453898" y="161544"/>
                  </a:lnTo>
                  <a:lnTo>
                    <a:pt x="464058" y="156464"/>
                  </a:lnTo>
                  <a:lnTo>
                    <a:pt x="465162" y="155359"/>
                  </a:lnTo>
                  <a:close/>
                </a:path>
                <a:path w="607059" h="2368550">
                  <a:moveTo>
                    <a:pt x="467868" y="156464"/>
                  </a:moveTo>
                  <a:lnTo>
                    <a:pt x="466598" y="155194"/>
                  </a:lnTo>
                  <a:lnTo>
                    <a:pt x="465328" y="155194"/>
                  </a:lnTo>
                  <a:lnTo>
                    <a:pt x="465162" y="155359"/>
                  </a:lnTo>
                  <a:lnTo>
                    <a:pt x="467868" y="156464"/>
                  </a:lnTo>
                  <a:close/>
                </a:path>
                <a:path w="607059" h="2368550">
                  <a:moveTo>
                    <a:pt x="604012" y="2367026"/>
                  </a:moveTo>
                  <a:lnTo>
                    <a:pt x="602742" y="2367026"/>
                  </a:lnTo>
                  <a:lnTo>
                    <a:pt x="604012" y="2367661"/>
                  </a:lnTo>
                  <a:lnTo>
                    <a:pt x="604012" y="2367026"/>
                  </a:lnTo>
                  <a:close/>
                </a:path>
                <a:path w="607059" h="2368550">
                  <a:moveTo>
                    <a:pt x="605282" y="2368296"/>
                  </a:moveTo>
                  <a:lnTo>
                    <a:pt x="604012" y="2367661"/>
                  </a:lnTo>
                  <a:lnTo>
                    <a:pt x="604012" y="2368296"/>
                  </a:lnTo>
                  <a:lnTo>
                    <a:pt x="605282" y="2368296"/>
                  </a:lnTo>
                  <a:close/>
                </a:path>
                <a:path w="607059" h="2368550">
                  <a:moveTo>
                    <a:pt x="606552" y="2359406"/>
                  </a:moveTo>
                  <a:lnTo>
                    <a:pt x="267462" y="2170176"/>
                  </a:lnTo>
                  <a:lnTo>
                    <a:pt x="259842" y="2173986"/>
                  </a:lnTo>
                  <a:lnTo>
                    <a:pt x="256032" y="2173986"/>
                  </a:lnTo>
                  <a:lnTo>
                    <a:pt x="597662" y="2364486"/>
                  </a:lnTo>
                  <a:lnTo>
                    <a:pt x="602742" y="2367026"/>
                  </a:lnTo>
                  <a:lnTo>
                    <a:pt x="601472" y="2364486"/>
                  </a:lnTo>
                  <a:lnTo>
                    <a:pt x="602742" y="2361946"/>
                  </a:lnTo>
                  <a:lnTo>
                    <a:pt x="604012" y="2360676"/>
                  </a:lnTo>
                  <a:lnTo>
                    <a:pt x="606552" y="23594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745468" y="5244083"/>
              <a:ext cx="156972" cy="91693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092559" y="5465413"/>
              <a:ext cx="99441" cy="63658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9217152" y="2471927"/>
              <a:ext cx="2346960" cy="4382135"/>
            </a:xfrm>
            <a:custGeom>
              <a:avLst/>
              <a:gdLst/>
              <a:ahLst/>
              <a:cxnLst/>
              <a:rect l="l" t="t" r="r" b="b"/>
              <a:pathLst>
                <a:path w="2346959" h="4382134">
                  <a:moveTo>
                    <a:pt x="495" y="2286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495" y="2286"/>
                  </a:lnTo>
                  <a:close/>
                </a:path>
                <a:path w="2346959" h="4382134">
                  <a:moveTo>
                    <a:pt x="552577" y="2454097"/>
                  </a:moveTo>
                  <a:lnTo>
                    <a:pt x="552361" y="2453132"/>
                  </a:lnTo>
                  <a:lnTo>
                    <a:pt x="11430" y="7620"/>
                  </a:lnTo>
                  <a:lnTo>
                    <a:pt x="10795" y="5080"/>
                  </a:lnTo>
                  <a:lnTo>
                    <a:pt x="10160" y="2540"/>
                  </a:lnTo>
                  <a:lnTo>
                    <a:pt x="6350" y="3810"/>
                  </a:lnTo>
                  <a:lnTo>
                    <a:pt x="3810" y="5080"/>
                  </a:lnTo>
                  <a:lnTo>
                    <a:pt x="1270" y="3810"/>
                  </a:lnTo>
                  <a:lnTo>
                    <a:pt x="495" y="2286"/>
                  </a:lnTo>
                  <a:lnTo>
                    <a:pt x="543052" y="2454402"/>
                  </a:lnTo>
                  <a:lnTo>
                    <a:pt x="544322" y="2458212"/>
                  </a:lnTo>
                  <a:lnTo>
                    <a:pt x="544322" y="2455672"/>
                  </a:lnTo>
                  <a:lnTo>
                    <a:pt x="545592" y="2453132"/>
                  </a:lnTo>
                  <a:lnTo>
                    <a:pt x="550672" y="2453132"/>
                  </a:lnTo>
                  <a:lnTo>
                    <a:pt x="552577" y="2454097"/>
                  </a:lnTo>
                  <a:close/>
                </a:path>
                <a:path w="2346959" h="4382134">
                  <a:moveTo>
                    <a:pt x="553212" y="2454402"/>
                  </a:moveTo>
                  <a:lnTo>
                    <a:pt x="552577" y="2454097"/>
                  </a:lnTo>
                  <a:lnTo>
                    <a:pt x="553212" y="2456942"/>
                  </a:lnTo>
                  <a:lnTo>
                    <a:pt x="553212" y="2454402"/>
                  </a:lnTo>
                  <a:close/>
                </a:path>
                <a:path w="2346959" h="4382134">
                  <a:moveTo>
                    <a:pt x="1151382" y="3998264"/>
                  </a:moveTo>
                  <a:lnTo>
                    <a:pt x="1150112" y="3998976"/>
                  </a:lnTo>
                  <a:lnTo>
                    <a:pt x="1151382" y="3998976"/>
                  </a:lnTo>
                  <a:lnTo>
                    <a:pt x="1151382" y="3998264"/>
                  </a:lnTo>
                  <a:close/>
                </a:path>
                <a:path w="2346959" h="4382134">
                  <a:moveTo>
                    <a:pt x="1387144" y="3400107"/>
                  </a:moveTo>
                  <a:lnTo>
                    <a:pt x="1386840" y="3398520"/>
                  </a:lnTo>
                  <a:lnTo>
                    <a:pt x="1386840" y="3399790"/>
                  </a:lnTo>
                  <a:lnTo>
                    <a:pt x="1387144" y="3400107"/>
                  </a:lnTo>
                  <a:close/>
                </a:path>
                <a:path w="2346959" h="4382134">
                  <a:moveTo>
                    <a:pt x="2074164" y="3006090"/>
                  </a:moveTo>
                  <a:lnTo>
                    <a:pt x="2073694" y="3005861"/>
                  </a:lnTo>
                  <a:lnTo>
                    <a:pt x="2074164" y="3008630"/>
                  </a:lnTo>
                  <a:lnTo>
                    <a:pt x="2074164" y="3006090"/>
                  </a:lnTo>
                  <a:close/>
                </a:path>
                <a:path w="2346959" h="4382134">
                  <a:moveTo>
                    <a:pt x="2075688" y="3019425"/>
                  </a:moveTo>
                  <a:lnTo>
                    <a:pt x="2075446" y="3018155"/>
                  </a:lnTo>
                  <a:lnTo>
                    <a:pt x="2073275" y="3006471"/>
                  </a:lnTo>
                  <a:lnTo>
                    <a:pt x="2073275" y="3005658"/>
                  </a:lnTo>
                  <a:lnTo>
                    <a:pt x="2073694" y="3005861"/>
                  </a:lnTo>
                  <a:lnTo>
                    <a:pt x="2073516" y="3004820"/>
                  </a:lnTo>
                  <a:lnTo>
                    <a:pt x="2015998" y="2661031"/>
                  </a:lnTo>
                  <a:lnTo>
                    <a:pt x="2014728" y="2650998"/>
                  </a:lnTo>
                  <a:lnTo>
                    <a:pt x="2015998" y="2648458"/>
                  </a:lnTo>
                  <a:lnTo>
                    <a:pt x="2014728" y="2648458"/>
                  </a:lnTo>
                  <a:lnTo>
                    <a:pt x="2012188" y="2647188"/>
                  </a:lnTo>
                  <a:lnTo>
                    <a:pt x="2007108" y="2647188"/>
                  </a:lnTo>
                  <a:lnTo>
                    <a:pt x="2007108" y="2653538"/>
                  </a:lnTo>
                  <a:lnTo>
                    <a:pt x="2065223" y="3005861"/>
                  </a:lnTo>
                  <a:lnTo>
                    <a:pt x="2065223" y="3005988"/>
                  </a:lnTo>
                  <a:lnTo>
                    <a:pt x="2065020" y="3006471"/>
                  </a:lnTo>
                  <a:lnTo>
                    <a:pt x="2065020" y="3009011"/>
                  </a:lnTo>
                  <a:lnTo>
                    <a:pt x="2066163" y="3015615"/>
                  </a:lnTo>
                  <a:lnTo>
                    <a:pt x="2067433" y="3020822"/>
                  </a:lnTo>
                  <a:lnTo>
                    <a:pt x="2069719" y="3019425"/>
                  </a:lnTo>
                  <a:lnTo>
                    <a:pt x="2072132" y="3018155"/>
                  </a:lnTo>
                  <a:lnTo>
                    <a:pt x="2074545" y="3019425"/>
                  </a:lnTo>
                  <a:lnTo>
                    <a:pt x="2075688" y="3020822"/>
                  </a:lnTo>
                  <a:lnTo>
                    <a:pt x="2075688" y="3019425"/>
                  </a:lnTo>
                  <a:close/>
                </a:path>
                <a:path w="2346959" h="4382134">
                  <a:moveTo>
                    <a:pt x="2267712" y="4381512"/>
                  </a:moveTo>
                  <a:lnTo>
                    <a:pt x="1485595" y="3850297"/>
                  </a:lnTo>
                  <a:lnTo>
                    <a:pt x="1485595" y="3856571"/>
                  </a:lnTo>
                  <a:lnTo>
                    <a:pt x="1484630" y="3858488"/>
                  </a:lnTo>
                  <a:lnTo>
                    <a:pt x="1483537" y="3858488"/>
                  </a:lnTo>
                  <a:lnTo>
                    <a:pt x="1484630" y="3857523"/>
                  </a:lnTo>
                  <a:lnTo>
                    <a:pt x="1485595" y="3856571"/>
                  </a:lnTo>
                  <a:lnTo>
                    <a:pt x="1485595" y="3850297"/>
                  </a:lnTo>
                  <a:lnTo>
                    <a:pt x="1485379" y="3850144"/>
                  </a:lnTo>
                  <a:lnTo>
                    <a:pt x="1477822" y="3815003"/>
                  </a:lnTo>
                  <a:lnTo>
                    <a:pt x="1477759" y="3814724"/>
                  </a:lnTo>
                  <a:lnTo>
                    <a:pt x="1478534" y="3814330"/>
                  </a:lnTo>
                  <a:lnTo>
                    <a:pt x="1479804" y="3813060"/>
                  </a:lnTo>
                  <a:lnTo>
                    <a:pt x="1479804" y="3810533"/>
                  </a:lnTo>
                  <a:lnTo>
                    <a:pt x="1470609" y="3763467"/>
                  </a:lnTo>
                  <a:lnTo>
                    <a:pt x="1470609" y="3815003"/>
                  </a:lnTo>
                  <a:lnTo>
                    <a:pt x="1470279" y="3815003"/>
                  </a:lnTo>
                  <a:lnTo>
                    <a:pt x="1469910" y="3813606"/>
                  </a:lnTo>
                  <a:lnTo>
                    <a:pt x="1470609" y="3815003"/>
                  </a:lnTo>
                  <a:lnTo>
                    <a:pt x="1470609" y="3763467"/>
                  </a:lnTo>
                  <a:lnTo>
                    <a:pt x="1400810" y="3406127"/>
                  </a:lnTo>
                  <a:lnTo>
                    <a:pt x="1400162" y="3402317"/>
                  </a:lnTo>
                  <a:lnTo>
                    <a:pt x="1399540" y="3398520"/>
                  </a:lnTo>
                  <a:lnTo>
                    <a:pt x="1393190" y="3401060"/>
                  </a:lnTo>
                  <a:lnTo>
                    <a:pt x="1390650" y="3402317"/>
                  </a:lnTo>
                  <a:lnTo>
                    <a:pt x="1388110" y="3401060"/>
                  </a:lnTo>
                  <a:lnTo>
                    <a:pt x="1387144" y="3400107"/>
                  </a:lnTo>
                  <a:lnTo>
                    <a:pt x="1468272" y="3808806"/>
                  </a:lnTo>
                  <a:lnTo>
                    <a:pt x="1468120" y="3808476"/>
                  </a:lnTo>
                  <a:lnTo>
                    <a:pt x="1150112" y="3988879"/>
                  </a:lnTo>
                  <a:lnTo>
                    <a:pt x="1147635" y="3990124"/>
                  </a:lnTo>
                  <a:lnTo>
                    <a:pt x="1140460" y="3985361"/>
                  </a:lnTo>
                  <a:lnTo>
                    <a:pt x="720217" y="3690175"/>
                  </a:lnTo>
                  <a:lnTo>
                    <a:pt x="718947" y="3688905"/>
                  </a:lnTo>
                  <a:lnTo>
                    <a:pt x="716407" y="3687648"/>
                  </a:lnTo>
                  <a:lnTo>
                    <a:pt x="713867" y="3687648"/>
                  </a:lnTo>
                  <a:lnTo>
                    <a:pt x="712597" y="3690175"/>
                  </a:lnTo>
                  <a:lnTo>
                    <a:pt x="711454" y="3691432"/>
                  </a:lnTo>
                  <a:lnTo>
                    <a:pt x="711454" y="3692690"/>
                  </a:lnTo>
                  <a:lnTo>
                    <a:pt x="712597" y="3695217"/>
                  </a:lnTo>
                  <a:lnTo>
                    <a:pt x="712597" y="3696474"/>
                  </a:lnTo>
                  <a:lnTo>
                    <a:pt x="713867" y="3697744"/>
                  </a:lnTo>
                  <a:lnTo>
                    <a:pt x="1144270" y="4000500"/>
                  </a:lnTo>
                  <a:lnTo>
                    <a:pt x="1148080" y="4000500"/>
                  </a:lnTo>
                  <a:lnTo>
                    <a:pt x="1150620" y="3995458"/>
                  </a:lnTo>
                  <a:lnTo>
                    <a:pt x="1150620" y="3991673"/>
                  </a:lnTo>
                  <a:lnTo>
                    <a:pt x="1149350" y="3991673"/>
                  </a:lnTo>
                  <a:lnTo>
                    <a:pt x="1148080" y="3990403"/>
                  </a:lnTo>
                  <a:lnTo>
                    <a:pt x="1150620" y="3991673"/>
                  </a:lnTo>
                  <a:lnTo>
                    <a:pt x="1152652" y="3992664"/>
                  </a:lnTo>
                  <a:lnTo>
                    <a:pt x="1152652" y="3995191"/>
                  </a:lnTo>
                  <a:lnTo>
                    <a:pt x="1151382" y="3997718"/>
                  </a:lnTo>
                  <a:lnTo>
                    <a:pt x="1151382" y="3998264"/>
                  </a:lnTo>
                  <a:lnTo>
                    <a:pt x="1469021" y="3818229"/>
                  </a:lnTo>
                  <a:lnTo>
                    <a:pt x="1476756" y="3855021"/>
                  </a:lnTo>
                  <a:lnTo>
                    <a:pt x="1476756" y="3856266"/>
                  </a:lnTo>
                  <a:lnTo>
                    <a:pt x="1478026" y="3856266"/>
                  </a:lnTo>
                  <a:lnTo>
                    <a:pt x="1478026" y="3857523"/>
                  </a:lnTo>
                  <a:lnTo>
                    <a:pt x="1478584" y="3857523"/>
                  </a:lnTo>
                  <a:lnTo>
                    <a:pt x="1479550" y="3858488"/>
                  </a:lnTo>
                  <a:lnTo>
                    <a:pt x="1480146" y="3858488"/>
                  </a:lnTo>
                  <a:lnTo>
                    <a:pt x="1478724" y="3857523"/>
                  </a:lnTo>
                  <a:lnTo>
                    <a:pt x="1479423" y="3857523"/>
                  </a:lnTo>
                  <a:lnTo>
                    <a:pt x="1480400" y="3858488"/>
                  </a:lnTo>
                  <a:lnTo>
                    <a:pt x="1480146" y="3858488"/>
                  </a:lnTo>
                  <a:lnTo>
                    <a:pt x="2251202" y="4381512"/>
                  </a:lnTo>
                  <a:lnTo>
                    <a:pt x="2267712" y="4381512"/>
                  </a:lnTo>
                  <a:close/>
                </a:path>
                <a:path w="2346959" h="4382134">
                  <a:moveTo>
                    <a:pt x="2346960" y="2429764"/>
                  </a:moveTo>
                  <a:lnTo>
                    <a:pt x="2345690" y="2423414"/>
                  </a:lnTo>
                  <a:lnTo>
                    <a:pt x="2290064" y="2054098"/>
                  </a:lnTo>
                  <a:lnTo>
                    <a:pt x="2289518" y="2050288"/>
                  </a:lnTo>
                  <a:lnTo>
                    <a:pt x="2288794" y="2045208"/>
                  </a:lnTo>
                  <a:lnTo>
                    <a:pt x="2288794" y="2047748"/>
                  </a:lnTo>
                  <a:lnTo>
                    <a:pt x="2287524" y="2050288"/>
                  </a:lnTo>
                  <a:lnTo>
                    <a:pt x="2287524" y="2045208"/>
                  </a:lnTo>
                  <a:lnTo>
                    <a:pt x="2233930" y="1696212"/>
                  </a:lnTo>
                  <a:lnTo>
                    <a:pt x="2233930" y="1689862"/>
                  </a:lnTo>
                  <a:lnTo>
                    <a:pt x="2231390" y="1688592"/>
                  </a:lnTo>
                  <a:lnTo>
                    <a:pt x="2226310" y="1688592"/>
                  </a:lnTo>
                  <a:lnTo>
                    <a:pt x="2225040" y="1691132"/>
                  </a:lnTo>
                  <a:lnTo>
                    <a:pt x="2225040" y="1693672"/>
                  </a:lnTo>
                  <a:lnTo>
                    <a:pt x="2279904" y="2049018"/>
                  </a:lnTo>
                  <a:lnTo>
                    <a:pt x="2279904" y="2050288"/>
                  </a:lnTo>
                  <a:lnTo>
                    <a:pt x="2280526" y="2050605"/>
                  </a:lnTo>
                  <a:lnTo>
                    <a:pt x="2338070" y="2427224"/>
                  </a:lnTo>
                  <a:lnTo>
                    <a:pt x="2336800" y="2432304"/>
                  </a:lnTo>
                  <a:lnTo>
                    <a:pt x="2336800" y="2433574"/>
                  </a:lnTo>
                  <a:lnTo>
                    <a:pt x="2338070" y="2433574"/>
                  </a:lnTo>
                  <a:lnTo>
                    <a:pt x="2340610" y="2436114"/>
                  </a:lnTo>
                  <a:lnTo>
                    <a:pt x="2343150" y="2434844"/>
                  </a:lnTo>
                  <a:lnTo>
                    <a:pt x="2345690" y="2434844"/>
                  </a:lnTo>
                  <a:lnTo>
                    <a:pt x="2346960" y="2433574"/>
                  </a:lnTo>
                  <a:lnTo>
                    <a:pt x="2346960" y="24297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26828" y="5100827"/>
              <a:ext cx="287020" cy="152400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9851136" y="301751"/>
              <a:ext cx="2106295" cy="3752215"/>
            </a:xfrm>
            <a:custGeom>
              <a:avLst/>
              <a:gdLst/>
              <a:ahLst/>
              <a:cxnLst/>
              <a:rect l="l" t="t" r="r" b="b"/>
              <a:pathLst>
                <a:path w="2106295" h="3752215">
                  <a:moveTo>
                    <a:pt x="300228" y="3586099"/>
                  </a:moveTo>
                  <a:lnTo>
                    <a:pt x="254381" y="3359404"/>
                  </a:lnTo>
                  <a:lnTo>
                    <a:pt x="254127" y="3358134"/>
                  </a:lnTo>
                  <a:lnTo>
                    <a:pt x="252984" y="3354705"/>
                  </a:lnTo>
                  <a:lnTo>
                    <a:pt x="252984" y="3353816"/>
                  </a:lnTo>
                  <a:lnTo>
                    <a:pt x="8890" y="2125218"/>
                  </a:lnTo>
                  <a:lnTo>
                    <a:pt x="8890" y="2121408"/>
                  </a:lnTo>
                  <a:lnTo>
                    <a:pt x="6350" y="2121408"/>
                  </a:lnTo>
                  <a:lnTo>
                    <a:pt x="5080" y="2122678"/>
                  </a:lnTo>
                  <a:lnTo>
                    <a:pt x="3810" y="2122678"/>
                  </a:lnTo>
                  <a:lnTo>
                    <a:pt x="1270" y="2123948"/>
                  </a:lnTo>
                  <a:lnTo>
                    <a:pt x="0" y="2125218"/>
                  </a:lnTo>
                  <a:lnTo>
                    <a:pt x="0" y="2127758"/>
                  </a:lnTo>
                  <a:lnTo>
                    <a:pt x="1270" y="2132838"/>
                  </a:lnTo>
                  <a:lnTo>
                    <a:pt x="244094" y="3355086"/>
                  </a:lnTo>
                  <a:lnTo>
                    <a:pt x="244094" y="3356889"/>
                  </a:lnTo>
                  <a:lnTo>
                    <a:pt x="243840" y="3355594"/>
                  </a:lnTo>
                  <a:lnTo>
                    <a:pt x="243840" y="3358134"/>
                  </a:lnTo>
                  <a:lnTo>
                    <a:pt x="244398" y="3358426"/>
                  </a:lnTo>
                  <a:lnTo>
                    <a:pt x="244246" y="3357715"/>
                  </a:lnTo>
                  <a:lnTo>
                    <a:pt x="246634" y="3358896"/>
                  </a:lnTo>
                  <a:lnTo>
                    <a:pt x="251714" y="3358896"/>
                  </a:lnTo>
                  <a:lnTo>
                    <a:pt x="252857" y="3356610"/>
                  </a:lnTo>
                  <a:lnTo>
                    <a:pt x="252857" y="3356864"/>
                  </a:lnTo>
                  <a:lnTo>
                    <a:pt x="251587" y="3359404"/>
                  </a:lnTo>
                  <a:lnTo>
                    <a:pt x="246380" y="3359404"/>
                  </a:lnTo>
                  <a:lnTo>
                    <a:pt x="244398" y="3358426"/>
                  </a:lnTo>
                  <a:lnTo>
                    <a:pt x="291211" y="3592322"/>
                  </a:lnTo>
                  <a:lnTo>
                    <a:pt x="291211" y="3593592"/>
                  </a:lnTo>
                  <a:lnTo>
                    <a:pt x="298958" y="3593592"/>
                  </a:lnTo>
                  <a:lnTo>
                    <a:pt x="300228" y="3591052"/>
                  </a:lnTo>
                  <a:lnTo>
                    <a:pt x="300228" y="3586099"/>
                  </a:lnTo>
                  <a:close/>
                </a:path>
                <a:path w="2106295" h="3752215">
                  <a:moveTo>
                    <a:pt x="1224330" y="2931706"/>
                  </a:moveTo>
                  <a:lnTo>
                    <a:pt x="1223772" y="2928874"/>
                  </a:lnTo>
                  <a:lnTo>
                    <a:pt x="1223772" y="2931414"/>
                  </a:lnTo>
                  <a:lnTo>
                    <a:pt x="1224330" y="2931706"/>
                  </a:lnTo>
                  <a:close/>
                </a:path>
                <a:path w="2106295" h="3752215">
                  <a:moveTo>
                    <a:pt x="1231392" y="2927096"/>
                  </a:moveTo>
                  <a:lnTo>
                    <a:pt x="765937" y="11430"/>
                  </a:lnTo>
                  <a:lnTo>
                    <a:pt x="765937" y="7620"/>
                  </a:lnTo>
                  <a:lnTo>
                    <a:pt x="764794" y="3810"/>
                  </a:lnTo>
                  <a:lnTo>
                    <a:pt x="764794" y="1270"/>
                  </a:lnTo>
                  <a:lnTo>
                    <a:pt x="762254" y="0"/>
                  </a:lnTo>
                  <a:lnTo>
                    <a:pt x="755904" y="0"/>
                  </a:lnTo>
                  <a:lnTo>
                    <a:pt x="755904" y="3810"/>
                  </a:lnTo>
                  <a:lnTo>
                    <a:pt x="1222502" y="2923286"/>
                  </a:lnTo>
                  <a:lnTo>
                    <a:pt x="1223772" y="2927096"/>
                  </a:lnTo>
                  <a:lnTo>
                    <a:pt x="1225042" y="2929636"/>
                  </a:lnTo>
                  <a:lnTo>
                    <a:pt x="1227582" y="2932176"/>
                  </a:lnTo>
                  <a:lnTo>
                    <a:pt x="1230122" y="2932176"/>
                  </a:lnTo>
                  <a:lnTo>
                    <a:pt x="1230744" y="2930906"/>
                  </a:lnTo>
                  <a:lnTo>
                    <a:pt x="1231392" y="2929636"/>
                  </a:lnTo>
                  <a:lnTo>
                    <a:pt x="1231392" y="2927096"/>
                  </a:lnTo>
                  <a:close/>
                </a:path>
                <a:path w="2106295" h="3752215">
                  <a:moveTo>
                    <a:pt x="1363980" y="3747008"/>
                  </a:moveTo>
                  <a:lnTo>
                    <a:pt x="1233474" y="2932684"/>
                  </a:lnTo>
                  <a:lnTo>
                    <a:pt x="1232662" y="2927604"/>
                  </a:lnTo>
                  <a:lnTo>
                    <a:pt x="1232662" y="2930144"/>
                  </a:lnTo>
                  <a:lnTo>
                    <a:pt x="1231392" y="2932684"/>
                  </a:lnTo>
                  <a:lnTo>
                    <a:pt x="1226312" y="2932684"/>
                  </a:lnTo>
                  <a:lnTo>
                    <a:pt x="1224330" y="2931706"/>
                  </a:lnTo>
                  <a:lnTo>
                    <a:pt x="1225042" y="2935224"/>
                  </a:lnTo>
                  <a:lnTo>
                    <a:pt x="1355090" y="3739388"/>
                  </a:lnTo>
                  <a:lnTo>
                    <a:pt x="1355090" y="3749548"/>
                  </a:lnTo>
                  <a:lnTo>
                    <a:pt x="1357630" y="3752088"/>
                  </a:lnTo>
                  <a:lnTo>
                    <a:pt x="1362710" y="3752088"/>
                  </a:lnTo>
                  <a:lnTo>
                    <a:pt x="1363980" y="3750818"/>
                  </a:lnTo>
                  <a:lnTo>
                    <a:pt x="1363980" y="3747008"/>
                  </a:lnTo>
                  <a:close/>
                </a:path>
                <a:path w="2106295" h="3752215">
                  <a:moveTo>
                    <a:pt x="1685912" y="1844992"/>
                  </a:moveTo>
                  <a:lnTo>
                    <a:pt x="1685544" y="1842262"/>
                  </a:lnTo>
                  <a:lnTo>
                    <a:pt x="1685544" y="1844802"/>
                  </a:lnTo>
                  <a:lnTo>
                    <a:pt x="1685912" y="1844992"/>
                  </a:lnTo>
                  <a:close/>
                </a:path>
                <a:path w="2106295" h="3752215">
                  <a:moveTo>
                    <a:pt x="1766316" y="3176016"/>
                  </a:moveTo>
                  <a:lnTo>
                    <a:pt x="1765046" y="3173476"/>
                  </a:lnTo>
                  <a:lnTo>
                    <a:pt x="1762506" y="3172206"/>
                  </a:lnTo>
                  <a:lnTo>
                    <a:pt x="1757426" y="3174746"/>
                  </a:lnTo>
                  <a:lnTo>
                    <a:pt x="1561693" y="3265424"/>
                  </a:lnTo>
                  <a:lnTo>
                    <a:pt x="1559052" y="3265424"/>
                  </a:lnTo>
                  <a:lnTo>
                    <a:pt x="1559052" y="3267468"/>
                  </a:lnTo>
                  <a:lnTo>
                    <a:pt x="1561604" y="3265944"/>
                  </a:lnTo>
                  <a:lnTo>
                    <a:pt x="1564386" y="3265944"/>
                  </a:lnTo>
                  <a:lnTo>
                    <a:pt x="1566926" y="3267202"/>
                  </a:lnTo>
                  <a:lnTo>
                    <a:pt x="1566926" y="3273552"/>
                  </a:lnTo>
                  <a:lnTo>
                    <a:pt x="1573149" y="3271012"/>
                  </a:lnTo>
                  <a:lnTo>
                    <a:pt x="1763776" y="3182366"/>
                  </a:lnTo>
                  <a:lnTo>
                    <a:pt x="1764030" y="3182112"/>
                  </a:lnTo>
                  <a:lnTo>
                    <a:pt x="1765046" y="3181096"/>
                  </a:lnTo>
                  <a:lnTo>
                    <a:pt x="1766316" y="3178556"/>
                  </a:lnTo>
                  <a:lnTo>
                    <a:pt x="1766316" y="3176016"/>
                  </a:lnTo>
                  <a:close/>
                </a:path>
                <a:path w="2106295" h="3752215">
                  <a:moveTo>
                    <a:pt x="1827276" y="2806446"/>
                  </a:moveTo>
                  <a:lnTo>
                    <a:pt x="1694434" y="1848612"/>
                  </a:lnTo>
                  <a:lnTo>
                    <a:pt x="1694434" y="1846072"/>
                  </a:lnTo>
                  <a:lnTo>
                    <a:pt x="1694434" y="1843532"/>
                  </a:lnTo>
                  <a:lnTo>
                    <a:pt x="1693164" y="1846072"/>
                  </a:lnTo>
                  <a:lnTo>
                    <a:pt x="1688084" y="1846072"/>
                  </a:lnTo>
                  <a:lnTo>
                    <a:pt x="1685912" y="1844992"/>
                  </a:lnTo>
                  <a:lnTo>
                    <a:pt x="1819554" y="2809557"/>
                  </a:lnTo>
                  <a:lnTo>
                    <a:pt x="1818259" y="2810002"/>
                  </a:lnTo>
                  <a:lnTo>
                    <a:pt x="1714246" y="2856357"/>
                  </a:lnTo>
                  <a:lnTo>
                    <a:pt x="1712976" y="2857627"/>
                  </a:lnTo>
                  <a:lnTo>
                    <a:pt x="1712976" y="2862707"/>
                  </a:lnTo>
                  <a:lnTo>
                    <a:pt x="1715516" y="2862707"/>
                  </a:lnTo>
                  <a:lnTo>
                    <a:pt x="1716786" y="2863850"/>
                  </a:lnTo>
                  <a:lnTo>
                    <a:pt x="1717929" y="2863850"/>
                  </a:lnTo>
                  <a:lnTo>
                    <a:pt x="1719199" y="2862707"/>
                  </a:lnTo>
                  <a:lnTo>
                    <a:pt x="1729232" y="2858897"/>
                  </a:lnTo>
                  <a:lnTo>
                    <a:pt x="1825752" y="2816225"/>
                  </a:lnTo>
                  <a:lnTo>
                    <a:pt x="1825752" y="2814955"/>
                  </a:lnTo>
                  <a:lnTo>
                    <a:pt x="1823212" y="2816225"/>
                  </a:lnTo>
                  <a:lnTo>
                    <a:pt x="1819529" y="2814955"/>
                  </a:lnTo>
                  <a:lnTo>
                    <a:pt x="1818259" y="2812542"/>
                  </a:lnTo>
                  <a:lnTo>
                    <a:pt x="1819529" y="2810002"/>
                  </a:lnTo>
                  <a:lnTo>
                    <a:pt x="1819656" y="2810256"/>
                  </a:lnTo>
                  <a:lnTo>
                    <a:pt x="1827276" y="2806446"/>
                  </a:lnTo>
                  <a:close/>
                </a:path>
                <a:path w="2106295" h="3752215">
                  <a:moveTo>
                    <a:pt x="2106168" y="3018536"/>
                  </a:moveTo>
                  <a:lnTo>
                    <a:pt x="2104898" y="3018536"/>
                  </a:lnTo>
                  <a:lnTo>
                    <a:pt x="2102358" y="3015996"/>
                  </a:lnTo>
                  <a:lnTo>
                    <a:pt x="2101088" y="3015996"/>
                  </a:lnTo>
                  <a:lnTo>
                    <a:pt x="2091055" y="3021076"/>
                  </a:lnTo>
                  <a:lnTo>
                    <a:pt x="1765300" y="3170682"/>
                  </a:lnTo>
                  <a:lnTo>
                    <a:pt x="1762760" y="3171952"/>
                  </a:lnTo>
                  <a:lnTo>
                    <a:pt x="1765300" y="3173222"/>
                  </a:lnTo>
                  <a:lnTo>
                    <a:pt x="1767840" y="3178302"/>
                  </a:lnTo>
                  <a:lnTo>
                    <a:pt x="1766570" y="3180842"/>
                  </a:lnTo>
                  <a:lnTo>
                    <a:pt x="1764030" y="3182112"/>
                  </a:lnTo>
                  <a:lnTo>
                    <a:pt x="2103628" y="3024886"/>
                  </a:lnTo>
                  <a:lnTo>
                    <a:pt x="2104898" y="3023616"/>
                  </a:lnTo>
                  <a:lnTo>
                    <a:pt x="2104898" y="3021076"/>
                  </a:lnTo>
                  <a:lnTo>
                    <a:pt x="2106168" y="3021076"/>
                  </a:lnTo>
                  <a:lnTo>
                    <a:pt x="2106168" y="30185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951843" y="1397507"/>
              <a:ext cx="240156" cy="75951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10603992" y="1527047"/>
              <a:ext cx="1059180" cy="4347210"/>
            </a:xfrm>
            <a:custGeom>
              <a:avLst/>
              <a:gdLst/>
              <a:ahLst/>
              <a:cxnLst/>
              <a:rect l="l" t="t" r="r" b="b"/>
              <a:pathLst>
                <a:path w="1059179" h="4347210">
                  <a:moveTo>
                    <a:pt x="688848" y="3965956"/>
                  </a:moveTo>
                  <a:lnTo>
                    <a:pt x="687578" y="3963543"/>
                  </a:lnTo>
                  <a:lnTo>
                    <a:pt x="685038" y="3963543"/>
                  </a:lnTo>
                  <a:lnTo>
                    <a:pt x="682498" y="3964686"/>
                  </a:lnTo>
                  <a:lnTo>
                    <a:pt x="679958" y="3965956"/>
                  </a:lnTo>
                  <a:lnTo>
                    <a:pt x="657352" y="3978529"/>
                  </a:lnTo>
                  <a:lnTo>
                    <a:pt x="654469" y="3980688"/>
                  </a:lnTo>
                  <a:lnTo>
                    <a:pt x="651256" y="3980688"/>
                  </a:lnTo>
                  <a:lnTo>
                    <a:pt x="648716" y="3981958"/>
                  </a:lnTo>
                  <a:lnTo>
                    <a:pt x="2540" y="4336745"/>
                  </a:lnTo>
                  <a:lnTo>
                    <a:pt x="1270" y="4338015"/>
                  </a:lnTo>
                  <a:lnTo>
                    <a:pt x="0" y="4338015"/>
                  </a:lnTo>
                  <a:lnTo>
                    <a:pt x="0" y="4344352"/>
                  </a:lnTo>
                  <a:lnTo>
                    <a:pt x="1270" y="4346880"/>
                  </a:lnTo>
                  <a:lnTo>
                    <a:pt x="3810" y="4346880"/>
                  </a:lnTo>
                  <a:lnTo>
                    <a:pt x="8890" y="4344352"/>
                  </a:lnTo>
                  <a:lnTo>
                    <a:pt x="12700" y="4341812"/>
                  </a:lnTo>
                  <a:lnTo>
                    <a:pt x="655066" y="3988308"/>
                  </a:lnTo>
                  <a:lnTo>
                    <a:pt x="658876" y="3987038"/>
                  </a:lnTo>
                  <a:lnTo>
                    <a:pt x="658876" y="3984498"/>
                  </a:lnTo>
                  <a:lnTo>
                    <a:pt x="657606" y="3983228"/>
                  </a:lnTo>
                  <a:lnTo>
                    <a:pt x="657098" y="3982212"/>
                  </a:lnTo>
                  <a:lnTo>
                    <a:pt x="657352" y="3982339"/>
                  </a:lnTo>
                  <a:lnTo>
                    <a:pt x="658622" y="3983609"/>
                  </a:lnTo>
                  <a:lnTo>
                    <a:pt x="659892" y="3986022"/>
                  </a:lnTo>
                  <a:lnTo>
                    <a:pt x="658622" y="3988562"/>
                  </a:lnTo>
                  <a:lnTo>
                    <a:pt x="657352" y="3989832"/>
                  </a:lnTo>
                  <a:lnTo>
                    <a:pt x="674141" y="3981069"/>
                  </a:lnTo>
                  <a:lnTo>
                    <a:pt x="686308" y="3974719"/>
                  </a:lnTo>
                  <a:lnTo>
                    <a:pt x="687578" y="3972306"/>
                  </a:lnTo>
                  <a:lnTo>
                    <a:pt x="688848" y="3971036"/>
                  </a:lnTo>
                  <a:lnTo>
                    <a:pt x="688848" y="3965956"/>
                  </a:lnTo>
                  <a:close/>
                </a:path>
                <a:path w="1059179" h="4347210">
                  <a:moveTo>
                    <a:pt x="1046086" y="399046"/>
                  </a:moveTo>
                  <a:lnTo>
                    <a:pt x="1045464" y="396240"/>
                  </a:lnTo>
                  <a:lnTo>
                    <a:pt x="1045464" y="398780"/>
                  </a:lnTo>
                  <a:lnTo>
                    <a:pt x="1046086" y="399046"/>
                  </a:lnTo>
                  <a:close/>
                </a:path>
                <a:path w="1059179" h="4347210">
                  <a:moveTo>
                    <a:pt x="1054608" y="394208"/>
                  </a:moveTo>
                  <a:lnTo>
                    <a:pt x="1004062" y="11430"/>
                  </a:lnTo>
                  <a:lnTo>
                    <a:pt x="1002792" y="3810"/>
                  </a:lnTo>
                  <a:lnTo>
                    <a:pt x="1002792" y="2540"/>
                  </a:lnTo>
                  <a:lnTo>
                    <a:pt x="1001522" y="0"/>
                  </a:lnTo>
                  <a:lnTo>
                    <a:pt x="995172" y="0"/>
                  </a:lnTo>
                  <a:lnTo>
                    <a:pt x="995172" y="3810"/>
                  </a:lnTo>
                  <a:lnTo>
                    <a:pt x="1046988" y="389128"/>
                  </a:lnTo>
                  <a:lnTo>
                    <a:pt x="1046988" y="395478"/>
                  </a:lnTo>
                  <a:lnTo>
                    <a:pt x="1048258" y="398018"/>
                  </a:lnTo>
                  <a:lnTo>
                    <a:pt x="1050798" y="399288"/>
                  </a:lnTo>
                  <a:lnTo>
                    <a:pt x="1053338" y="399288"/>
                  </a:lnTo>
                  <a:lnTo>
                    <a:pt x="1054608" y="396748"/>
                  </a:lnTo>
                  <a:lnTo>
                    <a:pt x="1054608" y="394208"/>
                  </a:lnTo>
                  <a:close/>
                </a:path>
                <a:path w="1059179" h="4347210">
                  <a:moveTo>
                    <a:pt x="1059180" y="418719"/>
                  </a:moveTo>
                  <a:lnTo>
                    <a:pt x="1056843" y="399923"/>
                  </a:lnTo>
                  <a:lnTo>
                    <a:pt x="1056386" y="396240"/>
                  </a:lnTo>
                  <a:lnTo>
                    <a:pt x="1055116" y="397510"/>
                  </a:lnTo>
                  <a:lnTo>
                    <a:pt x="1053719" y="399923"/>
                  </a:lnTo>
                  <a:lnTo>
                    <a:pt x="1048258" y="399923"/>
                  </a:lnTo>
                  <a:lnTo>
                    <a:pt x="1046086" y="399046"/>
                  </a:lnTo>
                  <a:lnTo>
                    <a:pt x="1046861" y="402463"/>
                  </a:lnTo>
                  <a:lnTo>
                    <a:pt x="1049528" y="419989"/>
                  </a:lnTo>
                  <a:lnTo>
                    <a:pt x="1049528" y="422402"/>
                  </a:lnTo>
                  <a:lnTo>
                    <a:pt x="1052322" y="423672"/>
                  </a:lnTo>
                  <a:lnTo>
                    <a:pt x="1056386" y="423672"/>
                  </a:lnTo>
                  <a:lnTo>
                    <a:pt x="1059180" y="422402"/>
                  </a:lnTo>
                  <a:lnTo>
                    <a:pt x="1059180" y="4187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761220" y="4925568"/>
              <a:ext cx="65531" cy="262127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205466" y="4953762"/>
              <a:ext cx="301370" cy="156971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744456" y="5243321"/>
              <a:ext cx="188214" cy="101600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9218676" y="240804"/>
              <a:ext cx="2973705" cy="5050790"/>
            </a:xfrm>
            <a:custGeom>
              <a:avLst/>
              <a:gdLst/>
              <a:ahLst/>
              <a:cxnLst/>
              <a:rect l="l" t="t" r="r" b="b"/>
              <a:pathLst>
                <a:path w="2973704" h="5050790">
                  <a:moveTo>
                    <a:pt x="23215" y="2228837"/>
                  </a:moveTo>
                  <a:lnTo>
                    <a:pt x="1270" y="2228837"/>
                  </a:lnTo>
                  <a:lnTo>
                    <a:pt x="0" y="2228837"/>
                  </a:lnTo>
                  <a:lnTo>
                    <a:pt x="0" y="2232647"/>
                  </a:lnTo>
                  <a:lnTo>
                    <a:pt x="1270" y="2235187"/>
                  </a:lnTo>
                  <a:lnTo>
                    <a:pt x="3810" y="2236457"/>
                  </a:lnTo>
                  <a:lnTo>
                    <a:pt x="6350" y="2235187"/>
                  </a:lnTo>
                  <a:lnTo>
                    <a:pt x="10160" y="2233917"/>
                  </a:lnTo>
                  <a:lnTo>
                    <a:pt x="16383" y="2231377"/>
                  </a:lnTo>
                  <a:lnTo>
                    <a:pt x="23215" y="2228837"/>
                  </a:lnTo>
                  <a:close/>
                </a:path>
                <a:path w="2973704" h="5050790">
                  <a:moveTo>
                    <a:pt x="397002" y="2086851"/>
                  </a:moveTo>
                  <a:lnTo>
                    <a:pt x="395732" y="2084311"/>
                  </a:lnTo>
                  <a:lnTo>
                    <a:pt x="395732" y="2083041"/>
                  </a:lnTo>
                  <a:lnTo>
                    <a:pt x="394462" y="2081771"/>
                  </a:lnTo>
                  <a:lnTo>
                    <a:pt x="390652" y="2081771"/>
                  </a:lnTo>
                  <a:lnTo>
                    <a:pt x="2540" y="2225027"/>
                  </a:lnTo>
                  <a:lnTo>
                    <a:pt x="1270" y="2225027"/>
                  </a:lnTo>
                  <a:lnTo>
                    <a:pt x="1270" y="2227567"/>
                  </a:lnTo>
                  <a:lnTo>
                    <a:pt x="26631" y="2227567"/>
                  </a:lnTo>
                  <a:lnTo>
                    <a:pt x="391922" y="2091931"/>
                  </a:lnTo>
                  <a:lnTo>
                    <a:pt x="393192" y="2090661"/>
                  </a:lnTo>
                  <a:lnTo>
                    <a:pt x="395732" y="2089391"/>
                  </a:lnTo>
                  <a:lnTo>
                    <a:pt x="397002" y="2086851"/>
                  </a:lnTo>
                  <a:close/>
                </a:path>
                <a:path w="2973704" h="5050790">
                  <a:moveTo>
                    <a:pt x="2274366" y="3900957"/>
                  </a:moveTo>
                  <a:lnTo>
                    <a:pt x="2273808" y="3898125"/>
                  </a:lnTo>
                  <a:lnTo>
                    <a:pt x="2273808" y="3900665"/>
                  </a:lnTo>
                  <a:lnTo>
                    <a:pt x="2274366" y="3900957"/>
                  </a:lnTo>
                  <a:close/>
                </a:path>
                <a:path w="2973704" h="5050790">
                  <a:moveTo>
                    <a:pt x="2327148" y="1899018"/>
                  </a:moveTo>
                  <a:lnTo>
                    <a:pt x="2304338" y="1737855"/>
                  </a:lnTo>
                  <a:lnTo>
                    <a:pt x="2304186" y="1736775"/>
                  </a:lnTo>
                  <a:lnTo>
                    <a:pt x="2304161" y="1735315"/>
                  </a:lnTo>
                  <a:lnTo>
                    <a:pt x="2302764" y="1737855"/>
                  </a:lnTo>
                  <a:lnTo>
                    <a:pt x="2297684" y="1737855"/>
                  </a:lnTo>
                  <a:lnTo>
                    <a:pt x="2296655" y="1737347"/>
                  </a:lnTo>
                  <a:lnTo>
                    <a:pt x="2301494" y="1737347"/>
                  </a:lnTo>
                  <a:lnTo>
                    <a:pt x="2302764" y="1734807"/>
                  </a:lnTo>
                  <a:lnTo>
                    <a:pt x="2302764" y="1732267"/>
                  </a:lnTo>
                  <a:lnTo>
                    <a:pt x="2301494" y="1725917"/>
                  </a:lnTo>
                  <a:lnTo>
                    <a:pt x="2065909" y="3797"/>
                  </a:lnTo>
                  <a:lnTo>
                    <a:pt x="2065909" y="2527"/>
                  </a:lnTo>
                  <a:lnTo>
                    <a:pt x="2064639" y="1257"/>
                  </a:lnTo>
                  <a:lnTo>
                    <a:pt x="2062226" y="1257"/>
                  </a:lnTo>
                  <a:lnTo>
                    <a:pt x="2060956" y="0"/>
                  </a:lnTo>
                  <a:lnTo>
                    <a:pt x="2057146" y="0"/>
                  </a:lnTo>
                  <a:lnTo>
                    <a:pt x="2055876" y="2527"/>
                  </a:lnTo>
                  <a:lnTo>
                    <a:pt x="2055876" y="5067"/>
                  </a:lnTo>
                  <a:lnTo>
                    <a:pt x="2057146" y="10147"/>
                  </a:lnTo>
                  <a:lnTo>
                    <a:pt x="2294001" y="1733537"/>
                  </a:lnTo>
                  <a:lnTo>
                    <a:pt x="2294001" y="1736077"/>
                  </a:lnTo>
                  <a:lnTo>
                    <a:pt x="2295525" y="1736890"/>
                  </a:lnTo>
                  <a:lnTo>
                    <a:pt x="2318131" y="1902701"/>
                  </a:lnTo>
                  <a:lnTo>
                    <a:pt x="2318131" y="1905241"/>
                  </a:lnTo>
                  <a:lnTo>
                    <a:pt x="2320798" y="1906511"/>
                  </a:lnTo>
                  <a:lnTo>
                    <a:pt x="2325878" y="1906511"/>
                  </a:lnTo>
                  <a:lnTo>
                    <a:pt x="2327148" y="1903971"/>
                  </a:lnTo>
                  <a:lnTo>
                    <a:pt x="2327148" y="1899018"/>
                  </a:lnTo>
                  <a:close/>
                </a:path>
                <a:path w="2973704" h="5050790">
                  <a:moveTo>
                    <a:pt x="2394826" y="4700790"/>
                  </a:moveTo>
                  <a:lnTo>
                    <a:pt x="2394204" y="4698098"/>
                  </a:lnTo>
                  <a:lnTo>
                    <a:pt x="2394204" y="4700511"/>
                  </a:lnTo>
                  <a:lnTo>
                    <a:pt x="2394826" y="4700790"/>
                  </a:lnTo>
                  <a:close/>
                </a:path>
                <a:path w="2973704" h="5050790">
                  <a:moveTo>
                    <a:pt x="2453640" y="5041633"/>
                  </a:moveTo>
                  <a:lnTo>
                    <a:pt x="2404160" y="4707877"/>
                  </a:lnTo>
                  <a:lnTo>
                    <a:pt x="2404008" y="4706861"/>
                  </a:lnTo>
                  <a:lnTo>
                    <a:pt x="2404872" y="4705210"/>
                  </a:lnTo>
                  <a:lnTo>
                    <a:pt x="2404872" y="4702924"/>
                  </a:lnTo>
                  <a:lnTo>
                    <a:pt x="2404592" y="4701654"/>
                  </a:lnTo>
                  <a:lnTo>
                    <a:pt x="2404275" y="4700232"/>
                  </a:lnTo>
                  <a:lnTo>
                    <a:pt x="2404618" y="4699584"/>
                  </a:lnTo>
                  <a:lnTo>
                    <a:pt x="2404872" y="4699368"/>
                  </a:lnTo>
                  <a:lnTo>
                    <a:pt x="2404795" y="4699241"/>
                  </a:lnTo>
                  <a:lnTo>
                    <a:pt x="2404872" y="4699114"/>
                  </a:lnTo>
                  <a:lnTo>
                    <a:pt x="2404872" y="4696701"/>
                  </a:lnTo>
                  <a:lnTo>
                    <a:pt x="2403043" y="4681969"/>
                  </a:lnTo>
                  <a:lnTo>
                    <a:pt x="2402459" y="4677143"/>
                  </a:lnTo>
                  <a:lnTo>
                    <a:pt x="2401189" y="4679556"/>
                  </a:lnTo>
                  <a:lnTo>
                    <a:pt x="2400046" y="4681969"/>
                  </a:lnTo>
                  <a:lnTo>
                    <a:pt x="2395093" y="4681969"/>
                  </a:lnTo>
                  <a:lnTo>
                    <a:pt x="2394547" y="4681715"/>
                  </a:lnTo>
                  <a:lnTo>
                    <a:pt x="2399030" y="4681715"/>
                  </a:lnTo>
                  <a:lnTo>
                    <a:pt x="2400300" y="4679175"/>
                  </a:lnTo>
                  <a:lnTo>
                    <a:pt x="2400300" y="4676635"/>
                  </a:lnTo>
                  <a:lnTo>
                    <a:pt x="2394712" y="4639551"/>
                  </a:lnTo>
                  <a:lnTo>
                    <a:pt x="2393950" y="4634471"/>
                  </a:lnTo>
                  <a:lnTo>
                    <a:pt x="2393950" y="4637011"/>
                  </a:lnTo>
                  <a:lnTo>
                    <a:pt x="2392680" y="4639551"/>
                  </a:lnTo>
                  <a:lnTo>
                    <a:pt x="2391918" y="4639551"/>
                  </a:lnTo>
                  <a:lnTo>
                    <a:pt x="2392680" y="4638027"/>
                  </a:lnTo>
                  <a:lnTo>
                    <a:pt x="2392680" y="4635487"/>
                  </a:lnTo>
                  <a:lnTo>
                    <a:pt x="2344534" y="4313415"/>
                  </a:lnTo>
                  <a:lnTo>
                    <a:pt x="2344318" y="4311993"/>
                  </a:lnTo>
                  <a:lnTo>
                    <a:pt x="2346325" y="4309986"/>
                  </a:lnTo>
                  <a:lnTo>
                    <a:pt x="2345055" y="4307573"/>
                  </a:lnTo>
                  <a:lnTo>
                    <a:pt x="2345055" y="4306303"/>
                  </a:lnTo>
                  <a:lnTo>
                    <a:pt x="2343023" y="4292968"/>
                  </a:lnTo>
                  <a:lnTo>
                    <a:pt x="2343023" y="4312526"/>
                  </a:lnTo>
                  <a:lnTo>
                    <a:pt x="2341245" y="4313415"/>
                  </a:lnTo>
                  <a:lnTo>
                    <a:pt x="2339467" y="4313415"/>
                  </a:lnTo>
                  <a:lnTo>
                    <a:pt x="2341245" y="4312526"/>
                  </a:lnTo>
                  <a:lnTo>
                    <a:pt x="2343023" y="4312526"/>
                  </a:lnTo>
                  <a:lnTo>
                    <a:pt x="2343023" y="4292968"/>
                  </a:lnTo>
                  <a:lnTo>
                    <a:pt x="2283510" y="3902329"/>
                  </a:lnTo>
                  <a:lnTo>
                    <a:pt x="2284476" y="3900411"/>
                  </a:lnTo>
                  <a:lnTo>
                    <a:pt x="2284476" y="3897871"/>
                  </a:lnTo>
                  <a:lnTo>
                    <a:pt x="2201545" y="3338055"/>
                  </a:lnTo>
                  <a:lnTo>
                    <a:pt x="2200275" y="3332975"/>
                  </a:lnTo>
                  <a:lnTo>
                    <a:pt x="2200275" y="3326625"/>
                  </a:lnTo>
                  <a:lnTo>
                    <a:pt x="2197735" y="3325355"/>
                  </a:lnTo>
                  <a:lnTo>
                    <a:pt x="2192782" y="3325355"/>
                  </a:lnTo>
                  <a:lnTo>
                    <a:pt x="2192782" y="3326625"/>
                  </a:lnTo>
                  <a:lnTo>
                    <a:pt x="2191512" y="3327895"/>
                  </a:lnTo>
                  <a:lnTo>
                    <a:pt x="2191512" y="3330435"/>
                  </a:lnTo>
                  <a:lnTo>
                    <a:pt x="2275713" y="3895331"/>
                  </a:lnTo>
                  <a:lnTo>
                    <a:pt x="2275713" y="3901630"/>
                  </a:lnTo>
                  <a:lnTo>
                    <a:pt x="2274366" y="3900957"/>
                  </a:lnTo>
                  <a:lnTo>
                    <a:pt x="2275078" y="3904475"/>
                  </a:lnTo>
                  <a:lnTo>
                    <a:pt x="2334895" y="4299953"/>
                  </a:lnTo>
                  <a:lnTo>
                    <a:pt x="2336165" y="4308843"/>
                  </a:lnTo>
                  <a:lnTo>
                    <a:pt x="2336165" y="4311256"/>
                  </a:lnTo>
                  <a:lnTo>
                    <a:pt x="2337816" y="4312907"/>
                  </a:lnTo>
                  <a:lnTo>
                    <a:pt x="2336292" y="4312145"/>
                  </a:lnTo>
                  <a:lnTo>
                    <a:pt x="2383917" y="4632947"/>
                  </a:lnTo>
                  <a:lnTo>
                    <a:pt x="2383917" y="4639297"/>
                  </a:lnTo>
                  <a:lnTo>
                    <a:pt x="2385961" y="4640326"/>
                  </a:lnTo>
                  <a:lnTo>
                    <a:pt x="2386330" y="4642091"/>
                  </a:lnTo>
                  <a:lnTo>
                    <a:pt x="2391410" y="4674095"/>
                  </a:lnTo>
                  <a:lnTo>
                    <a:pt x="2391410" y="4680445"/>
                  </a:lnTo>
                  <a:lnTo>
                    <a:pt x="2393277" y="4681385"/>
                  </a:lnTo>
                  <a:lnTo>
                    <a:pt x="2393950" y="4684509"/>
                  </a:lnTo>
                  <a:lnTo>
                    <a:pt x="2395093" y="4689335"/>
                  </a:lnTo>
                  <a:lnTo>
                    <a:pt x="2396363" y="4695431"/>
                  </a:lnTo>
                  <a:lnTo>
                    <a:pt x="2396363" y="4700257"/>
                  </a:lnTo>
                  <a:lnTo>
                    <a:pt x="2398776" y="4701527"/>
                  </a:lnTo>
                  <a:lnTo>
                    <a:pt x="2402344" y="4701527"/>
                  </a:lnTo>
                  <a:lnTo>
                    <a:pt x="2402205" y="4701654"/>
                  </a:lnTo>
                  <a:lnTo>
                    <a:pt x="2396871" y="4701654"/>
                  </a:lnTo>
                  <a:lnTo>
                    <a:pt x="2394826" y="4700790"/>
                  </a:lnTo>
                  <a:lnTo>
                    <a:pt x="2395601" y="4704067"/>
                  </a:lnTo>
                  <a:lnTo>
                    <a:pt x="2395601" y="4706480"/>
                  </a:lnTo>
                  <a:lnTo>
                    <a:pt x="2398141" y="4707623"/>
                  </a:lnTo>
                  <a:lnTo>
                    <a:pt x="2402192" y="4707623"/>
                  </a:lnTo>
                  <a:lnTo>
                    <a:pt x="2402078" y="4707877"/>
                  </a:lnTo>
                  <a:lnTo>
                    <a:pt x="2398268" y="4707877"/>
                  </a:lnTo>
                  <a:lnTo>
                    <a:pt x="2395728" y="4706607"/>
                  </a:lnTo>
                  <a:lnTo>
                    <a:pt x="2446147" y="5042903"/>
                  </a:lnTo>
                  <a:lnTo>
                    <a:pt x="2446147" y="5049253"/>
                  </a:lnTo>
                  <a:lnTo>
                    <a:pt x="2448560" y="5050523"/>
                  </a:lnTo>
                  <a:lnTo>
                    <a:pt x="2452370" y="5050523"/>
                  </a:lnTo>
                  <a:lnTo>
                    <a:pt x="2453640" y="5049253"/>
                  </a:lnTo>
                  <a:lnTo>
                    <a:pt x="2453640" y="5041633"/>
                  </a:lnTo>
                  <a:close/>
                </a:path>
                <a:path w="2973704" h="5050790">
                  <a:moveTo>
                    <a:pt x="2519540" y="2843136"/>
                  </a:moveTo>
                  <a:lnTo>
                    <a:pt x="2518664" y="2842247"/>
                  </a:lnTo>
                  <a:lnTo>
                    <a:pt x="2517902" y="2842247"/>
                  </a:lnTo>
                  <a:lnTo>
                    <a:pt x="2517394" y="2842247"/>
                  </a:lnTo>
                  <a:lnTo>
                    <a:pt x="2512949" y="2842247"/>
                  </a:lnTo>
                  <a:lnTo>
                    <a:pt x="2461641" y="2865234"/>
                  </a:lnTo>
                  <a:lnTo>
                    <a:pt x="2456688" y="2867901"/>
                  </a:lnTo>
                  <a:lnTo>
                    <a:pt x="2454148" y="2869171"/>
                  </a:lnTo>
                  <a:lnTo>
                    <a:pt x="2452878" y="2871711"/>
                  </a:lnTo>
                  <a:lnTo>
                    <a:pt x="2455418" y="2876791"/>
                  </a:lnTo>
                  <a:lnTo>
                    <a:pt x="2457831" y="2878061"/>
                  </a:lnTo>
                  <a:lnTo>
                    <a:pt x="2460371" y="2876791"/>
                  </a:lnTo>
                  <a:lnTo>
                    <a:pt x="2515362" y="2851264"/>
                  </a:lnTo>
                  <a:lnTo>
                    <a:pt x="2516632" y="2849867"/>
                  </a:lnTo>
                  <a:lnTo>
                    <a:pt x="2519172" y="2849867"/>
                  </a:lnTo>
                  <a:lnTo>
                    <a:pt x="2519172" y="2843517"/>
                  </a:lnTo>
                  <a:lnTo>
                    <a:pt x="2518257" y="2842615"/>
                  </a:lnTo>
                  <a:lnTo>
                    <a:pt x="2519540" y="2843136"/>
                  </a:lnTo>
                  <a:close/>
                </a:path>
                <a:path w="2973704" h="5050790">
                  <a:moveTo>
                    <a:pt x="2953512" y="3020809"/>
                  </a:moveTo>
                  <a:lnTo>
                    <a:pt x="2952242" y="3019539"/>
                  </a:lnTo>
                  <a:lnTo>
                    <a:pt x="2951226" y="3020047"/>
                  </a:lnTo>
                  <a:lnTo>
                    <a:pt x="2953512" y="3020809"/>
                  </a:lnTo>
                  <a:close/>
                </a:path>
                <a:path w="2973704" h="5050790">
                  <a:moveTo>
                    <a:pt x="2973324" y="3029813"/>
                  </a:moveTo>
                  <a:lnTo>
                    <a:pt x="2955417" y="3022333"/>
                  </a:lnTo>
                  <a:lnTo>
                    <a:pt x="2952877" y="3021063"/>
                  </a:lnTo>
                  <a:lnTo>
                    <a:pt x="2950984" y="3020174"/>
                  </a:lnTo>
                  <a:lnTo>
                    <a:pt x="2951226" y="3020047"/>
                  </a:lnTo>
                  <a:lnTo>
                    <a:pt x="2945892" y="3018269"/>
                  </a:lnTo>
                  <a:lnTo>
                    <a:pt x="2519540" y="2843136"/>
                  </a:lnTo>
                  <a:lnTo>
                    <a:pt x="2519934" y="2843517"/>
                  </a:lnTo>
                  <a:lnTo>
                    <a:pt x="2519934" y="2844787"/>
                  </a:lnTo>
                  <a:lnTo>
                    <a:pt x="2521204" y="2847327"/>
                  </a:lnTo>
                  <a:lnTo>
                    <a:pt x="2519934" y="2849867"/>
                  </a:lnTo>
                  <a:lnTo>
                    <a:pt x="2517394" y="2851137"/>
                  </a:lnTo>
                  <a:lnTo>
                    <a:pt x="2516124" y="2852407"/>
                  </a:lnTo>
                  <a:lnTo>
                    <a:pt x="2945739" y="3027578"/>
                  </a:lnTo>
                  <a:lnTo>
                    <a:pt x="2946400" y="3028937"/>
                  </a:lnTo>
                  <a:lnTo>
                    <a:pt x="2948940" y="3030207"/>
                  </a:lnTo>
                  <a:lnTo>
                    <a:pt x="2973324" y="3040316"/>
                  </a:lnTo>
                  <a:lnTo>
                    <a:pt x="2973324" y="30298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>
            <a:spLocks noGrp="1"/>
          </p:cNvSpPr>
          <p:nvPr>
            <p:ph type="title"/>
          </p:nvPr>
        </p:nvSpPr>
        <p:spPr>
          <a:xfrm>
            <a:off x="566165" y="488967"/>
            <a:ext cx="9488806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057015" algn="l"/>
              </a:tabLst>
            </a:pPr>
            <a:r>
              <a:rPr lang="pt-BR" spc="-5" dirty="0"/>
              <a:t>ANÁLISE DA VARIÁVEL</a:t>
            </a:r>
            <a:endParaRPr spc="-5" dirty="0"/>
          </a:p>
        </p:txBody>
      </p:sp>
      <p:sp>
        <p:nvSpPr>
          <p:cNvPr id="81" name="object 81"/>
          <p:cNvSpPr txBox="1"/>
          <p:nvPr/>
        </p:nvSpPr>
        <p:spPr>
          <a:xfrm>
            <a:off x="566165" y="1214329"/>
            <a:ext cx="939165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pt-BR" spc="-5" dirty="0">
                <a:latin typeface="Arial MT"/>
                <a:cs typeface="Arial MT"/>
              </a:rPr>
              <a:t>A análise de variáveis é importante no desenvolvimento de software, proporcionando compreensão do comportamento dos dados, identificação de erros, otimização de desempenho e validação de entrada.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85" name="object 8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pic>
        <p:nvPicPr>
          <p:cNvPr id="80" name="Imagem 79">
            <a:extLst>
              <a:ext uri="{FF2B5EF4-FFF2-40B4-BE49-F238E27FC236}">
                <a16:creationId xmlns:a16="http://schemas.microsoft.com/office/drawing/2014/main" id="{F4D72E5F-4125-4F8D-A7C2-B5D4DF87BDE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72050" y="2196690"/>
            <a:ext cx="7204348" cy="426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004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87156" y="182879"/>
            <a:ext cx="3705225" cy="6673850"/>
            <a:chOff x="8487156" y="182879"/>
            <a:chExt cx="3705225" cy="6673850"/>
          </a:xfrm>
        </p:grpSpPr>
        <p:sp>
          <p:nvSpPr>
            <p:cNvPr id="3" name="object 3"/>
            <p:cNvSpPr/>
            <p:nvPr/>
          </p:nvSpPr>
          <p:spPr>
            <a:xfrm>
              <a:off x="10104120" y="3236975"/>
              <a:ext cx="1102360" cy="879475"/>
            </a:xfrm>
            <a:custGeom>
              <a:avLst/>
              <a:gdLst/>
              <a:ahLst/>
              <a:cxnLst/>
              <a:rect l="l" t="t" r="r" b="b"/>
              <a:pathLst>
                <a:path w="1102359" h="879475">
                  <a:moveTo>
                    <a:pt x="972820" y="0"/>
                  </a:moveTo>
                  <a:lnTo>
                    <a:pt x="0" y="422021"/>
                  </a:lnTo>
                  <a:lnTo>
                    <a:pt x="45593" y="651891"/>
                  </a:lnTo>
                  <a:lnTo>
                    <a:pt x="481964" y="879348"/>
                  </a:lnTo>
                  <a:lnTo>
                    <a:pt x="497204" y="871728"/>
                  </a:lnTo>
                  <a:lnTo>
                    <a:pt x="875410" y="694944"/>
                  </a:lnTo>
                  <a:lnTo>
                    <a:pt x="1084415" y="694944"/>
                  </a:lnTo>
                  <a:lnTo>
                    <a:pt x="972820" y="0"/>
                  </a:lnTo>
                  <a:close/>
                </a:path>
                <a:path w="1102359" h="879475">
                  <a:moveTo>
                    <a:pt x="1084415" y="694944"/>
                  </a:moveTo>
                  <a:lnTo>
                    <a:pt x="880490" y="694944"/>
                  </a:lnTo>
                  <a:lnTo>
                    <a:pt x="1101852" y="803529"/>
                  </a:lnTo>
                  <a:lnTo>
                    <a:pt x="1084415" y="694944"/>
                  </a:lnTo>
                  <a:close/>
                </a:path>
              </a:pathLst>
            </a:custGeom>
            <a:solidFill>
              <a:srgbClr val="DD0F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591800" y="3944112"/>
              <a:ext cx="506095" cy="899160"/>
            </a:xfrm>
            <a:custGeom>
              <a:avLst/>
              <a:gdLst/>
              <a:ahLst/>
              <a:cxnLst/>
              <a:rect l="l" t="t" r="r" b="b"/>
              <a:pathLst>
                <a:path w="506095" h="899160">
                  <a:moveTo>
                    <a:pt x="140208" y="895350"/>
                  </a:moveTo>
                  <a:lnTo>
                    <a:pt x="8890" y="176784"/>
                  </a:lnTo>
                  <a:lnTo>
                    <a:pt x="0" y="180594"/>
                  </a:lnTo>
                  <a:lnTo>
                    <a:pt x="131318" y="899160"/>
                  </a:lnTo>
                  <a:lnTo>
                    <a:pt x="140208" y="895350"/>
                  </a:lnTo>
                  <a:close/>
                </a:path>
                <a:path w="506095" h="899160">
                  <a:moveTo>
                    <a:pt x="505968" y="710692"/>
                  </a:moveTo>
                  <a:lnTo>
                    <a:pt x="385826" y="0"/>
                  </a:lnTo>
                  <a:lnTo>
                    <a:pt x="16764" y="171958"/>
                  </a:lnTo>
                  <a:lnTo>
                    <a:pt x="148209" y="891540"/>
                  </a:lnTo>
                  <a:lnTo>
                    <a:pt x="505968" y="710692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152888" y="3901439"/>
              <a:ext cx="561340" cy="940435"/>
            </a:xfrm>
            <a:custGeom>
              <a:avLst/>
              <a:gdLst/>
              <a:ahLst/>
              <a:cxnLst/>
              <a:rect l="l" t="t" r="r" b="b"/>
              <a:pathLst>
                <a:path w="561340" h="940435">
                  <a:moveTo>
                    <a:pt x="0" y="0"/>
                  </a:moveTo>
                  <a:lnTo>
                    <a:pt x="138937" y="699897"/>
                  </a:lnTo>
                  <a:lnTo>
                    <a:pt x="560831" y="940308"/>
                  </a:lnTo>
                  <a:lnTo>
                    <a:pt x="429513" y="2227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614660" y="313943"/>
              <a:ext cx="939165" cy="4584700"/>
            </a:xfrm>
            <a:custGeom>
              <a:avLst/>
              <a:gdLst/>
              <a:ahLst/>
              <a:cxnLst/>
              <a:rect l="l" t="t" r="r" b="b"/>
              <a:pathLst>
                <a:path w="939165" h="4584700">
                  <a:moveTo>
                    <a:pt x="374015" y="3628135"/>
                  </a:moveTo>
                  <a:lnTo>
                    <a:pt x="492760" y="4340098"/>
                  </a:lnTo>
                  <a:lnTo>
                    <a:pt x="492760" y="4343908"/>
                  </a:lnTo>
                  <a:lnTo>
                    <a:pt x="938784" y="4584192"/>
                  </a:lnTo>
                  <a:lnTo>
                    <a:pt x="878078" y="4206112"/>
                  </a:lnTo>
                  <a:lnTo>
                    <a:pt x="823849" y="3852036"/>
                  </a:lnTo>
                  <a:lnTo>
                    <a:pt x="806354" y="3736848"/>
                  </a:lnTo>
                  <a:lnTo>
                    <a:pt x="593851" y="3736848"/>
                  </a:lnTo>
                  <a:lnTo>
                    <a:pt x="374015" y="3628135"/>
                  </a:lnTo>
                  <a:close/>
                </a:path>
                <a:path w="939165" h="4584700">
                  <a:moveTo>
                    <a:pt x="0" y="0"/>
                  </a:moveTo>
                  <a:lnTo>
                    <a:pt x="466217" y="2916173"/>
                  </a:lnTo>
                  <a:lnTo>
                    <a:pt x="600201" y="3734434"/>
                  </a:lnTo>
                  <a:lnTo>
                    <a:pt x="600201" y="3735704"/>
                  </a:lnTo>
                  <a:lnTo>
                    <a:pt x="598932" y="3736848"/>
                  </a:lnTo>
                  <a:lnTo>
                    <a:pt x="806354" y="3736848"/>
                  </a:lnTo>
                  <a:lnTo>
                    <a:pt x="247650" y="58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91344" y="4660900"/>
              <a:ext cx="1562100" cy="835025"/>
            </a:xfrm>
            <a:custGeom>
              <a:avLst/>
              <a:gdLst/>
              <a:ahLst/>
              <a:cxnLst/>
              <a:rect l="l" t="t" r="r" b="b"/>
              <a:pathLst>
                <a:path w="1562100" h="835025">
                  <a:moveTo>
                    <a:pt x="1114298" y="0"/>
                  </a:moveTo>
                  <a:lnTo>
                    <a:pt x="746251" y="184657"/>
                  </a:lnTo>
                  <a:lnTo>
                    <a:pt x="729869" y="193548"/>
                  </a:lnTo>
                  <a:lnTo>
                    <a:pt x="0" y="561467"/>
                  </a:lnTo>
                  <a:lnTo>
                    <a:pt x="432561" y="834644"/>
                  </a:lnTo>
                  <a:lnTo>
                    <a:pt x="1562100" y="240283"/>
                  </a:lnTo>
                  <a:lnTo>
                    <a:pt x="1114298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190988" y="5103876"/>
              <a:ext cx="1059180" cy="925194"/>
            </a:xfrm>
            <a:custGeom>
              <a:avLst/>
              <a:gdLst/>
              <a:ahLst/>
              <a:cxnLst/>
              <a:rect l="l" t="t" r="r" b="b"/>
              <a:pathLst>
                <a:path w="1059179" h="925195">
                  <a:moveTo>
                    <a:pt x="993393" y="0"/>
                  </a:moveTo>
                  <a:lnTo>
                    <a:pt x="235330" y="399923"/>
                  </a:lnTo>
                  <a:lnTo>
                    <a:pt x="0" y="523913"/>
                  </a:lnTo>
                  <a:lnTo>
                    <a:pt x="84835" y="925068"/>
                  </a:lnTo>
                  <a:lnTo>
                    <a:pt x="1059179" y="391033"/>
                  </a:lnTo>
                  <a:lnTo>
                    <a:pt x="993393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198352" y="4911851"/>
              <a:ext cx="464820" cy="413384"/>
            </a:xfrm>
            <a:custGeom>
              <a:avLst/>
              <a:gdLst/>
              <a:ahLst/>
              <a:cxnLst/>
              <a:rect l="l" t="t" r="r" b="b"/>
              <a:pathLst>
                <a:path w="464820" h="413385">
                  <a:moveTo>
                    <a:pt x="360045" y="0"/>
                  </a:moveTo>
                  <a:lnTo>
                    <a:pt x="0" y="189992"/>
                  </a:lnTo>
                  <a:lnTo>
                    <a:pt x="30352" y="207772"/>
                  </a:lnTo>
                  <a:lnTo>
                    <a:pt x="391541" y="413004"/>
                  </a:lnTo>
                  <a:lnTo>
                    <a:pt x="464820" y="372491"/>
                  </a:lnTo>
                  <a:lnTo>
                    <a:pt x="414274" y="35433"/>
                  </a:lnTo>
                  <a:lnTo>
                    <a:pt x="390271" y="21590"/>
                  </a:lnTo>
                  <a:lnTo>
                    <a:pt x="389000" y="20320"/>
                  </a:lnTo>
                  <a:lnTo>
                    <a:pt x="389000" y="17780"/>
                  </a:lnTo>
                  <a:lnTo>
                    <a:pt x="360045" y="0"/>
                  </a:lnTo>
                  <a:close/>
                </a:path>
              </a:pathLst>
            </a:custGeom>
            <a:solidFill>
              <a:srgbClr val="0940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195304" y="5111495"/>
              <a:ext cx="86995" cy="379730"/>
            </a:xfrm>
            <a:custGeom>
              <a:avLst/>
              <a:gdLst/>
              <a:ahLst/>
              <a:cxnLst/>
              <a:rect l="l" t="t" r="r" b="b"/>
              <a:pathLst>
                <a:path w="86995" h="379729">
                  <a:moveTo>
                    <a:pt x="0" y="0"/>
                  </a:moveTo>
                  <a:lnTo>
                    <a:pt x="63880" y="379475"/>
                  </a:lnTo>
                  <a:lnTo>
                    <a:pt x="86868" y="368045"/>
                  </a:lnTo>
                  <a:lnTo>
                    <a:pt x="26797" y="1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565636" y="4882895"/>
              <a:ext cx="45720" cy="40005"/>
            </a:xfrm>
            <a:custGeom>
              <a:avLst/>
              <a:gdLst/>
              <a:ahLst/>
              <a:cxnLst/>
              <a:rect l="l" t="t" r="r" b="b"/>
              <a:pathLst>
                <a:path w="45720" h="40004">
                  <a:moveTo>
                    <a:pt x="40640" y="0"/>
                  </a:moveTo>
                  <a:lnTo>
                    <a:pt x="0" y="21716"/>
                  </a:lnTo>
                  <a:lnTo>
                    <a:pt x="33020" y="39623"/>
                  </a:lnTo>
                  <a:lnTo>
                    <a:pt x="45720" y="32003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60B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755124" y="5349239"/>
              <a:ext cx="601980" cy="1108075"/>
            </a:xfrm>
            <a:custGeom>
              <a:avLst/>
              <a:gdLst/>
              <a:ahLst/>
              <a:cxnLst/>
              <a:rect l="l" t="t" r="r" b="b"/>
              <a:pathLst>
                <a:path w="601979" h="1108075">
                  <a:moveTo>
                    <a:pt x="0" y="0"/>
                  </a:moveTo>
                  <a:lnTo>
                    <a:pt x="182118" y="811987"/>
                  </a:lnTo>
                  <a:lnTo>
                    <a:pt x="601979" y="1107948"/>
                  </a:lnTo>
                  <a:lnTo>
                    <a:pt x="427481" y="2782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829800" y="5193791"/>
              <a:ext cx="86995" cy="90170"/>
            </a:xfrm>
            <a:custGeom>
              <a:avLst/>
              <a:gdLst/>
              <a:ahLst/>
              <a:cxnLst/>
              <a:rect l="l" t="t" r="r" b="b"/>
              <a:pathLst>
                <a:path w="86995" h="90170">
                  <a:moveTo>
                    <a:pt x="0" y="0"/>
                  </a:moveTo>
                  <a:lnTo>
                    <a:pt x="18923" y="89915"/>
                  </a:lnTo>
                  <a:lnTo>
                    <a:pt x="86868" y="54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232392" y="2482596"/>
              <a:ext cx="974090" cy="2761615"/>
            </a:xfrm>
            <a:custGeom>
              <a:avLst/>
              <a:gdLst/>
              <a:ahLst/>
              <a:cxnLst/>
              <a:rect l="l" t="t" r="r" b="b"/>
              <a:pathLst>
                <a:path w="974090" h="2761615">
                  <a:moveTo>
                    <a:pt x="0" y="0"/>
                  </a:moveTo>
                  <a:lnTo>
                    <a:pt x="540638" y="2449195"/>
                  </a:lnTo>
                  <a:lnTo>
                    <a:pt x="548131" y="2483358"/>
                  </a:lnTo>
                  <a:lnTo>
                    <a:pt x="593598" y="2698241"/>
                  </a:lnTo>
                  <a:lnTo>
                    <a:pt x="694689" y="2761488"/>
                  </a:lnTo>
                  <a:lnTo>
                    <a:pt x="973835" y="2621153"/>
                  </a:lnTo>
                  <a:lnTo>
                    <a:pt x="937259" y="2439035"/>
                  </a:lnTo>
                  <a:lnTo>
                    <a:pt x="699769" y="2296160"/>
                  </a:lnTo>
                  <a:lnTo>
                    <a:pt x="232409" y="1010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C8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178796" y="4856988"/>
              <a:ext cx="166370" cy="242570"/>
            </a:xfrm>
            <a:custGeom>
              <a:avLst/>
              <a:gdLst/>
              <a:ahLst/>
              <a:cxnLst/>
              <a:rect l="l" t="t" r="r" b="b"/>
              <a:pathLst>
                <a:path w="166370" h="242570">
                  <a:moveTo>
                    <a:pt x="130555" y="0"/>
                  </a:moveTo>
                  <a:lnTo>
                    <a:pt x="0" y="64388"/>
                  </a:lnTo>
                  <a:lnTo>
                    <a:pt x="36829" y="242316"/>
                  </a:lnTo>
                  <a:lnTo>
                    <a:pt x="166115" y="176656"/>
                  </a:lnTo>
                  <a:lnTo>
                    <a:pt x="130555" y="0"/>
                  </a:lnTo>
                  <a:close/>
                </a:path>
              </a:pathLst>
            </a:custGeom>
            <a:solidFill>
              <a:srgbClr val="60B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945624" y="4608576"/>
              <a:ext cx="767080" cy="346075"/>
            </a:xfrm>
            <a:custGeom>
              <a:avLst/>
              <a:gdLst/>
              <a:ahLst/>
              <a:cxnLst/>
              <a:rect l="l" t="t" r="r" b="b"/>
              <a:pathLst>
                <a:path w="767079" h="346075">
                  <a:moveTo>
                    <a:pt x="759886" y="236981"/>
                  </a:moveTo>
                  <a:lnTo>
                    <a:pt x="370585" y="236981"/>
                  </a:lnTo>
                  <a:lnTo>
                    <a:pt x="557910" y="345948"/>
                  </a:lnTo>
                  <a:lnTo>
                    <a:pt x="766572" y="240792"/>
                  </a:lnTo>
                  <a:lnTo>
                    <a:pt x="759886" y="236981"/>
                  </a:lnTo>
                  <a:close/>
                </a:path>
                <a:path w="767079" h="346075">
                  <a:moveTo>
                    <a:pt x="344043" y="0"/>
                  </a:moveTo>
                  <a:lnTo>
                    <a:pt x="0" y="165988"/>
                  </a:lnTo>
                  <a:lnTo>
                    <a:pt x="230250" y="304165"/>
                  </a:lnTo>
                  <a:lnTo>
                    <a:pt x="366902" y="236981"/>
                  </a:lnTo>
                  <a:lnTo>
                    <a:pt x="759886" y="236981"/>
                  </a:lnTo>
                  <a:lnTo>
                    <a:pt x="344043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319004" y="4858512"/>
              <a:ext cx="172720" cy="170815"/>
            </a:xfrm>
            <a:custGeom>
              <a:avLst/>
              <a:gdLst/>
              <a:ahLst/>
              <a:cxnLst/>
              <a:rect l="l" t="t" r="r" b="b"/>
              <a:pathLst>
                <a:path w="172720" h="170814">
                  <a:moveTo>
                    <a:pt x="0" y="0"/>
                  </a:moveTo>
                  <a:lnTo>
                    <a:pt x="34163" y="170687"/>
                  </a:lnTo>
                  <a:lnTo>
                    <a:pt x="172212" y="101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5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758172" y="5227320"/>
              <a:ext cx="657225" cy="393700"/>
            </a:xfrm>
            <a:custGeom>
              <a:avLst/>
              <a:gdLst/>
              <a:ahLst/>
              <a:cxnLst/>
              <a:rect l="l" t="t" r="r" b="b"/>
              <a:pathLst>
                <a:path w="657225" h="393700">
                  <a:moveTo>
                    <a:pt x="223520" y="0"/>
                  </a:moveTo>
                  <a:lnTo>
                    <a:pt x="171830" y="26542"/>
                  </a:lnTo>
                  <a:lnTo>
                    <a:pt x="90931" y="67055"/>
                  </a:lnTo>
                  <a:lnTo>
                    <a:pt x="0" y="113791"/>
                  </a:lnTo>
                  <a:lnTo>
                    <a:pt x="428244" y="393191"/>
                  </a:lnTo>
                  <a:lnTo>
                    <a:pt x="656844" y="273049"/>
                  </a:lnTo>
                  <a:lnTo>
                    <a:pt x="223520" y="0"/>
                  </a:lnTo>
                  <a:close/>
                </a:path>
              </a:pathLst>
            </a:custGeom>
            <a:solidFill>
              <a:srgbClr val="0940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276332" y="5506212"/>
              <a:ext cx="975360" cy="957580"/>
            </a:xfrm>
            <a:custGeom>
              <a:avLst/>
              <a:gdLst/>
              <a:ahLst/>
              <a:cxnLst/>
              <a:rect l="l" t="t" r="r" b="b"/>
              <a:pathLst>
                <a:path w="975359" h="957579">
                  <a:moveTo>
                    <a:pt x="974090" y="0"/>
                  </a:moveTo>
                  <a:lnTo>
                    <a:pt x="0" y="534238"/>
                  </a:lnTo>
                  <a:lnTo>
                    <a:pt x="88519" y="957072"/>
                  </a:lnTo>
                  <a:lnTo>
                    <a:pt x="406146" y="776033"/>
                  </a:lnTo>
                  <a:lnTo>
                    <a:pt x="325120" y="365861"/>
                  </a:lnTo>
                  <a:lnTo>
                    <a:pt x="327660" y="363334"/>
                  </a:lnTo>
                  <a:lnTo>
                    <a:pt x="327660" y="359537"/>
                  </a:lnTo>
                  <a:lnTo>
                    <a:pt x="328929" y="359537"/>
                  </a:lnTo>
                  <a:lnTo>
                    <a:pt x="975360" y="5079"/>
                  </a:lnTo>
                  <a:lnTo>
                    <a:pt x="974090" y="0"/>
                  </a:lnTo>
                  <a:close/>
                </a:path>
              </a:pathLst>
            </a:custGeom>
            <a:solidFill>
              <a:srgbClr val="C5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506200" y="4526279"/>
              <a:ext cx="97790" cy="370840"/>
            </a:xfrm>
            <a:custGeom>
              <a:avLst/>
              <a:gdLst/>
              <a:ahLst/>
              <a:cxnLst/>
              <a:rect l="l" t="t" r="r" b="b"/>
              <a:pathLst>
                <a:path w="97790" h="370839">
                  <a:moveTo>
                    <a:pt x="0" y="0"/>
                  </a:moveTo>
                  <a:lnTo>
                    <a:pt x="55752" y="370332"/>
                  </a:lnTo>
                  <a:lnTo>
                    <a:pt x="97535" y="347472"/>
                  </a:lnTo>
                  <a:lnTo>
                    <a:pt x="48132" y="25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451336" y="4145279"/>
              <a:ext cx="102235" cy="394970"/>
            </a:xfrm>
            <a:custGeom>
              <a:avLst/>
              <a:gdLst/>
              <a:ahLst/>
              <a:cxnLst/>
              <a:rect l="l" t="t" r="r" b="b"/>
              <a:pathLst>
                <a:path w="102234" h="394970">
                  <a:moveTo>
                    <a:pt x="42799" y="0"/>
                  </a:moveTo>
                  <a:lnTo>
                    <a:pt x="0" y="21463"/>
                  </a:lnTo>
                  <a:lnTo>
                    <a:pt x="52959" y="369443"/>
                  </a:lnTo>
                  <a:lnTo>
                    <a:pt x="102108" y="394716"/>
                  </a:lnTo>
                  <a:lnTo>
                    <a:pt x="42799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873740" y="251459"/>
              <a:ext cx="795655" cy="3906520"/>
            </a:xfrm>
            <a:custGeom>
              <a:avLst/>
              <a:gdLst/>
              <a:ahLst/>
              <a:cxnLst/>
              <a:rect l="l" t="t" r="r" b="b"/>
              <a:pathLst>
                <a:path w="795654" h="3906520">
                  <a:moveTo>
                    <a:pt x="402208" y="0"/>
                  </a:moveTo>
                  <a:lnTo>
                    <a:pt x="0" y="120142"/>
                  </a:lnTo>
                  <a:lnTo>
                    <a:pt x="576706" y="3906012"/>
                  </a:lnTo>
                  <a:lnTo>
                    <a:pt x="619759" y="3885819"/>
                  </a:lnTo>
                  <a:lnTo>
                    <a:pt x="535051" y="3321812"/>
                  </a:lnTo>
                  <a:lnTo>
                    <a:pt x="535051" y="3320542"/>
                  </a:lnTo>
                  <a:lnTo>
                    <a:pt x="536193" y="3320542"/>
                  </a:lnTo>
                  <a:lnTo>
                    <a:pt x="733551" y="3229483"/>
                  </a:lnTo>
                  <a:lnTo>
                    <a:pt x="689228" y="2914650"/>
                  </a:lnTo>
                  <a:lnTo>
                    <a:pt x="689228" y="2913380"/>
                  </a:lnTo>
                  <a:lnTo>
                    <a:pt x="690499" y="2913380"/>
                  </a:lnTo>
                  <a:lnTo>
                    <a:pt x="795527" y="2866644"/>
                  </a:lnTo>
                  <a:lnTo>
                    <a:pt x="660145" y="1899285"/>
                  </a:lnTo>
                  <a:lnTo>
                    <a:pt x="637412" y="1729867"/>
                  </a:lnTo>
                  <a:lnTo>
                    <a:pt x="402208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260836" y="5487924"/>
              <a:ext cx="22860" cy="17145"/>
            </a:xfrm>
            <a:custGeom>
              <a:avLst/>
              <a:gdLst/>
              <a:ahLst/>
              <a:cxnLst/>
              <a:rect l="l" t="t" r="r" b="b"/>
              <a:pathLst>
                <a:path w="22859" h="17145">
                  <a:moveTo>
                    <a:pt x="21717" y="0"/>
                  </a:moveTo>
                  <a:lnTo>
                    <a:pt x="0" y="11937"/>
                  </a:lnTo>
                  <a:lnTo>
                    <a:pt x="1143" y="16763"/>
                  </a:lnTo>
                  <a:lnTo>
                    <a:pt x="22860" y="4825"/>
                  </a:lnTo>
                  <a:lnTo>
                    <a:pt x="21717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233404" y="5132831"/>
              <a:ext cx="958850" cy="817244"/>
            </a:xfrm>
            <a:custGeom>
              <a:avLst/>
              <a:gdLst/>
              <a:ahLst/>
              <a:cxnLst/>
              <a:rect l="l" t="t" r="r" b="b"/>
              <a:pathLst>
                <a:path w="958850" h="817245">
                  <a:moveTo>
                    <a:pt x="830580" y="815340"/>
                  </a:moveTo>
                  <a:lnTo>
                    <a:pt x="778764" y="441198"/>
                  </a:lnTo>
                  <a:lnTo>
                    <a:pt x="355219" y="201041"/>
                  </a:lnTo>
                  <a:lnTo>
                    <a:pt x="0" y="0"/>
                  </a:lnTo>
                  <a:lnTo>
                    <a:pt x="56896" y="347599"/>
                  </a:lnTo>
                  <a:lnTo>
                    <a:pt x="59436" y="360299"/>
                  </a:lnTo>
                  <a:lnTo>
                    <a:pt x="830580" y="815340"/>
                  </a:lnTo>
                  <a:close/>
                </a:path>
                <a:path w="958850" h="817245">
                  <a:moveTo>
                    <a:pt x="958596" y="343801"/>
                  </a:moveTo>
                  <a:lnTo>
                    <a:pt x="865378" y="396367"/>
                  </a:lnTo>
                  <a:lnTo>
                    <a:pt x="789432" y="440690"/>
                  </a:lnTo>
                  <a:lnTo>
                    <a:pt x="841375" y="816864"/>
                  </a:lnTo>
                  <a:lnTo>
                    <a:pt x="958596" y="747356"/>
                  </a:lnTo>
                  <a:lnTo>
                    <a:pt x="958596" y="343801"/>
                  </a:lnTo>
                  <a:close/>
                </a:path>
              </a:pathLst>
            </a:custGeom>
            <a:solidFill>
              <a:srgbClr val="F8C8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600688" y="5291327"/>
              <a:ext cx="486409" cy="274320"/>
            </a:xfrm>
            <a:custGeom>
              <a:avLst/>
              <a:gdLst/>
              <a:ahLst/>
              <a:cxnLst/>
              <a:rect l="l" t="t" r="r" b="b"/>
              <a:pathLst>
                <a:path w="486409" h="274320">
                  <a:moveTo>
                    <a:pt x="69468" y="0"/>
                  </a:moveTo>
                  <a:lnTo>
                    <a:pt x="0" y="37973"/>
                  </a:lnTo>
                  <a:lnTo>
                    <a:pt x="416686" y="274320"/>
                  </a:lnTo>
                  <a:lnTo>
                    <a:pt x="486155" y="233807"/>
                  </a:lnTo>
                  <a:lnTo>
                    <a:pt x="145160" y="42926"/>
                  </a:lnTo>
                  <a:lnTo>
                    <a:pt x="69468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470136" y="2436875"/>
              <a:ext cx="812800" cy="2331720"/>
            </a:xfrm>
            <a:custGeom>
              <a:avLst/>
              <a:gdLst/>
              <a:ahLst/>
              <a:cxnLst/>
              <a:rect l="l" t="t" r="r" b="b"/>
              <a:pathLst>
                <a:path w="812800" h="2331720">
                  <a:moveTo>
                    <a:pt x="382778" y="0"/>
                  </a:moveTo>
                  <a:lnTo>
                    <a:pt x="0" y="144145"/>
                  </a:lnTo>
                  <a:lnTo>
                    <a:pt x="466090" y="2331720"/>
                  </a:lnTo>
                  <a:lnTo>
                    <a:pt x="812292" y="2164842"/>
                  </a:lnTo>
                  <a:lnTo>
                    <a:pt x="670814" y="1457960"/>
                  </a:lnTo>
                  <a:lnTo>
                    <a:pt x="382778" y="0"/>
                  </a:lnTo>
                  <a:close/>
                </a:path>
              </a:pathLst>
            </a:custGeom>
            <a:solidFill>
              <a:srgbClr val="F397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522964" y="1927859"/>
              <a:ext cx="669290" cy="390525"/>
            </a:xfrm>
            <a:custGeom>
              <a:avLst/>
              <a:gdLst/>
              <a:ahLst/>
              <a:cxnLst/>
              <a:rect l="l" t="t" r="r" b="b"/>
              <a:pathLst>
                <a:path w="669290" h="390525">
                  <a:moveTo>
                    <a:pt x="127888" y="0"/>
                  </a:moveTo>
                  <a:lnTo>
                    <a:pt x="0" y="49402"/>
                  </a:lnTo>
                  <a:lnTo>
                    <a:pt x="22732" y="212851"/>
                  </a:lnTo>
                  <a:lnTo>
                    <a:pt x="532891" y="390143"/>
                  </a:lnTo>
                  <a:lnTo>
                    <a:pt x="669035" y="333701"/>
                  </a:lnTo>
                  <a:lnTo>
                    <a:pt x="669035" y="194071"/>
                  </a:lnTo>
                  <a:lnTo>
                    <a:pt x="150642" y="21589"/>
                  </a:lnTo>
                  <a:lnTo>
                    <a:pt x="132968" y="21589"/>
                  </a:lnTo>
                  <a:lnTo>
                    <a:pt x="130428" y="20319"/>
                  </a:lnTo>
                  <a:lnTo>
                    <a:pt x="130428" y="17779"/>
                  </a:lnTo>
                  <a:lnTo>
                    <a:pt x="127888" y="0"/>
                  </a:lnTo>
                  <a:close/>
                </a:path>
                <a:path w="669290" h="390525">
                  <a:moveTo>
                    <a:pt x="139191" y="17779"/>
                  </a:moveTo>
                  <a:lnTo>
                    <a:pt x="137921" y="20319"/>
                  </a:lnTo>
                  <a:lnTo>
                    <a:pt x="136651" y="21589"/>
                  </a:lnTo>
                  <a:lnTo>
                    <a:pt x="150642" y="21589"/>
                  </a:lnTo>
                  <a:lnTo>
                    <a:pt x="139191" y="17779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606784" y="1539240"/>
              <a:ext cx="585470" cy="584835"/>
            </a:xfrm>
            <a:custGeom>
              <a:avLst/>
              <a:gdLst/>
              <a:ahLst/>
              <a:cxnLst/>
              <a:rect l="l" t="t" r="r" b="b"/>
              <a:pathLst>
                <a:path w="585470" h="584835">
                  <a:moveTo>
                    <a:pt x="0" y="0"/>
                  </a:moveTo>
                  <a:lnTo>
                    <a:pt x="51816" y="382524"/>
                  </a:lnTo>
                  <a:lnTo>
                    <a:pt x="54356" y="405384"/>
                  </a:lnTo>
                  <a:lnTo>
                    <a:pt x="54356" y="407924"/>
                  </a:lnTo>
                  <a:lnTo>
                    <a:pt x="585215" y="584715"/>
                  </a:lnTo>
                  <a:lnTo>
                    <a:pt x="585215" y="1787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0F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548872" y="2150363"/>
              <a:ext cx="617220" cy="1109980"/>
            </a:xfrm>
            <a:custGeom>
              <a:avLst/>
              <a:gdLst/>
              <a:ahLst/>
              <a:cxnLst/>
              <a:rect l="l" t="t" r="r" b="b"/>
              <a:pathLst>
                <a:path w="617220" h="1109979">
                  <a:moveTo>
                    <a:pt x="596019" y="933576"/>
                  </a:moveTo>
                  <a:lnTo>
                    <a:pt x="187198" y="933576"/>
                  </a:lnTo>
                  <a:lnTo>
                    <a:pt x="617220" y="1109472"/>
                  </a:lnTo>
                  <a:lnTo>
                    <a:pt x="596019" y="933576"/>
                  </a:lnTo>
                  <a:close/>
                </a:path>
                <a:path w="617220" h="1109979">
                  <a:moveTo>
                    <a:pt x="0" y="0"/>
                  </a:moveTo>
                  <a:lnTo>
                    <a:pt x="132842" y="957707"/>
                  </a:lnTo>
                  <a:lnTo>
                    <a:pt x="183387" y="933576"/>
                  </a:lnTo>
                  <a:lnTo>
                    <a:pt x="596019" y="933576"/>
                  </a:lnTo>
                  <a:lnTo>
                    <a:pt x="504698" y="175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7B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060936" y="2270740"/>
              <a:ext cx="131445" cy="1000125"/>
            </a:xfrm>
            <a:custGeom>
              <a:avLst/>
              <a:gdLst/>
              <a:ahLst/>
              <a:cxnLst/>
              <a:rect l="l" t="t" r="r" b="b"/>
              <a:pathLst>
                <a:path w="131445" h="1000125">
                  <a:moveTo>
                    <a:pt x="131064" y="0"/>
                  </a:moveTo>
                  <a:lnTo>
                    <a:pt x="0" y="53867"/>
                  </a:lnTo>
                  <a:lnTo>
                    <a:pt x="113919" y="992778"/>
                  </a:lnTo>
                  <a:lnTo>
                    <a:pt x="131064" y="999808"/>
                  </a:lnTo>
                  <a:lnTo>
                    <a:pt x="131064" y="0"/>
                  </a:lnTo>
                  <a:close/>
                </a:path>
              </a:pathLst>
            </a:custGeom>
            <a:solidFill>
              <a:srgbClr val="DD0F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629900" y="192023"/>
              <a:ext cx="631190" cy="170815"/>
            </a:xfrm>
            <a:custGeom>
              <a:avLst/>
              <a:gdLst/>
              <a:ahLst/>
              <a:cxnLst/>
              <a:rect l="l" t="t" r="r" b="b"/>
              <a:pathLst>
                <a:path w="631190" h="170815">
                  <a:moveTo>
                    <a:pt x="388620" y="0"/>
                  </a:moveTo>
                  <a:lnTo>
                    <a:pt x="0" y="113792"/>
                  </a:lnTo>
                  <a:lnTo>
                    <a:pt x="238505" y="170687"/>
                  </a:lnTo>
                  <a:lnTo>
                    <a:pt x="630935" y="54355"/>
                  </a:lnTo>
                  <a:lnTo>
                    <a:pt x="388620" y="0"/>
                  </a:lnTo>
                  <a:close/>
                </a:path>
              </a:pathLst>
            </a:custGeom>
            <a:solidFill>
              <a:srgbClr val="F4F5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235440" y="2333244"/>
              <a:ext cx="608330" cy="239395"/>
            </a:xfrm>
            <a:custGeom>
              <a:avLst/>
              <a:gdLst/>
              <a:ahLst/>
              <a:cxnLst/>
              <a:rect l="l" t="t" r="r" b="b"/>
              <a:pathLst>
                <a:path w="608329" h="239394">
                  <a:moveTo>
                    <a:pt x="375411" y="0"/>
                  </a:moveTo>
                  <a:lnTo>
                    <a:pt x="0" y="138556"/>
                  </a:lnTo>
                  <a:lnTo>
                    <a:pt x="228853" y="239267"/>
                  </a:lnTo>
                  <a:lnTo>
                    <a:pt x="608076" y="97027"/>
                  </a:lnTo>
                  <a:lnTo>
                    <a:pt x="375411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608308" y="4925568"/>
              <a:ext cx="3175" cy="5080"/>
            </a:xfrm>
            <a:custGeom>
              <a:avLst/>
              <a:gdLst/>
              <a:ahLst/>
              <a:cxnLst/>
              <a:rect l="l" t="t" r="r" b="b"/>
              <a:pathLst>
                <a:path w="3175" h="5079">
                  <a:moveTo>
                    <a:pt x="3048" y="0"/>
                  </a:moveTo>
                  <a:lnTo>
                    <a:pt x="0" y="2285"/>
                  </a:lnTo>
                  <a:lnTo>
                    <a:pt x="3048" y="4571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0940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620756" y="5500115"/>
              <a:ext cx="1571625" cy="1094740"/>
            </a:xfrm>
            <a:custGeom>
              <a:avLst/>
              <a:gdLst/>
              <a:ahLst/>
              <a:cxnLst/>
              <a:rect l="l" t="t" r="r" b="b"/>
              <a:pathLst>
                <a:path w="1571625" h="1094740">
                  <a:moveTo>
                    <a:pt x="671449" y="0"/>
                  </a:moveTo>
                  <a:lnTo>
                    <a:pt x="642366" y="15240"/>
                  </a:lnTo>
                  <a:lnTo>
                    <a:pt x="0" y="368122"/>
                  </a:lnTo>
                  <a:lnTo>
                    <a:pt x="1115314" y="1094232"/>
                  </a:lnTo>
                  <a:lnTo>
                    <a:pt x="1571244" y="814136"/>
                  </a:lnTo>
                  <a:lnTo>
                    <a:pt x="1571244" y="460463"/>
                  </a:lnTo>
                  <a:lnTo>
                    <a:pt x="1450467" y="460463"/>
                  </a:lnTo>
                  <a:lnTo>
                    <a:pt x="671449" y="0"/>
                  </a:lnTo>
                  <a:close/>
                </a:path>
                <a:path w="1571625" h="1094740">
                  <a:moveTo>
                    <a:pt x="1571244" y="390938"/>
                  </a:moveTo>
                  <a:lnTo>
                    <a:pt x="1453007" y="460463"/>
                  </a:lnTo>
                  <a:lnTo>
                    <a:pt x="1571244" y="460463"/>
                  </a:lnTo>
                  <a:lnTo>
                    <a:pt x="1571244" y="390938"/>
                  </a:lnTo>
                  <a:close/>
                </a:path>
              </a:pathLst>
            </a:custGeom>
            <a:solidFill>
              <a:srgbClr val="F397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417808" y="3579876"/>
              <a:ext cx="325120" cy="1742439"/>
            </a:xfrm>
            <a:custGeom>
              <a:avLst/>
              <a:gdLst/>
              <a:ahLst/>
              <a:cxnLst/>
              <a:rect l="l" t="t" r="r" b="b"/>
              <a:pathLst>
                <a:path w="325120" h="1742439">
                  <a:moveTo>
                    <a:pt x="0" y="0"/>
                  </a:moveTo>
                  <a:lnTo>
                    <a:pt x="84963" y="558673"/>
                  </a:lnTo>
                  <a:lnTo>
                    <a:pt x="145796" y="968248"/>
                  </a:lnTo>
                  <a:lnTo>
                    <a:pt x="195325" y="1295654"/>
                  </a:lnTo>
                  <a:lnTo>
                    <a:pt x="201675" y="1337437"/>
                  </a:lnTo>
                  <a:lnTo>
                    <a:pt x="205359" y="1357630"/>
                  </a:lnTo>
                  <a:lnTo>
                    <a:pt x="205359" y="1363980"/>
                  </a:lnTo>
                  <a:lnTo>
                    <a:pt x="257428" y="1703959"/>
                  </a:lnTo>
                  <a:lnTo>
                    <a:pt x="324612" y="1741932"/>
                  </a:lnTo>
                  <a:lnTo>
                    <a:pt x="72263" y="328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8B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1425428" y="3092196"/>
              <a:ext cx="767080" cy="673735"/>
            </a:xfrm>
            <a:custGeom>
              <a:avLst/>
              <a:gdLst/>
              <a:ahLst/>
              <a:cxnLst/>
              <a:rect l="l" t="t" r="r" b="b"/>
              <a:pathLst>
                <a:path w="767079" h="673735">
                  <a:moveTo>
                    <a:pt x="766572" y="435737"/>
                  </a:moveTo>
                  <a:lnTo>
                    <a:pt x="233806" y="435737"/>
                  </a:lnTo>
                  <a:lnTo>
                    <a:pt x="766572" y="673458"/>
                  </a:lnTo>
                  <a:lnTo>
                    <a:pt x="766572" y="435737"/>
                  </a:lnTo>
                  <a:close/>
                </a:path>
                <a:path w="767079" h="673735">
                  <a:moveTo>
                    <a:pt x="308355" y="0"/>
                  </a:moveTo>
                  <a:lnTo>
                    <a:pt x="252729" y="25273"/>
                  </a:lnTo>
                  <a:lnTo>
                    <a:pt x="155448" y="68452"/>
                  </a:lnTo>
                  <a:lnTo>
                    <a:pt x="530860" y="225425"/>
                  </a:lnTo>
                  <a:lnTo>
                    <a:pt x="532129" y="225425"/>
                  </a:lnTo>
                  <a:lnTo>
                    <a:pt x="532129" y="231775"/>
                  </a:lnTo>
                  <a:lnTo>
                    <a:pt x="530860" y="233044"/>
                  </a:lnTo>
                  <a:lnTo>
                    <a:pt x="0" y="478789"/>
                  </a:lnTo>
                  <a:lnTo>
                    <a:pt x="70739" y="510539"/>
                  </a:lnTo>
                  <a:lnTo>
                    <a:pt x="229997" y="435737"/>
                  </a:lnTo>
                  <a:lnTo>
                    <a:pt x="766572" y="435737"/>
                  </a:lnTo>
                  <a:lnTo>
                    <a:pt x="766572" y="188198"/>
                  </a:lnTo>
                  <a:lnTo>
                    <a:pt x="308355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617452" y="1406652"/>
              <a:ext cx="574675" cy="300355"/>
            </a:xfrm>
            <a:custGeom>
              <a:avLst/>
              <a:gdLst/>
              <a:ahLst/>
              <a:cxnLst/>
              <a:rect l="l" t="t" r="r" b="b"/>
              <a:pathLst>
                <a:path w="574675" h="300355">
                  <a:moveTo>
                    <a:pt x="340105" y="0"/>
                  </a:moveTo>
                  <a:lnTo>
                    <a:pt x="0" y="125475"/>
                  </a:lnTo>
                  <a:lnTo>
                    <a:pt x="574548" y="299979"/>
                  </a:lnTo>
                  <a:lnTo>
                    <a:pt x="574548" y="68502"/>
                  </a:lnTo>
                  <a:lnTo>
                    <a:pt x="340105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614660" y="5878068"/>
              <a:ext cx="1156970" cy="977265"/>
            </a:xfrm>
            <a:custGeom>
              <a:avLst/>
              <a:gdLst/>
              <a:ahLst/>
              <a:cxnLst/>
              <a:rect l="l" t="t" r="r" b="b"/>
              <a:pathLst>
                <a:path w="1156970" h="977265">
                  <a:moveTo>
                    <a:pt x="0" y="0"/>
                  </a:moveTo>
                  <a:lnTo>
                    <a:pt x="78486" y="403656"/>
                  </a:lnTo>
                  <a:lnTo>
                    <a:pt x="87375" y="446684"/>
                  </a:lnTo>
                  <a:lnTo>
                    <a:pt x="870712" y="976883"/>
                  </a:lnTo>
                  <a:lnTo>
                    <a:pt x="1156716" y="976883"/>
                  </a:lnTo>
                  <a:lnTo>
                    <a:pt x="1116203" y="723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740896" y="6323795"/>
              <a:ext cx="451484" cy="531495"/>
            </a:xfrm>
            <a:custGeom>
              <a:avLst/>
              <a:gdLst/>
              <a:ahLst/>
              <a:cxnLst/>
              <a:rect l="l" t="t" r="r" b="b"/>
              <a:pathLst>
                <a:path w="451484" h="531495">
                  <a:moveTo>
                    <a:pt x="451103" y="0"/>
                  </a:moveTo>
                  <a:lnTo>
                    <a:pt x="0" y="277868"/>
                  </a:lnTo>
                  <a:lnTo>
                    <a:pt x="39243" y="531156"/>
                  </a:lnTo>
                  <a:lnTo>
                    <a:pt x="451103" y="531156"/>
                  </a:lnTo>
                  <a:lnTo>
                    <a:pt x="451103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1663172" y="3541776"/>
              <a:ext cx="528955" cy="1861820"/>
            </a:xfrm>
            <a:custGeom>
              <a:avLst/>
              <a:gdLst/>
              <a:ahLst/>
              <a:cxnLst/>
              <a:rect l="l" t="t" r="r" b="b"/>
              <a:pathLst>
                <a:path w="528954" h="1861820">
                  <a:moveTo>
                    <a:pt x="0" y="0"/>
                  </a:moveTo>
                  <a:lnTo>
                    <a:pt x="240029" y="1702815"/>
                  </a:lnTo>
                  <a:lnTo>
                    <a:pt x="528827" y="1861782"/>
                  </a:lnTo>
                  <a:lnTo>
                    <a:pt x="528827" y="233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1759184" y="5253227"/>
              <a:ext cx="433070" cy="266700"/>
            </a:xfrm>
            <a:custGeom>
              <a:avLst/>
              <a:gdLst/>
              <a:ahLst/>
              <a:cxnLst/>
              <a:rect l="l" t="t" r="r" b="b"/>
              <a:pathLst>
                <a:path w="433070" h="266700">
                  <a:moveTo>
                    <a:pt x="140208" y="0"/>
                  </a:moveTo>
                  <a:lnTo>
                    <a:pt x="0" y="77978"/>
                  </a:lnTo>
                  <a:lnTo>
                    <a:pt x="337439" y="266700"/>
                  </a:lnTo>
                  <a:lnTo>
                    <a:pt x="432815" y="212270"/>
                  </a:lnTo>
                  <a:lnTo>
                    <a:pt x="432815" y="160653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1500104" y="3540251"/>
              <a:ext cx="393700" cy="1783080"/>
            </a:xfrm>
            <a:custGeom>
              <a:avLst/>
              <a:gdLst/>
              <a:ahLst/>
              <a:cxnLst/>
              <a:rect l="l" t="t" r="r" b="b"/>
              <a:pathLst>
                <a:path w="393700" h="1783079">
                  <a:moveTo>
                    <a:pt x="151765" y="0"/>
                  </a:moveTo>
                  <a:lnTo>
                    <a:pt x="0" y="70866"/>
                  </a:lnTo>
                  <a:lnTo>
                    <a:pt x="251587" y="1783080"/>
                  </a:lnTo>
                  <a:lnTo>
                    <a:pt x="393192" y="1704721"/>
                  </a:lnTo>
                  <a:lnTo>
                    <a:pt x="151765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1573256" y="3168396"/>
              <a:ext cx="370840" cy="304800"/>
            </a:xfrm>
            <a:custGeom>
              <a:avLst/>
              <a:gdLst/>
              <a:ahLst/>
              <a:cxnLst/>
              <a:rect l="l" t="t" r="r" b="b"/>
              <a:pathLst>
                <a:path w="370840" h="304800">
                  <a:moveTo>
                    <a:pt x="0" y="0"/>
                  </a:moveTo>
                  <a:lnTo>
                    <a:pt x="43179" y="304800"/>
                  </a:lnTo>
                  <a:lnTo>
                    <a:pt x="370332" y="1555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B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1504676" y="4515612"/>
              <a:ext cx="50800" cy="36830"/>
            </a:xfrm>
            <a:custGeom>
              <a:avLst/>
              <a:gdLst/>
              <a:ahLst/>
              <a:cxnLst/>
              <a:rect l="l" t="t" r="r" b="b"/>
              <a:pathLst>
                <a:path w="50800" h="36829">
                  <a:moveTo>
                    <a:pt x="0" y="0"/>
                  </a:moveTo>
                  <a:lnTo>
                    <a:pt x="1270" y="2539"/>
                  </a:lnTo>
                  <a:lnTo>
                    <a:pt x="2540" y="11302"/>
                  </a:lnTo>
                  <a:lnTo>
                    <a:pt x="50292" y="36575"/>
                  </a:lnTo>
                  <a:lnTo>
                    <a:pt x="50292" y="35306"/>
                  </a:lnTo>
                  <a:lnTo>
                    <a:pt x="49022" y="252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487156" y="4925568"/>
              <a:ext cx="1772920" cy="1929764"/>
            </a:xfrm>
            <a:custGeom>
              <a:avLst/>
              <a:gdLst/>
              <a:ahLst/>
              <a:cxnLst/>
              <a:rect l="l" t="t" r="r" b="b"/>
              <a:pathLst>
                <a:path w="1772920" h="1929765">
                  <a:moveTo>
                    <a:pt x="1772412" y="1929396"/>
                  </a:moveTo>
                  <a:lnTo>
                    <a:pt x="12700" y="624713"/>
                  </a:lnTo>
                  <a:lnTo>
                    <a:pt x="6350" y="619633"/>
                  </a:lnTo>
                  <a:lnTo>
                    <a:pt x="5080" y="618490"/>
                  </a:lnTo>
                  <a:lnTo>
                    <a:pt x="5334" y="618490"/>
                  </a:lnTo>
                  <a:lnTo>
                    <a:pt x="6604" y="619760"/>
                  </a:lnTo>
                  <a:lnTo>
                    <a:pt x="12954" y="624840"/>
                  </a:lnTo>
                  <a:lnTo>
                    <a:pt x="1277112" y="10160"/>
                  </a:lnTo>
                  <a:lnTo>
                    <a:pt x="1275842" y="3810"/>
                  </a:lnTo>
                  <a:lnTo>
                    <a:pt x="1273302" y="0"/>
                  </a:lnTo>
                  <a:lnTo>
                    <a:pt x="4127" y="618490"/>
                  </a:lnTo>
                  <a:lnTo>
                    <a:pt x="2794" y="618490"/>
                  </a:lnTo>
                  <a:lnTo>
                    <a:pt x="2540" y="618490"/>
                  </a:lnTo>
                  <a:lnTo>
                    <a:pt x="1270" y="619633"/>
                  </a:lnTo>
                  <a:lnTo>
                    <a:pt x="0" y="620903"/>
                  </a:lnTo>
                  <a:lnTo>
                    <a:pt x="0" y="627253"/>
                  </a:lnTo>
                  <a:lnTo>
                    <a:pt x="1757299" y="1929396"/>
                  </a:lnTo>
                  <a:lnTo>
                    <a:pt x="1772412" y="19293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0169652" y="4920995"/>
              <a:ext cx="45720" cy="182880"/>
            </a:xfrm>
            <a:custGeom>
              <a:avLst/>
              <a:gdLst/>
              <a:ahLst/>
              <a:cxnLst/>
              <a:rect l="l" t="t" r="r" b="b"/>
              <a:pathLst>
                <a:path w="45720" h="182879">
                  <a:moveTo>
                    <a:pt x="0" y="0"/>
                  </a:moveTo>
                  <a:lnTo>
                    <a:pt x="36829" y="182879"/>
                  </a:lnTo>
                  <a:lnTo>
                    <a:pt x="40640" y="181609"/>
                  </a:lnTo>
                  <a:lnTo>
                    <a:pt x="45720" y="179069"/>
                  </a:lnTo>
                  <a:lnTo>
                    <a:pt x="9151" y="1269"/>
                  </a:lnTo>
                  <a:lnTo>
                    <a:pt x="1270" y="1269"/>
                  </a:lnTo>
                  <a:lnTo>
                    <a:pt x="0" y="0"/>
                  </a:lnTo>
                  <a:close/>
                </a:path>
                <a:path w="45720" h="182879">
                  <a:moveTo>
                    <a:pt x="8890" y="0"/>
                  </a:moveTo>
                  <a:lnTo>
                    <a:pt x="5079" y="1269"/>
                  </a:lnTo>
                  <a:lnTo>
                    <a:pt x="9151" y="1269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26752" y="5180076"/>
              <a:ext cx="100583" cy="6858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9931908" y="4116324"/>
              <a:ext cx="1298575" cy="1010919"/>
            </a:xfrm>
            <a:custGeom>
              <a:avLst/>
              <a:gdLst/>
              <a:ahLst/>
              <a:cxnLst/>
              <a:rect l="l" t="t" r="r" b="b"/>
              <a:pathLst>
                <a:path w="1298575" h="1010920">
                  <a:moveTo>
                    <a:pt x="376682" y="742823"/>
                  </a:moveTo>
                  <a:lnTo>
                    <a:pt x="375412" y="733806"/>
                  </a:lnTo>
                  <a:lnTo>
                    <a:pt x="375412" y="731278"/>
                  </a:lnTo>
                  <a:lnTo>
                    <a:pt x="240284" y="798957"/>
                  </a:lnTo>
                  <a:lnTo>
                    <a:pt x="237744" y="800354"/>
                  </a:lnTo>
                  <a:lnTo>
                    <a:pt x="236016" y="801217"/>
                  </a:lnTo>
                  <a:lnTo>
                    <a:pt x="237236" y="798576"/>
                  </a:lnTo>
                  <a:lnTo>
                    <a:pt x="242316" y="796036"/>
                  </a:lnTo>
                  <a:lnTo>
                    <a:pt x="11430" y="658368"/>
                  </a:lnTo>
                  <a:lnTo>
                    <a:pt x="3810" y="662178"/>
                  </a:lnTo>
                  <a:lnTo>
                    <a:pt x="0" y="662178"/>
                  </a:lnTo>
                  <a:lnTo>
                    <a:pt x="234492" y="803033"/>
                  </a:lnTo>
                  <a:lnTo>
                    <a:pt x="233934" y="804164"/>
                  </a:lnTo>
                  <a:lnTo>
                    <a:pt x="235204" y="806704"/>
                  </a:lnTo>
                  <a:lnTo>
                    <a:pt x="235204" y="807974"/>
                  </a:lnTo>
                  <a:lnTo>
                    <a:pt x="236474" y="807974"/>
                  </a:lnTo>
                  <a:lnTo>
                    <a:pt x="237744" y="809244"/>
                  </a:lnTo>
                  <a:lnTo>
                    <a:pt x="241554" y="809244"/>
                  </a:lnTo>
                  <a:lnTo>
                    <a:pt x="245237" y="807974"/>
                  </a:lnTo>
                  <a:lnTo>
                    <a:pt x="376682" y="742823"/>
                  </a:lnTo>
                  <a:close/>
                </a:path>
                <a:path w="1298575" h="1010920">
                  <a:moveTo>
                    <a:pt x="377952" y="729996"/>
                  </a:moveTo>
                  <a:lnTo>
                    <a:pt x="375412" y="729996"/>
                  </a:lnTo>
                  <a:lnTo>
                    <a:pt x="375412" y="731278"/>
                  </a:lnTo>
                  <a:lnTo>
                    <a:pt x="377952" y="729996"/>
                  </a:lnTo>
                  <a:close/>
                </a:path>
                <a:path w="1298575" h="1010920">
                  <a:moveTo>
                    <a:pt x="809244" y="718566"/>
                  </a:moveTo>
                  <a:lnTo>
                    <a:pt x="676402" y="0"/>
                  </a:lnTo>
                  <a:lnTo>
                    <a:pt x="672592" y="2540"/>
                  </a:lnTo>
                  <a:lnTo>
                    <a:pt x="667512" y="5080"/>
                  </a:lnTo>
                  <a:lnTo>
                    <a:pt x="800354" y="722376"/>
                  </a:lnTo>
                  <a:lnTo>
                    <a:pt x="802894" y="721106"/>
                  </a:lnTo>
                  <a:lnTo>
                    <a:pt x="809244" y="718566"/>
                  </a:lnTo>
                  <a:close/>
                </a:path>
                <a:path w="1298575" h="1010920">
                  <a:moveTo>
                    <a:pt x="1298448" y="1005332"/>
                  </a:moveTo>
                  <a:lnTo>
                    <a:pt x="1268349" y="987552"/>
                  </a:lnTo>
                  <a:lnTo>
                    <a:pt x="1261872" y="988822"/>
                  </a:lnTo>
                  <a:lnTo>
                    <a:pt x="1263142" y="995172"/>
                  </a:lnTo>
                  <a:lnTo>
                    <a:pt x="1291971" y="1010412"/>
                  </a:lnTo>
                  <a:lnTo>
                    <a:pt x="1291971" y="1005332"/>
                  </a:lnTo>
                  <a:lnTo>
                    <a:pt x="1298448" y="10053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08336" y="4846320"/>
              <a:ext cx="193548" cy="187452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9817608" y="3226307"/>
              <a:ext cx="1964689" cy="3629025"/>
            </a:xfrm>
            <a:custGeom>
              <a:avLst/>
              <a:gdLst/>
              <a:ahLst/>
              <a:cxnLst/>
              <a:rect l="l" t="t" r="r" b="b"/>
              <a:pathLst>
                <a:path w="1964690" h="3629025">
                  <a:moveTo>
                    <a:pt x="622" y="1960943"/>
                  </a:moveTo>
                  <a:lnTo>
                    <a:pt x="0" y="1958086"/>
                  </a:lnTo>
                  <a:lnTo>
                    <a:pt x="0" y="1960626"/>
                  </a:lnTo>
                  <a:lnTo>
                    <a:pt x="622" y="1960943"/>
                  </a:lnTo>
                  <a:close/>
                </a:path>
                <a:path w="1964690" h="3629025">
                  <a:moveTo>
                    <a:pt x="32004" y="2058162"/>
                  </a:moveTo>
                  <a:lnTo>
                    <a:pt x="11557" y="1968258"/>
                  </a:lnTo>
                  <a:lnTo>
                    <a:pt x="10134" y="1961896"/>
                  </a:lnTo>
                  <a:lnTo>
                    <a:pt x="9017" y="1956816"/>
                  </a:lnTo>
                  <a:lnTo>
                    <a:pt x="9017" y="1959356"/>
                  </a:lnTo>
                  <a:lnTo>
                    <a:pt x="7620" y="1961896"/>
                  </a:lnTo>
                  <a:lnTo>
                    <a:pt x="2540" y="1961896"/>
                  </a:lnTo>
                  <a:lnTo>
                    <a:pt x="622" y="1960943"/>
                  </a:lnTo>
                  <a:lnTo>
                    <a:pt x="22987" y="2061972"/>
                  </a:lnTo>
                  <a:lnTo>
                    <a:pt x="26924" y="2060702"/>
                  </a:lnTo>
                  <a:lnTo>
                    <a:pt x="32004" y="2058162"/>
                  </a:lnTo>
                  <a:close/>
                </a:path>
                <a:path w="1964690" h="3629025">
                  <a:moveTo>
                    <a:pt x="1160018" y="717296"/>
                  </a:moveTo>
                  <a:lnTo>
                    <a:pt x="1158748" y="710946"/>
                  </a:lnTo>
                  <a:lnTo>
                    <a:pt x="1158748" y="708329"/>
                  </a:lnTo>
                  <a:lnTo>
                    <a:pt x="787438" y="882002"/>
                  </a:lnTo>
                  <a:lnTo>
                    <a:pt x="786765" y="881634"/>
                  </a:lnTo>
                  <a:lnTo>
                    <a:pt x="784733" y="882650"/>
                  </a:lnTo>
                  <a:lnTo>
                    <a:pt x="783336" y="882650"/>
                  </a:lnTo>
                  <a:lnTo>
                    <a:pt x="783336" y="883246"/>
                  </a:lnTo>
                  <a:lnTo>
                    <a:pt x="768096" y="889000"/>
                  </a:lnTo>
                  <a:lnTo>
                    <a:pt x="770636" y="890270"/>
                  </a:lnTo>
                  <a:lnTo>
                    <a:pt x="771779" y="890270"/>
                  </a:lnTo>
                  <a:lnTo>
                    <a:pt x="771779" y="891540"/>
                  </a:lnTo>
                  <a:lnTo>
                    <a:pt x="773049" y="892683"/>
                  </a:lnTo>
                  <a:lnTo>
                    <a:pt x="773049" y="893953"/>
                  </a:lnTo>
                  <a:lnTo>
                    <a:pt x="773938" y="896531"/>
                  </a:lnTo>
                  <a:lnTo>
                    <a:pt x="773938" y="898398"/>
                  </a:lnTo>
                  <a:lnTo>
                    <a:pt x="772668" y="900938"/>
                  </a:lnTo>
                  <a:lnTo>
                    <a:pt x="767588" y="900938"/>
                  </a:lnTo>
                  <a:lnTo>
                    <a:pt x="765048" y="899668"/>
                  </a:lnTo>
                  <a:lnTo>
                    <a:pt x="896620" y="1615948"/>
                  </a:lnTo>
                  <a:lnTo>
                    <a:pt x="902970" y="1618488"/>
                  </a:lnTo>
                  <a:lnTo>
                    <a:pt x="906780" y="1617218"/>
                  </a:lnTo>
                  <a:lnTo>
                    <a:pt x="775665" y="900938"/>
                  </a:lnTo>
                  <a:lnTo>
                    <a:pt x="775208" y="898398"/>
                  </a:lnTo>
                  <a:lnTo>
                    <a:pt x="774865" y="897407"/>
                  </a:lnTo>
                  <a:lnTo>
                    <a:pt x="782955" y="893953"/>
                  </a:lnTo>
                  <a:lnTo>
                    <a:pt x="788035" y="891540"/>
                  </a:lnTo>
                  <a:lnTo>
                    <a:pt x="789559" y="890739"/>
                  </a:lnTo>
                  <a:lnTo>
                    <a:pt x="790956" y="890270"/>
                  </a:lnTo>
                  <a:lnTo>
                    <a:pt x="1160018" y="717296"/>
                  </a:lnTo>
                  <a:close/>
                </a:path>
                <a:path w="1964690" h="3629025">
                  <a:moveTo>
                    <a:pt x="1161288" y="707136"/>
                  </a:moveTo>
                  <a:lnTo>
                    <a:pt x="1158748" y="707136"/>
                  </a:lnTo>
                  <a:lnTo>
                    <a:pt x="1158748" y="708329"/>
                  </a:lnTo>
                  <a:lnTo>
                    <a:pt x="1161288" y="707136"/>
                  </a:lnTo>
                  <a:close/>
                </a:path>
                <a:path w="1964690" h="3629025">
                  <a:moveTo>
                    <a:pt x="1257300" y="8890"/>
                  </a:moveTo>
                  <a:lnTo>
                    <a:pt x="1256030" y="3810"/>
                  </a:lnTo>
                  <a:lnTo>
                    <a:pt x="1256030" y="0"/>
                  </a:lnTo>
                  <a:lnTo>
                    <a:pt x="284988" y="423926"/>
                  </a:lnTo>
                  <a:lnTo>
                    <a:pt x="286258" y="429006"/>
                  </a:lnTo>
                  <a:lnTo>
                    <a:pt x="286258" y="432816"/>
                  </a:lnTo>
                  <a:lnTo>
                    <a:pt x="1257300" y="8890"/>
                  </a:lnTo>
                  <a:close/>
                </a:path>
                <a:path w="1964690" h="3629025">
                  <a:moveTo>
                    <a:pt x="1676400" y="915162"/>
                  </a:moveTo>
                  <a:lnTo>
                    <a:pt x="1675130" y="911352"/>
                  </a:lnTo>
                  <a:lnTo>
                    <a:pt x="1632204" y="932942"/>
                  </a:lnTo>
                  <a:lnTo>
                    <a:pt x="1633474" y="938022"/>
                  </a:lnTo>
                  <a:lnTo>
                    <a:pt x="1633474" y="941832"/>
                  </a:lnTo>
                  <a:lnTo>
                    <a:pt x="1676400" y="920242"/>
                  </a:lnTo>
                  <a:lnTo>
                    <a:pt x="1676400" y="915162"/>
                  </a:lnTo>
                  <a:close/>
                </a:path>
                <a:path w="1964690" h="3629025">
                  <a:moveTo>
                    <a:pt x="1741932" y="1685290"/>
                  </a:moveTo>
                  <a:lnTo>
                    <a:pt x="1739392" y="1684020"/>
                  </a:lnTo>
                  <a:lnTo>
                    <a:pt x="1738122" y="1684020"/>
                  </a:lnTo>
                  <a:lnTo>
                    <a:pt x="1376172" y="1875282"/>
                  </a:lnTo>
                  <a:lnTo>
                    <a:pt x="1375918" y="1874520"/>
                  </a:lnTo>
                  <a:lnTo>
                    <a:pt x="1367028" y="1879600"/>
                  </a:lnTo>
                  <a:lnTo>
                    <a:pt x="1432814" y="2270760"/>
                  </a:lnTo>
                  <a:lnTo>
                    <a:pt x="1435354" y="2269490"/>
                  </a:lnTo>
                  <a:lnTo>
                    <a:pt x="1441704" y="2265680"/>
                  </a:lnTo>
                  <a:lnTo>
                    <a:pt x="1378458" y="1884680"/>
                  </a:lnTo>
                  <a:lnTo>
                    <a:pt x="1377188" y="1878330"/>
                  </a:lnTo>
                  <a:lnTo>
                    <a:pt x="1377442" y="1879092"/>
                  </a:lnTo>
                  <a:lnTo>
                    <a:pt x="1382522" y="1876552"/>
                  </a:lnTo>
                  <a:lnTo>
                    <a:pt x="1741932" y="1685290"/>
                  </a:lnTo>
                  <a:close/>
                </a:path>
                <a:path w="1964690" h="3629025">
                  <a:moveTo>
                    <a:pt x="1964436" y="3628656"/>
                  </a:moveTo>
                  <a:lnTo>
                    <a:pt x="1924875" y="3376930"/>
                  </a:lnTo>
                  <a:lnTo>
                    <a:pt x="1924685" y="3375660"/>
                  </a:lnTo>
                  <a:lnTo>
                    <a:pt x="1920748" y="3376930"/>
                  </a:lnTo>
                  <a:lnTo>
                    <a:pt x="1916938" y="3376930"/>
                  </a:lnTo>
                  <a:lnTo>
                    <a:pt x="1915668" y="3375660"/>
                  </a:lnTo>
                  <a:lnTo>
                    <a:pt x="1955419" y="3628656"/>
                  </a:lnTo>
                  <a:lnTo>
                    <a:pt x="1964436" y="36286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84992" y="3930395"/>
              <a:ext cx="224027" cy="12192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9744456" y="3930395"/>
              <a:ext cx="1861185" cy="2533015"/>
            </a:xfrm>
            <a:custGeom>
              <a:avLst/>
              <a:gdLst/>
              <a:ahLst/>
              <a:cxnLst/>
              <a:rect l="l" t="t" r="r" b="b"/>
              <a:pathLst>
                <a:path w="1861184" h="2533015">
                  <a:moveTo>
                    <a:pt x="185928" y="2235962"/>
                  </a:moveTo>
                  <a:lnTo>
                    <a:pt x="184988" y="2231847"/>
                  </a:lnTo>
                  <a:lnTo>
                    <a:pt x="184658" y="2232177"/>
                  </a:lnTo>
                  <a:lnTo>
                    <a:pt x="184658" y="2234704"/>
                  </a:lnTo>
                  <a:lnTo>
                    <a:pt x="185928" y="2237232"/>
                  </a:lnTo>
                  <a:lnTo>
                    <a:pt x="185928" y="2235962"/>
                  </a:lnTo>
                  <a:close/>
                </a:path>
                <a:path w="1861184" h="2533015">
                  <a:moveTo>
                    <a:pt x="524586" y="2109305"/>
                  </a:moveTo>
                  <a:lnTo>
                    <a:pt x="524256" y="2107692"/>
                  </a:lnTo>
                  <a:lnTo>
                    <a:pt x="524256" y="2108974"/>
                  </a:lnTo>
                  <a:lnTo>
                    <a:pt x="524586" y="2109305"/>
                  </a:lnTo>
                  <a:close/>
                </a:path>
                <a:path w="1861184" h="2533015">
                  <a:moveTo>
                    <a:pt x="530352" y="2100097"/>
                  </a:moveTo>
                  <a:lnTo>
                    <a:pt x="446671" y="1701533"/>
                  </a:lnTo>
                  <a:lnTo>
                    <a:pt x="446151" y="1699006"/>
                  </a:lnTo>
                  <a:lnTo>
                    <a:pt x="443611" y="1700263"/>
                  </a:lnTo>
                  <a:lnTo>
                    <a:pt x="441198" y="1701533"/>
                  </a:lnTo>
                  <a:lnTo>
                    <a:pt x="438658" y="1700263"/>
                  </a:lnTo>
                  <a:lnTo>
                    <a:pt x="438404" y="1700022"/>
                  </a:lnTo>
                  <a:lnTo>
                    <a:pt x="438404" y="1693164"/>
                  </a:lnTo>
                  <a:lnTo>
                    <a:pt x="440944" y="1693164"/>
                  </a:lnTo>
                  <a:lnTo>
                    <a:pt x="443484" y="1691894"/>
                  </a:lnTo>
                  <a:lnTo>
                    <a:pt x="14097" y="1411224"/>
                  </a:lnTo>
                  <a:lnTo>
                    <a:pt x="6604" y="1415034"/>
                  </a:lnTo>
                  <a:lnTo>
                    <a:pt x="5334" y="1416304"/>
                  </a:lnTo>
                  <a:lnTo>
                    <a:pt x="4927" y="1416304"/>
                  </a:lnTo>
                  <a:lnTo>
                    <a:pt x="1270" y="1414018"/>
                  </a:lnTo>
                  <a:lnTo>
                    <a:pt x="0" y="1412748"/>
                  </a:lnTo>
                  <a:lnTo>
                    <a:pt x="184988" y="2231847"/>
                  </a:lnTo>
                  <a:lnTo>
                    <a:pt x="185928" y="2230907"/>
                  </a:lnTo>
                  <a:lnTo>
                    <a:pt x="187198" y="2228380"/>
                  </a:lnTo>
                  <a:lnTo>
                    <a:pt x="189738" y="2228380"/>
                  </a:lnTo>
                  <a:lnTo>
                    <a:pt x="192278" y="2229650"/>
                  </a:lnTo>
                  <a:lnTo>
                    <a:pt x="193548" y="2230907"/>
                  </a:lnTo>
                  <a:lnTo>
                    <a:pt x="192976" y="2228380"/>
                  </a:lnTo>
                  <a:lnTo>
                    <a:pt x="11645" y="1421371"/>
                  </a:lnTo>
                  <a:lnTo>
                    <a:pt x="437654" y="1700301"/>
                  </a:lnTo>
                  <a:lnTo>
                    <a:pt x="522859" y="2107692"/>
                  </a:lnTo>
                  <a:lnTo>
                    <a:pt x="522859" y="2106422"/>
                  </a:lnTo>
                  <a:lnTo>
                    <a:pt x="524129" y="2105164"/>
                  </a:lnTo>
                  <a:lnTo>
                    <a:pt x="524129" y="2103907"/>
                  </a:lnTo>
                  <a:lnTo>
                    <a:pt x="525272" y="2102624"/>
                  </a:lnTo>
                  <a:lnTo>
                    <a:pt x="530352" y="2100097"/>
                  </a:lnTo>
                  <a:close/>
                </a:path>
                <a:path w="1861184" h="2533015">
                  <a:moveTo>
                    <a:pt x="683514" y="1570583"/>
                  </a:moveTo>
                  <a:lnTo>
                    <a:pt x="682244" y="1571244"/>
                  </a:lnTo>
                  <a:lnTo>
                    <a:pt x="683514" y="1571244"/>
                  </a:lnTo>
                  <a:lnTo>
                    <a:pt x="683514" y="1570583"/>
                  </a:lnTo>
                  <a:close/>
                </a:path>
                <a:path w="1861184" h="2533015">
                  <a:moveTo>
                    <a:pt x="979297" y="919835"/>
                  </a:moveTo>
                  <a:lnTo>
                    <a:pt x="978027" y="920496"/>
                  </a:lnTo>
                  <a:lnTo>
                    <a:pt x="979297" y="920496"/>
                  </a:lnTo>
                  <a:lnTo>
                    <a:pt x="979297" y="919835"/>
                  </a:lnTo>
                  <a:close/>
                </a:path>
                <a:path w="1861184" h="2533015">
                  <a:moveTo>
                    <a:pt x="1362138" y="723531"/>
                  </a:moveTo>
                  <a:lnTo>
                    <a:pt x="1361605" y="720344"/>
                  </a:lnTo>
                  <a:lnTo>
                    <a:pt x="1244473" y="12700"/>
                  </a:lnTo>
                  <a:lnTo>
                    <a:pt x="1243203" y="3810"/>
                  </a:lnTo>
                  <a:lnTo>
                    <a:pt x="1243203" y="2540"/>
                  </a:lnTo>
                  <a:lnTo>
                    <a:pt x="1240663" y="0"/>
                  </a:lnTo>
                  <a:lnTo>
                    <a:pt x="1236980" y="0"/>
                  </a:lnTo>
                  <a:lnTo>
                    <a:pt x="1234440" y="2540"/>
                  </a:lnTo>
                  <a:lnTo>
                    <a:pt x="1234440" y="5080"/>
                  </a:lnTo>
                  <a:lnTo>
                    <a:pt x="1235710" y="11430"/>
                  </a:lnTo>
                  <a:lnTo>
                    <a:pt x="1353693" y="722884"/>
                  </a:lnTo>
                  <a:lnTo>
                    <a:pt x="1356233" y="721614"/>
                  </a:lnTo>
                  <a:lnTo>
                    <a:pt x="1358646" y="720344"/>
                  </a:lnTo>
                  <a:lnTo>
                    <a:pt x="1361186" y="721614"/>
                  </a:lnTo>
                  <a:lnTo>
                    <a:pt x="1362138" y="723531"/>
                  </a:lnTo>
                  <a:close/>
                </a:path>
                <a:path w="1861184" h="2533015">
                  <a:moveTo>
                    <a:pt x="1363980" y="726694"/>
                  </a:moveTo>
                  <a:lnTo>
                    <a:pt x="1362456" y="724408"/>
                  </a:lnTo>
                  <a:lnTo>
                    <a:pt x="1362456" y="724154"/>
                  </a:lnTo>
                  <a:lnTo>
                    <a:pt x="1362138" y="723531"/>
                  </a:lnTo>
                  <a:lnTo>
                    <a:pt x="1362227" y="724077"/>
                  </a:lnTo>
                  <a:lnTo>
                    <a:pt x="1361440" y="722884"/>
                  </a:lnTo>
                  <a:lnTo>
                    <a:pt x="1358900" y="721614"/>
                  </a:lnTo>
                  <a:lnTo>
                    <a:pt x="997038" y="903935"/>
                  </a:lnTo>
                  <a:lnTo>
                    <a:pt x="996442" y="902716"/>
                  </a:lnTo>
                  <a:lnTo>
                    <a:pt x="993775" y="901446"/>
                  </a:lnTo>
                  <a:lnTo>
                    <a:pt x="991108" y="902716"/>
                  </a:lnTo>
                  <a:lnTo>
                    <a:pt x="987171" y="903986"/>
                  </a:lnTo>
                  <a:lnTo>
                    <a:pt x="979297" y="912876"/>
                  </a:lnTo>
                  <a:lnTo>
                    <a:pt x="975360" y="914146"/>
                  </a:lnTo>
                  <a:lnTo>
                    <a:pt x="978027" y="915416"/>
                  </a:lnTo>
                  <a:lnTo>
                    <a:pt x="979297" y="915416"/>
                  </a:lnTo>
                  <a:lnTo>
                    <a:pt x="979297" y="919835"/>
                  </a:lnTo>
                  <a:lnTo>
                    <a:pt x="995045" y="911606"/>
                  </a:lnTo>
                  <a:lnTo>
                    <a:pt x="997394" y="910488"/>
                  </a:lnTo>
                  <a:lnTo>
                    <a:pt x="998220" y="912114"/>
                  </a:lnTo>
                  <a:lnTo>
                    <a:pt x="996950" y="914654"/>
                  </a:lnTo>
                  <a:lnTo>
                    <a:pt x="1014387" y="905891"/>
                  </a:lnTo>
                  <a:lnTo>
                    <a:pt x="1361440" y="731647"/>
                  </a:lnTo>
                  <a:lnTo>
                    <a:pt x="1363980" y="731647"/>
                  </a:lnTo>
                  <a:lnTo>
                    <a:pt x="1363980" y="726694"/>
                  </a:lnTo>
                  <a:close/>
                </a:path>
                <a:path w="1861184" h="2533015">
                  <a:moveTo>
                    <a:pt x="1537716" y="1557147"/>
                  </a:moveTo>
                  <a:lnTo>
                    <a:pt x="1536446" y="1550670"/>
                  </a:lnTo>
                  <a:lnTo>
                    <a:pt x="1536446" y="1546860"/>
                  </a:lnTo>
                  <a:lnTo>
                    <a:pt x="1508760" y="1563497"/>
                  </a:lnTo>
                  <a:lnTo>
                    <a:pt x="1511300" y="1562227"/>
                  </a:lnTo>
                  <a:lnTo>
                    <a:pt x="1511554" y="1562227"/>
                  </a:lnTo>
                  <a:lnTo>
                    <a:pt x="1507490" y="1564259"/>
                  </a:lnTo>
                  <a:lnTo>
                    <a:pt x="533654" y="2098509"/>
                  </a:lnTo>
                  <a:lnTo>
                    <a:pt x="528574" y="2101049"/>
                  </a:lnTo>
                  <a:lnTo>
                    <a:pt x="527304" y="2102319"/>
                  </a:lnTo>
                  <a:lnTo>
                    <a:pt x="527304" y="2108644"/>
                  </a:lnTo>
                  <a:lnTo>
                    <a:pt x="528574" y="2111171"/>
                  </a:lnTo>
                  <a:lnTo>
                    <a:pt x="528713" y="2111171"/>
                  </a:lnTo>
                  <a:lnTo>
                    <a:pt x="528066" y="2111502"/>
                  </a:lnTo>
                  <a:lnTo>
                    <a:pt x="525526" y="2110219"/>
                  </a:lnTo>
                  <a:lnTo>
                    <a:pt x="524586" y="2109305"/>
                  </a:lnTo>
                  <a:lnTo>
                    <a:pt x="613156" y="2527820"/>
                  </a:lnTo>
                  <a:lnTo>
                    <a:pt x="620776" y="2532888"/>
                  </a:lnTo>
                  <a:lnTo>
                    <a:pt x="623316" y="2531618"/>
                  </a:lnTo>
                  <a:lnTo>
                    <a:pt x="534936" y="2111502"/>
                  </a:lnTo>
                  <a:lnTo>
                    <a:pt x="534517" y="2109482"/>
                  </a:lnTo>
                  <a:lnTo>
                    <a:pt x="536194" y="2108644"/>
                  </a:lnTo>
                  <a:lnTo>
                    <a:pt x="1508937" y="1574901"/>
                  </a:lnTo>
                  <a:lnTo>
                    <a:pt x="1508760" y="1575054"/>
                  </a:lnTo>
                  <a:lnTo>
                    <a:pt x="1508760" y="1580388"/>
                  </a:lnTo>
                  <a:lnTo>
                    <a:pt x="1512062" y="1577721"/>
                  </a:lnTo>
                  <a:lnTo>
                    <a:pt x="1516380" y="1575054"/>
                  </a:lnTo>
                  <a:lnTo>
                    <a:pt x="1515491" y="1571015"/>
                  </a:lnTo>
                  <a:lnTo>
                    <a:pt x="1516380" y="1570482"/>
                  </a:lnTo>
                  <a:lnTo>
                    <a:pt x="1516380" y="1569262"/>
                  </a:lnTo>
                  <a:lnTo>
                    <a:pt x="1528762" y="1562227"/>
                  </a:lnTo>
                  <a:lnTo>
                    <a:pt x="1537716" y="1557147"/>
                  </a:lnTo>
                  <a:close/>
                </a:path>
                <a:path w="1861184" h="2533015">
                  <a:moveTo>
                    <a:pt x="1810512" y="975614"/>
                  </a:moveTo>
                  <a:lnTo>
                    <a:pt x="1809242" y="973074"/>
                  </a:lnTo>
                  <a:lnTo>
                    <a:pt x="1809242" y="969264"/>
                  </a:lnTo>
                  <a:lnTo>
                    <a:pt x="679704" y="1563624"/>
                  </a:lnTo>
                  <a:lnTo>
                    <a:pt x="682244" y="1564894"/>
                  </a:lnTo>
                  <a:lnTo>
                    <a:pt x="683514" y="1566164"/>
                  </a:lnTo>
                  <a:lnTo>
                    <a:pt x="683514" y="1570583"/>
                  </a:lnTo>
                  <a:lnTo>
                    <a:pt x="1439926" y="1171575"/>
                  </a:lnTo>
                  <a:lnTo>
                    <a:pt x="1448816" y="1170305"/>
                  </a:lnTo>
                  <a:lnTo>
                    <a:pt x="1810512" y="979424"/>
                  </a:lnTo>
                  <a:lnTo>
                    <a:pt x="1810512" y="975614"/>
                  </a:lnTo>
                  <a:close/>
                </a:path>
                <a:path w="1861184" h="2533015">
                  <a:moveTo>
                    <a:pt x="1860804" y="953008"/>
                  </a:moveTo>
                  <a:lnTo>
                    <a:pt x="1859534" y="947039"/>
                  </a:lnTo>
                  <a:lnTo>
                    <a:pt x="1859534" y="943356"/>
                  </a:lnTo>
                  <a:lnTo>
                    <a:pt x="1818132" y="963930"/>
                  </a:lnTo>
                  <a:lnTo>
                    <a:pt x="1819402" y="969899"/>
                  </a:lnTo>
                  <a:lnTo>
                    <a:pt x="1819402" y="971169"/>
                  </a:lnTo>
                  <a:lnTo>
                    <a:pt x="1820672" y="972312"/>
                  </a:lnTo>
                  <a:lnTo>
                    <a:pt x="1860804" y="9530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01376" y="4850891"/>
              <a:ext cx="219964" cy="114300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8712708" y="4927091"/>
              <a:ext cx="3386454" cy="1929764"/>
            </a:xfrm>
            <a:custGeom>
              <a:avLst/>
              <a:gdLst/>
              <a:ahLst/>
              <a:cxnLst/>
              <a:rect l="l" t="t" r="r" b="b"/>
              <a:pathLst>
                <a:path w="3386454" h="1929765">
                  <a:moveTo>
                    <a:pt x="3276" y="557022"/>
                  </a:moveTo>
                  <a:lnTo>
                    <a:pt x="1524" y="555752"/>
                  </a:lnTo>
                  <a:lnTo>
                    <a:pt x="2794" y="557022"/>
                  </a:lnTo>
                  <a:lnTo>
                    <a:pt x="3276" y="557022"/>
                  </a:lnTo>
                  <a:close/>
                </a:path>
                <a:path w="3386454" h="1929765">
                  <a:moveTo>
                    <a:pt x="1056132" y="39878"/>
                  </a:moveTo>
                  <a:lnTo>
                    <a:pt x="1054862" y="33528"/>
                  </a:lnTo>
                  <a:lnTo>
                    <a:pt x="1270" y="545973"/>
                  </a:lnTo>
                  <a:lnTo>
                    <a:pt x="0" y="545973"/>
                  </a:lnTo>
                  <a:lnTo>
                    <a:pt x="0" y="552323"/>
                  </a:lnTo>
                  <a:lnTo>
                    <a:pt x="1270" y="553466"/>
                  </a:lnTo>
                  <a:lnTo>
                    <a:pt x="3810" y="553466"/>
                  </a:lnTo>
                  <a:lnTo>
                    <a:pt x="5080" y="552323"/>
                  </a:lnTo>
                  <a:lnTo>
                    <a:pt x="11430" y="548513"/>
                  </a:lnTo>
                  <a:lnTo>
                    <a:pt x="1056132" y="39878"/>
                  </a:lnTo>
                  <a:close/>
                </a:path>
                <a:path w="3386454" h="1929765">
                  <a:moveTo>
                    <a:pt x="1924812" y="1929384"/>
                  </a:moveTo>
                  <a:lnTo>
                    <a:pt x="12954" y="553212"/>
                  </a:lnTo>
                  <a:lnTo>
                    <a:pt x="6604" y="557022"/>
                  </a:lnTo>
                  <a:lnTo>
                    <a:pt x="3276" y="557022"/>
                  </a:lnTo>
                  <a:lnTo>
                    <a:pt x="1908302" y="1929384"/>
                  </a:lnTo>
                  <a:lnTo>
                    <a:pt x="1924812" y="1929384"/>
                  </a:lnTo>
                  <a:close/>
                </a:path>
                <a:path w="3386454" h="1929765">
                  <a:moveTo>
                    <a:pt x="2878036" y="407670"/>
                  </a:moveTo>
                  <a:lnTo>
                    <a:pt x="2875788" y="406400"/>
                  </a:lnTo>
                  <a:lnTo>
                    <a:pt x="2877058" y="407670"/>
                  </a:lnTo>
                  <a:lnTo>
                    <a:pt x="2878036" y="407670"/>
                  </a:lnTo>
                  <a:close/>
                </a:path>
                <a:path w="3386454" h="1929765">
                  <a:moveTo>
                    <a:pt x="2878836" y="399542"/>
                  </a:moveTo>
                  <a:lnTo>
                    <a:pt x="2517394" y="192024"/>
                  </a:lnTo>
                  <a:lnTo>
                    <a:pt x="2518664" y="194564"/>
                  </a:lnTo>
                  <a:lnTo>
                    <a:pt x="2518664" y="195834"/>
                  </a:lnTo>
                  <a:lnTo>
                    <a:pt x="2519934" y="205994"/>
                  </a:lnTo>
                  <a:lnTo>
                    <a:pt x="2875026" y="408432"/>
                  </a:lnTo>
                  <a:lnTo>
                    <a:pt x="2875026" y="402336"/>
                  </a:lnTo>
                  <a:lnTo>
                    <a:pt x="2875788" y="402336"/>
                  </a:lnTo>
                  <a:lnTo>
                    <a:pt x="2875026" y="401053"/>
                  </a:lnTo>
                  <a:lnTo>
                    <a:pt x="2875026" y="400812"/>
                  </a:lnTo>
                  <a:lnTo>
                    <a:pt x="2876296" y="400812"/>
                  </a:lnTo>
                  <a:lnTo>
                    <a:pt x="2878836" y="399542"/>
                  </a:lnTo>
                  <a:close/>
                </a:path>
                <a:path w="3386454" h="1929765">
                  <a:moveTo>
                    <a:pt x="2900172" y="9144"/>
                  </a:moveTo>
                  <a:lnTo>
                    <a:pt x="2899029" y="2667"/>
                  </a:lnTo>
                  <a:lnTo>
                    <a:pt x="2895473" y="0"/>
                  </a:lnTo>
                  <a:lnTo>
                    <a:pt x="2889504" y="2667"/>
                  </a:lnTo>
                  <a:lnTo>
                    <a:pt x="2900172" y="9144"/>
                  </a:lnTo>
                  <a:close/>
                </a:path>
                <a:path w="3386454" h="1929765">
                  <a:moveTo>
                    <a:pt x="3386328" y="601345"/>
                  </a:moveTo>
                  <a:lnTo>
                    <a:pt x="3382518" y="601345"/>
                  </a:lnTo>
                  <a:lnTo>
                    <a:pt x="3375025" y="598932"/>
                  </a:lnTo>
                  <a:lnTo>
                    <a:pt x="3305556" y="638429"/>
                  </a:lnTo>
                  <a:lnTo>
                    <a:pt x="3308096" y="639699"/>
                  </a:lnTo>
                  <a:lnTo>
                    <a:pt x="3309366" y="639699"/>
                  </a:lnTo>
                  <a:lnTo>
                    <a:pt x="3309366" y="640842"/>
                  </a:lnTo>
                  <a:lnTo>
                    <a:pt x="3308350" y="640842"/>
                  </a:lnTo>
                  <a:lnTo>
                    <a:pt x="3307334" y="640334"/>
                  </a:lnTo>
                  <a:lnTo>
                    <a:pt x="3307334" y="647700"/>
                  </a:lnTo>
                  <a:lnTo>
                    <a:pt x="3307080" y="648208"/>
                  </a:lnTo>
                  <a:lnTo>
                    <a:pt x="3306318" y="648208"/>
                  </a:lnTo>
                  <a:lnTo>
                    <a:pt x="3307334" y="647700"/>
                  </a:lnTo>
                  <a:lnTo>
                    <a:pt x="3307334" y="640334"/>
                  </a:lnTo>
                  <a:lnTo>
                    <a:pt x="3305810" y="639572"/>
                  </a:lnTo>
                  <a:lnTo>
                    <a:pt x="2887218" y="403860"/>
                  </a:lnTo>
                  <a:lnTo>
                    <a:pt x="2880868" y="406400"/>
                  </a:lnTo>
                  <a:lnTo>
                    <a:pt x="2879598" y="407670"/>
                  </a:lnTo>
                  <a:lnTo>
                    <a:pt x="2878036" y="407670"/>
                  </a:lnTo>
                  <a:lnTo>
                    <a:pt x="3300730" y="645922"/>
                  </a:lnTo>
                  <a:lnTo>
                    <a:pt x="3305302" y="648208"/>
                  </a:lnTo>
                  <a:lnTo>
                    <a:pt x="3302000" y="648208"/>
                  </a:lnTo>
                  <a:lnTo>
                    <a:pt x="3299460" y="646938"/>
                  </a:lnTo>
                  <a:lnTo>
                    <a:pt x="3351784" y="1020343"/>
                  </a:lnTo>
                  <a:lnTo>
                    <a:pt x="3358134" y="1024128"/>
                  </a:lnTo>
                  <a:lnTo>
                    <a:pt x="3361944" y="1021600"/>
                  </a:lnTo>
                  <a:lnTo>
                    <a:pt x="3309785" y="648208"/>
                  </a:lnTo>
                  <a:lnTo>
                    <a:pt x="3309620" y="646938"/>
                  </a:lnTo>
                  <a:lnTo>
                    <a:pt x="3309366" y="646176"/>
                  </a:lnTo>
                  <a:lnTo>
                    <a:pt x="3309620" y="645922"/>
                  </a:lnTo>
                  <a:lnTo>
                    <a:pt x="3309620" y="644652"/>
                  </a:lnTo>
                  <a:lnTo>
                    <a:pt x="3309937" y="644334"/>
                  </a:lnTo>
                  <a:lnTo>
                    <a:pt x="3386328" y="6013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81844" y="5500115"/>
              <a:ext cx="245363" cy="130276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9934956" y="1918715"/>
              <a:ext cx="2240280" cy="3587750"/>
            </a:xfrm>
            <a:custGeom>
              <a:avLst/>
              <a:gdLst/>
              <a:ahLst/>
              <a:cxnLst/>
              <a:rect l="l" t="t" r="r" b="b"/>
              <a:pathLst>
                <a:path w="2240279" h="3587750">
                  <a:moveTo>
                    <a:pt x="353568" y="2689860"/>
                  </a:moveTo>
                  <a:lnTo>
                    <a:pt x="349758" y="2689860"/>
                  </a:lnTo>
                  <a:lnTo>
                    <a:pt x="347218" y="2688590"/>
                  </a:lnTo>
                  <a:lnTo>
                    <a:pt x="347218" y="2686050"/>
                  </a:lnTo>
                  <a:lnTo>
                    <a:pt x="345948" y="2682240"/>
                  </a:lnTo>
                  <a:lnTo>
                    <a:pt x="1270" y="2849118"/>
                  </a:lnTo>
                  <a:lnTo>
                    <a:pt x="2540" y="2855468"/>
                  </a:lnTo>
                  <a:lnTo>
                    <a:pt x="2540" y="2858008"/>
                  </a:lnTo>
                  <a:lnTo>
                    <a:pt x="0" y="2860548"/>
                  </a:lnTo>
                  <a:lnTo>
                    <a:pt x="7620" y="2856738"/>
                  </a:lnTo>
                  <a:lnTo>
                    <a:pt x="351028" y="2691130"/>
                  </a:lnTo>
                  <a:lnTo>
                    <a:pt x="353568" y="2689860"/>
                  </a:lnTo>
                  <a:close/>
                </a:path>
                <a:path w="2240279" h="3587750">
                  <a:moveTo>
                    <a:pt x="493776" y="3577209"/>
                  </a:moveTo>
                  <a:lnTo>
                    <a:pt x="492506" y="3575939"/>
                  </a:lnTo>
                  <a:lnTo>
                    <a:pt x="489966" y="3574669"/>
                  </a:lnTo>
                  <a:lnTo>
                    <a:pt x="57404" y="3302508"/>
                  </a:lnTo>
                  <a:lnTo>
                    <a:pt x="47244" y="3307600"/>
                  </a:lnTo>
                  <a:lnTo>
                    <a:pt x="481076" y="3579622"/>
                  </a:lnTo>
                  <a:lnTo>
                    <a:pt x="487426" y="3583432"/>
                  </a:lnTo>
                  <a:lnTo>
                    <a:pt x="489966" y="3587242"/>
                  </a:lnTo>
                  <a:lnTo>
                    <a:pt x="492506" y="3584702"/>
                  </a:lnTo>
                  <a:lnTo>
                    <a:pt x="493776" y="3582162"/>
                  </a:lnTo>
                  <a:lnTo>
                    <a:pt x="493776" y="3577209"/>
                  </a:lnTo>
                  <a:close/>
                </a:path>
                <a:path w="2240279" h="3587750">
                  <a:moveTo>
                    <a:pt x="789432" y="2929509"/>
                  </a:moveTo>
                  <a:lnTo>
                    <a:pt x="788162" y="2929509"/>
                  </a:lnTo>
                  <a:lnTo>
                    <a:pt x="785622" y="2928239"/>
                  </a:lnTo>
                  <a:lnTo>
                    <a:pt x="779272" y="2924429"/>
                  </a:lnTo>
                  <a:lnTo>
                    <a:pt x="357378" y="2683764"/>
                  </a:lnTo>
                  <a:lnTo>
                    <a:pt x="357378" y="2691384"/>
                  </a:lnTo>
                  <a:lnTo>
                    <a:pt x="356108" y="2691384"/>
                  </a:lnTo>
                  <a:lnTo>
                    <a:pt x="353568" y="2692654"/>
                  </a:lnTo>
                  <a:lnTo>
                    <a:pt x="775589" y="2933319"/>
                  </a:lnTo>
                  <a:lnTo>
                    <a:pt x="783082" y="2935859"/>
                  </a:lnTo>
                  <a:lnTo>
                    <a:pt x="784352" y="2937002"/>
                  </a:lnTo>
                  <a:lnTo>
                    <a:pt x="786892" y="2937002"/>
                  </a:lnTo>
                  <a:lnTo>
                    <a:pt x="788162" y="2935859"/>
                  </a:lnTo>
                  <a:lnTo>
                    <a:pt x="789432" y="2935859"/>
                  </a:lnTo>
                  <a:lnTo>
                    <a:pt x="789432" y="2929509"/>
                  </a:lnTo>
                  <a:close/>
                </a:path>
                <a:path w="2240279" h="3587750">
                  <a:moveTo>
                    <a:pt x="1716024" y="8763"/>
                  </a:moveTo>
                  <a:lnTo>
                    <a:pt x="1714754" y="3810"/>
                  </a:lnTo>
                  <a:lnTo>
                    <a:pt x="1714754" y="0"/>
                  </a:lnTo>
                  <a:lnTo>
                    <a:pt x="1586484" y="49149"/>
                  </a:lnTo>
                  <a:lnTo>
                    <a:pt x="1587754" y="54102"/>
                  </a:lnTo>
                  <a:lnTo>
                    <a:pt x="1587754" y="57912"/>
                  </a:lnTo>
                  <a:lnTo>
                    <a:pt x="1716024" y="8763"/>
                  </a:lnTo>
                  <a:close/>
                </a:path>
                <a:path w="2240279" h="3587750">
                  <a:moveTo>
                    <a:pt x="2119884" y="399288"/>
                  </a:moveTo>
                  <a:lnTo>
                    <a:pt x="1609344" y="220980"/>
                  </a:lnTo>
                  <a:lnTo>
                    <a:pt x="1609344" y="223520"/>
                  </a:lnTo>
                  <a:lnTo>
                    <a:pt x="1611884" y="229870"/>
                  </a:lnTo>
                  <a:lnTo>
                    <a:pt x="2115947" y="406425"/>
                  </a:lnTo>
                  <a:lnTo>
                    <a:pt x="2116582" y="407670"/>
                  </a:lnTo>
                  <a:lnTo>
                    <a:pt x="2116188" y="406514"/>
                  </a:lnTo>
                  <a:lnTo>
                    <a:pt x="2117344" y="406908"/>
                  </a:lnTo>
                  <a:lnTo>
                    <a:pt x="2117344" y="401828"/>
                  </a:lnTo>
                  <a:lnTo>
                    <a:pt x="2119884" y="399288"/>
                  </a:lnTo>
                  <a:close/>
                </a:path>
                <a:path w="2240279" h="3587750">
                  <a:moveTo>
                    <a:pt x="2240280" y="1344168"/>
                  </a:moveTo>
                  <a:lnTo>
                    <a:pt x="2125776" y="408940"/>
                  </a:lnTo>
                  <a:lnTo>
                    <a:pt x="2125472" y="406400"/>
                  </a:lnTo>
                  <a:lnTo>
                    <a:pt x="2121662" y="407670"/>
                  </a:lnTo>
                  <a:lnTo>
                    <a:pt x="2119122" y="408940"/>
                  </a:lnTo>
                  <a:lnTo>
                    <a:pt x="2116582" y="407670"/>
                  </a:lnTo>
                  <a:lnTo>
                    <a:pt x="2230120" y="1340358"/>
                  </a:lnTo>
                  <a:lnTo>
                    <a:pt x="2237740" y="1342898"/>
                  </a:lnTo>
                  <a:lnTo>
                    <a:pt x="2240280" y="13441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14660" y="304800"/>
              <a:ext cx="252984" cy="65532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9460992" y="182879"/>
              <a:ext cx="1990725" cy="4596765"/>
            </a:xfrm>
            <a:custGeom>
              <a:avLst/>
              <a:gdLst/>
              <a:ahLst/>
              <a:cxnLst/>
              <a:rect l="l" t="t" r="r" b="b"/>
              <a:pathLst>
                <a:path w="1990725" h="4596765">
                  <a:moveTo>
                    <a:pt x="477774" y="4593844"/>
                  </a:moveTo>
                  <a:lnTo>
                    <a:pt x="476504" y="4591304"/>
                  </a:lnTo>
                  <a:lnTo>
                    <a:pt x="475234" y="4584954"/>
                  </a:lnTo>
                  <a:lnTo>
                    <a:pt x="9156" y="2398522"/>
                  </a:lnTo>
                  <a:lnTo>
                    <a:pt x="8890" y="2397252"/>
                  </a:lnTo>
                  <a:lnTo>
                    <a:pt x="5080" y="2398522"/>
                  </a:lnTo>
                  <a:lnTo>
                    <a:pt x="2540" y="2398522"/>
                  </a:lnTo>
                  <a:lnTo>
                    <a:pt x="0" y="2397252"/>
                  </a:lnTo>
                  <a:lnTo>
                    <a:pt x="467614" y="4592574"/>
                  </a:lnTo>
                  <a:lnTo>
                    <a:pt x="467614" y="4593844"/>
                  </a:lnTo>
                  <a:lnTo>
                    <a:pt x="471424" y="4596384"/>
                  </a:lnTo>
                  <a:lnTo>
                    <a:pt x="473964" y="4596384"/>
                  </a:lnTo>
                  <a:lnTo>
                    <a:pt x="476504" y="4595114"/>
                  </a:lnTo>
                  <a:lnTo>
                    <a:pt x="477774" y="4593844"/>
                  </a:lnTo>
                  <a:close/>
                </a:path>
                <a:path w="1990725" h="4596765">
                  <a:moveTo>
                    <a:pt x="681723" y="3713480"/>
                  </a:moveTo>
                  <a:lnTo>
                    <a:pt x="681228" y="3710940"/>
                  </a:lnTo>
                  <a:lnTo>
                    <a:pt x="681228" y="3713480"/>
                  </a:lnTo>
                  <a:lnTo>
                    <a:pt x="681723" y="3713480"/>
                  </a:lnTo>
                  <a:close/>
                </a:path>
                <a:path w="1990725" h="4596765">
                  <a:moveTo>
                    <a:pt x="1129284" y="3935984"/>
                  </a:moveTo>
                  <a:lnTo>
                    <a:pt x="1128014" y="3935984"/>
                  </a:lnTo>
                  <a:lnTo>
                    <a:pt x="1125474" y="3934714"/>
                  </a:lnTo>
                  <a:lnTo>
                    <a:pt x="688848" y="3707892"/>
                  </a:lnTo>
                  <a:lnTo>
                    <a:pt x="688848" y="3712972"/>
                  </a:lnTo>
                  <a:lnTo>
                    <a:pt x="687578" y="3715512"/>
                  </a:lnTo>
                  <a:lnTo>
                    <a:pt x="686054" y="3715512"/>
                  </a:lnTo>
                  <a:lnTo>
                    <a:pt x="682498" y="3713480"/>
                  </a:lnTo>
                  <a:lnTo>
                    <a:pt x="681723" y="3713480"/>
                  </a:lnTo>
                  <a:lnTo>
                    <a:pt x="682117" y="3715512"/>
                  </a:lnTo>
                  <a:lnTo>
                    <a:pt x="681228" y="3715512"/>
                  </a:lnTo>
                  <a:lnTo>
                    <a:pt x="682193" y="3715880"/>
                  </a:lnTo>
                  <a:lnTo>
                    <a:pt x="821690" y="4418838"/>
                  </a:lnTo>
                  <a:lnTo>
                    <a:pt x="822960" y="4422648"/>
                  </a:lnTo>
                  <a:lnTo>
                    <a:pt x="824230" y="4425188"/>
                  </a:lnTo>
                  <a:lnTo>
                    <a:pt x="825500" y="4426458"/>
                  </a:lnTo>
                  <a:lnTo>
                    <a:pt x="828040" y="4425188"/>
                  </a:lnTo>
                  <a:lnTo>
                    <a:pt x="830580" y="4425188"/>
                  </a:lnTo>
                  <a:lnTo>
                    <a:pt x="830580" y="4417568"/>
                  </a:lnTo>
                  <a:lnTo>
                    <a:pt x="691553" y="3719411"/>
                  </a:lnTo>
                  <a:lnTo>
                    <a:pt x="1120394" y="3942334"/>
                  </a:lnTo>
                  <a:lnTo>
                    <a:pt x="1125474" y="3944874"/>
                  </a:lnTo>
                  <a:lnTo>
                    <a:pt x="1128014" y="3943604"/>
                  </a:lnTo>
                  <a:lnTo>
                    <a:pt x="1129284" y="3942334"/>
                  </a:lnTo>
                  <a:lnTo>
                    <a:pt x="1129284" y="3935984"/>
                  </a:lnTo>
                  <a:close/>
                </a:path>
                <a:path w="1990725" h="4596765">
                  <a:moveTo>
                    <a:pt x="1816862" y="66802"/>
                  </a:moveTo>
                  <a:lnTo>
                    <a:pt x="1814322" y="62992"/>
                  </a:lnTo>
                  <a:lnTo>
                    <a:pt x="1814322" y="60452"/>
                  </a:lnTo>
                  <a:lnTo>
                    <a:pt x="1815160" y="58762"/>
                  </a:lnTo>
                  <a:lnTo>
                    <a:pt x="1800352" y="62992"/>
                  </a:lnTo>
                  <a:lnTo>
                    <a:pt x="1407922" y="179832"/>
                  </a:lnTo>
                  <a:lnTo>
                    <a:pt x="1410462" y="179832"/>
                  </a:lnTo>
                  <a:lnTo>
                    <a:pt x="1413002" y="181102"/>
                  </a:lnTo>
                  <a:lnTo>
                    <a:pt x="1413002" y="183642"/>
                  </a:lnTo>
                  <a:lnTo>
                    <a:pt x="1414272" y="187452"/>
                  </a:lnTo>
                  <a:lnTo>
                    <a:pt x="1816862" y="66802"/>
                  </a:lnTo>
                  <a:close/>
                </a:path>
                <a:path w="1990725" h="4596765">
                  <a:moveTo>
                    <a:pt x="1821180" y="57531"/>
                  </a:moveTo>
                  <a:lnTo>
                    <a:pt x="1559306" y="0"/>
                  </a:lnTo>
                  <a:lnTo>
                    <a:pt x="1556258" y="0"/>
                  </a:lnTo>
                  <a:lnTo>
                    <a:pt x="1555496" y="0"/>
                  </a:lnTo>
                  <a:lnTo>
                    <a:pt x="1555178" y="317"/>
                  </a:lnTo>
                  <a:lnTo>
                    <a:pt x="1149096" y="118872"/>
                  </a:lnTo>
                  <a:lnTo>
                    <a:pt x="1151636" y="118872"/>
                  </a:lnTo>
                  <a:lnTo>
                    <a:pt x="1154176" y="120142"/>
                  </a:lnTo>
                  <a:lnTo>
                    <a:pt x="1154176" y="122682"/>
                  </a:lnTo>
                  <a:lnTo>
                    <a:pt x="1155446" y="126492"/>
                  </a:lnTo>
                  <a:lnTo>
                    <a:pt x="1168019" y="122682"/>
                  </a:lnTo>
                  <a:lnTo>
                    <a:pt x="1557528" y="8890"/>
                  </a:lnTo>
                  <a:lnTo>
                    <a:pt x="1553718" y="8890"/>
                  </a:lnTo>
                  <a:lnTo>
                    <a:pt x="1552448" y="6350"/>
                  </a:lnTo>
                  <a:lnTo>
                    <a:pt x="1552448" y="2540"/>
                  </a:lnTo>
                  <a:lnTo>
                    <a:pt x="1553718" y="1270"/>
                  </a:lnTo>
                  <a:lnTo>
                    <a:pt x="1554734" y="762"/>
                  </a:lnTo>
                  <a:lnTo>
                    <a:pt x="1554226" y="1270"/>
                  </a:lnTo>
                  <a:lnTo>
                    <a:pt x="1552956" y="3810"/>
                  </a:lnTo>
                  <a:lnTo>
                    <a:pt x="1552956" y="6223"/>
                  </a:lnTo>
                  <a:lnTo>
                    <a:pt x="1554226" y="8763"/>
                  </a:lnTo>
                  <a:lnTo>
                    <a:pt x="1558036" y="8763"/>
                  </a:lnTo>
                  <a:lnTo>
                    <a:pt x="1800987" y="62496"/>
                  </a:lnTo>
                  <a:lnTo>
                    <a:pt x="1815312" y="58470"/>
                  </a:lnTo>
                  <a:lnTo>
                    <a:pt x="1815160" y="58762"/>
                  </a:lnTo>
                  <a:lnTo>
                    <a:pt x="1818132" y="57924"/>
                  </a:lnTo>
                  <a:lnTo>
                    <a:pt x="1817230" y="57924"/>
                  </a:lnTo>
                  <a:lnTo>
                    <a:pt x="1818640" y="57531"/>
                  </a:lnTo>
                  <a:lnTo>
                    <a:pt x="1821180" y="57531"/>
                  </a:lnTo>
                  <a:close/>
                </a:path>
                <a:path w="1990725" h="4596765">
                  <a:moveTo>
                    <a:pt x="1981454" y="3983736"/>
                  </a:moveTo>
                  <a:lnTo>
                    <a:pt x="1980857" y="3979849"/>
                  </a:lnTo>
                  <a:lnTo>
                    <a:pt x="1980184" y="3981196"/>
                  </a:lnTo>
                  <a:lnTo>
                    <a:pt x="1981454" y="3983736"/>
                  </a:lnTo>
                  <a:close/>
                </a:path>
                <a:path w="1990725" h="4596765">
                  <a:moveTo>
                    <a:pt x="1989772" y="3978376"/>
                  </a:moveTo>
                  <a:lnTo>
                    <a:pt x="1989582" y="3977386"/>
                  </a:lnTo>
                  <a:lnTo>
                    <a:pt x="1989074" y="3974846"/>
                  </a:lnTo>
                  <a:lnTo>
                    <a:pt x="1413764" y="188976"/>
                  </a:lnTo>
                  <a:lnTo>
                    <a:pt x="1412494" y="185166"/>
                  </a:lnTo>
                  <a:lnTo>
                    <a:pt x="1412494" y="182626"/>
                  </a:lnTo>
                  <a:lnTo>
                    <a:pt x="1409954" y="181356"/>
                  </a:lnTo>
                  <a:lnTo>
                    <a:pt x="1403604" y="181356"/>
                  </a:lnTo>
                  <a:lnTo>
                    <a:pt x="1403604" y="190246"/>
                  </a:lnTo>
                  <a:lnTo>
                    <a:pt x="1980857" y="3979849"/>
                  </a:lnTo>
                  <a:lnTo>
                    <a:pt x="1981454" y="3978656"/>
                  </a:lnTo>
                  <a:lnTo>
                    <a:pt x="1985264" y="3977386"/>
                  </a:lnTo>
                  <a:lnTo>
                    <a:pt x="1987804" y="3977386"/>
                  </a:lnTo>
                  <a:lnTo>
                    <a:pt x="1989772" y="3978376"/>
                  </a:lnTo>
                  <a:close/>
                </a:path>
                <a:path w="1990725" h="4596765">
                  <a:moveTo>
                    <a:pt x="1990344" y="3978656"/>
                  </a:moveTo>
                  <a:lnTo>
                    <a:pt x="1989772" y="3978376"/>
                  </a:lnTo>
                  <a:lnTo>
                    <a:pt x="1990344" y="3981196"/>
                  </a:lnTo>
                  <a:lnTo>
                    <a:pt x="1990344" y="39786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11868" y="2324100"/>
              <a:ext cx="246887" cy="105155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9465564" y="2426207"/>
              <a:ext cx="391795" cy="155575"/>
            </a:xfrm>
            <a:custGeom>
              <a:avLst/>
              <a:gdLst/>
              <a:ahLst/>
              <a:cxnLst/>
              <a:rect l="l" t="t" r="r" b="b"/>
              <a:pathLst>
                <a:path w="391795" h="155575">
                  <a:moveTo>
                    <a:pt x="3175" y="154812"/>
                  </a:moveTo>
                  <a:lnTo>
                    <a:pt x="1269" y="155447"/>
                  </a:lnTo>
                  <a:lnTo>
                    <a:pt x="2539" y="155447"/>
                  </a:lnTo>
                  <a:lnTo>
                    <a:pt x="3175" y="154812"/>
                  </a:lnTo>
                  <a:close/>
                </a:path>
                <a:path w="391795" h="155575">
                  <a:moveTo>
                    <a:pt x="388620" y="1015"/>
                  </a:moveTo>
                  <a:lnTo>
                    <a:pt x="380237" y="3809"/>
                  </a:lnTo>
                  <a:lnTo>
                    <a:pt x="2167" y="147006"/>
                  </a:lnTo>
                  <a:lnTo>
                    <a:pt x="3809" y="147827"/>
                  </a:lnTo>
                  <a:lnTo>
                    <a:pt x="5079" y="150367"/>
                  </a:lnTo>
                  <a:lnTo>
                    <a:pt x="3809" y="152907"/>
                  </a:lnTo>
                  <a:lnTo>
                    <a:pt x="3809" y="154177"/>
                  </a:lnTo>
                  <a:lnTo>
                    <a:pt x="3175" y="154812"/>
                  </a:lnTo>
                  <a:lnTo>
                    <a:pt x="5079" y="154177"/>
                  </a:lnTo>
                  <a:lnTo>
                    <a:pt x="389127" y="10159"/>
                  </a:lnTo>
                  <a:lnTo>
                    <a:pt x="387857" y="5079"/>
                  </a:lnTo>
                  <a:lnTo>
                    <a:pt x="387857" y="2539"/>
                  </a:lnTo>
                  <a:lnTo>
                    <a:pt x="388620" y="1015"/>
                  </a:lnTo>
                  <a:close/>
                </a:path>
                <a:path w="391795" h="155575">
                  <a:moveTo>
                    <a:pt x="1269" y="147346"/>
                  </a:moveTo>
                  <a:lnTo>
                    <a:pt x="0" y="147827"/>
                  </a:lnTo>
                  <a:lnTo>
                    <a:pt x="1269" y="147827"/>
                  </a:lnTo>
                  <a:lnTo>
                    <a:pt x="1269" y="147346"/>
                  </a:lnTo>
                  <a:close/>
                </a:path>
                <a:path w="391795" h="155575">
                  <a:moveTo>
                    <a:pt x="1269" y="146557"/>
                  </a:moveTo>
                  <a:lnTo>
                    <a:pt x="1269" y="147346"/>
                  </a:lnTo>
                  <a:lnTo>
                    <a:pt x="2167" y="147006"/>
                  </a:lnTo>
                  <a:lnTo>
                    <a:pt x="1269" y="146557"/>
                  </a:lnTo>
                  <a:close/>
                </a:path>
                <a:path w="391795" h="155575">
                  <a:moveTo>
                    <a:pt x="391667" y="0"/>
                  </a:moveTo>
                  <a:lnTo>
                    <a:pt x="389127" y="0"/>
                  </a:lnTo>
                  <a:lnTo>
                    <a:pt x="388620" y="1015"/>
                  </a:lnTo>
                  <a:lnTo>
                    <a:pt x="3916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30868" y="2470403"/>
              <a:ext cx="238505" cy="111251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11417808" y="1397507"/>
              <a:ext cx="774700" cy="3939540"/>
            </a:xfrm>
            <a:custGeom>
              <a:avLst/>
              <a:gdLst/>
              <a:ahLst/>
              <a:cxnLst/>
              <a:rect l="l" t="t" r="r" b="b"/>
              <a:pathLst>
                <a:path w="774700" h="3939540">
                  <a:moveTo>
                    <a:pt x="76200" y="2207006"/>
                  </a:moveTo>
                  <a:lnTo>
                    <a:pt x="6350" y="2174748"/>
                  </a:lnTo>
                  <a:lnTo>
                    <a:pt x="0" y="2177173"/>
                  </a:lnTo>
                  <a:lnTo>
                    <a:pt x="0" y="2182114"/>
                  </a:lnTo>
                  <a:lnTo>
                    <a:pt x="72390" y="2214372"/>
                  </a:lnTo>
                  <a:lnTo>
                    <a:pt x="72390" y="2208161"/>
                  </a:lnTo>
                  <a:lnTo>
                    <a:pt x="74930" y="2208161"/>
                  </a:lnTo>
                  <a:lnTo>
                    <a:pt x="76200" y="2207006"/>
                  </a:lnTo>
                  <a:close/>
                </a:path>
                <a:path w="774700" h="3939540">
                  <a:moveTo>
                    <a:pt x="174498" y="3537839"/>
                  </a:moveTo>
                  <a:lnTo>
                    <a:pt x="172212" y="3536569"/>
                  </a:lnTo>
                  <a:lnTo>
                    <a:pt x="173482" y="3537839"/>
                  </a:lnTo>
                  <a:lnTo>
                    <a:pt x="174498" y="3537839"/>
                  </a:lnTo>
                  <a:close/>
                </a:path>
                <a:path w="774700" h="3939540">
                  <a:moveTo>
                    <a:pt x="178308" y="3523234"/>
                  </a:moveTo>
                  <a:lnTo>
                    <a:pt x="150329" y="3508756"/>
                  </a:lnTo>
                  <a:lnTo>
                    <a:pt x="145669" y="3506343"/>
                  </a:lnTo>
                  <a:lnTo>
                    <a:pt x="144399" y="3505200"/>
                  </a:lnTo>
                  <a:lnTo>
                    <a:pt x="144399" y="3507613"/>
                  </a:lnTo>
                  <a:lnTo>
                    <a:pt x="143129" y="3508756"/>
                  </a:lnTo>
                  <a:lnTo>
                    <a:pt x="136906" y="3508756"/>
                  </a:lnTo>
                  <a:lnTo>
                    <a:pt x="135636" y="3507613"/>
                  </a:lnTo>
                  <a:lnTo>
                    <a:pt x="135636" y="3511169"/>
                  </a:lnTo>
                  <a:lnTo>
                    <a:pt x="138176" y="3512439"/>
                  </a:lnTo>
                  <a:lnTo>
                    <a:pt x="140716" y="3513582"/>
                  </a:lnTo>
                  <a:lnTo>
                    <a:pt x="169545" y="3528060"/>
                  </a:lnTo>
                  <a:lnTo>
                    <a:pt x="170815" y="3526917"/>
                  </a:lnTo>
                  <a:lnTo>
                    <a:pt x="175768" y="3524504"/>
                  </a:lnTo>
                  <a:lnTo>
                    <a:pt x="178308" y="3523234"/>
                  </a:lnTo>
                  <a:close/>
                </a:path>
                <a:path w="774700" h="3939540">
                  <a:moveTo>
                    <a:pt x="181356" y="3532378"/>
                  </a:moveTo>
                  <a:lnTo>
                    <a:pt x="178943" y="3533521"/>
                  </a:lnTo>
                  <a:lnTo>
                    <a:pt x="176657" y="3532378"/>
                  </a:lnTo>
                  <a:lnTo>
                    <a:pt x="175387" y="3531108"/>
                  </a:lnTo>
                  <a:lnTo>
                    <a:pt x="174244" y="3528695"/>
                  </a:lnTo>
                  <a:lnTo>
                    <a:pt x="175387" y="3526282"/>
                  </a:lnTo>
                  <a:lnTo>
                    <a:pt x="177800" y="3525012"/>
                  </a:lnTo>
                  <a:lnTo>
                    <a:pt x="173101" y="3527425"/>
                  </a:lnTo>
                  <a:lnTo>
                    <a:pt x="171831" y="3528695"/>
                  </a:lnTo>
                  <a:lnTo>
                    <a:pt x="170688" y="3528695"/>
                  </a:lnTo>
                  <a:lnTo>
                    <a:pt x="170688" y="3534791"/>
                  </a:lnTo>
                  <a:lnTo>
                    <a:pt x="171831" y="3534791"/>
                  </a:lnTo>
                  <a:lnTo>
                    <a:pt x="173101" y="3535934"/>
                  </a:lnTo>
                  <a:lnTo>
                    <a:pt x="175387" y="3535934"/>
                  </a:lnTo>
                  <a:lnTo>
                    <a:pt x="176657" y="3534791"/>
                  </a:lnTo>
                  <a:lnTo>
                    <a:pt x="179120" y="3533521"/>
                  </a:lnTo>
                  <a:lnTo>
                    <a:pt x="181356" y="3532378"/>
                  </a:lnTo>
                  <a:close/>
                </a:path>
                <a:path w="774700" h="3939540">
                  <a:moveTo>
                    <a:pt x="198120" y="3548253"/>
                  </a:moveTo>
                  <a:lnTo>
                    <a:pt x="196850" y="3541776"/>
                  </a:lnTo>
                  <a:lnTo>
                    <a:pt x="196850" y="3539109"/>
                  </a:lnTo>
                  <a:lnTo>
                    <a:pt x="185166" y="3532632"/>
                  </a:lnTo>
                  <a:lnTo>
                    <a:pt x="182626" y="3533902"/>
                  </a:lnTo>
                  <a:lnTo>
                    <a:pt x="177419" y="3536569"/>
                  </a:lnTo>
                  <a:lnTo>
                    <a:pt x="176149" y="3537839"/>
                  </a:lnTo>
                  <a:lnTo>
                    <a:pt x="174498" y="3537839"/>
                  </a:lnTo>
                  <a:lnTo>
                    <a:pt x="198120" y="3550920"/>
                  </a:lnTo>
                  <a:lnTo>
                    <a:pt x="198120" y="3548253"/>
                  </a:lnTo>
                  <a:close/>
                </a:path>
                <a:path w="774700" h="3939540">
                  <a:moveTo>
                    <a:pt x="327660" y="3938270"/>
                  </a:moveTo>
                  <a:lnTo>
                    <a:pt x="325120" y="3933190"/>
                  </a:lnTo>
                  <a:lnTo>
                    <a:pt x="323977" y="3924300"/>
                  </a:lnTo>
                  <a:lnTo>
                    <a:pt x="256667" y="3886200"/>
                  </a:lnTo>
                  <a:lnTo>
                    <a:pt x="256667" y="3889883"/>
                  </a:lnTo>
                  <a:lnTo>
                    <a:pt x="256286" y="3889883"/>
                  </a:lnTo>
                  <a:lnTo>
                    <a:pt x="252476" y="3892423"/>
                  </a:lnTo>
                  <a:lnTo>
                    <a:pt x="249936" y="3891153"/>
                  </a:lnTo>
                  <a:lnTo>
                    <a:pt x="248666" y="3888613"/>
                  </a:lnTo>
                  <a:lnTo>
                    <a:pt x="248666" y="3884676"/>
                  </a:lnTo>
                  <a:lnTo>
                    <a:pt x="174498" y="3926205"/>
                  </a:lnTo>
                  <a:lnTo>
                    <a:pt x="171958" y="3927475"/>
                  </a:lnTo>
                  <a:lnTo>
                    <a:pt x="170688" y="3927475"/>
                  </a:lnTo>
                  <a:lnTo>
                    <a:pt x="170688" y="3932682"/>
                  </a:lnTo>
                  <a:lnTo>
                    <a:pt x="171958" y="3933952"/>
                  </a:lnTo>
                  <a:lnTo>
                    <a:pt x="173228" y="3935349"/>
                  </a:lnTo>
                  <a:lnTo>
                    <a:pt x="175768" y="3935349"/>
                  </a:lnTo>
                  <a:lnTo>
                    <a:pt x="177038" y="3933952"/>
                  </a:lnTo>
                  <a:lnTo>
                    <a:pt x="184785" y="3930142"/>
                  </a:lnTo>
                  <a:lnTo>
                    <a:pt x="252717" y="3892423"/>
                  </a:lnTo>
                  <a:lnTo>
                    <a:pt x="255016" y="3891153"/>
                  </a:lnTo>
                  <a:lnTo>
                    <a:pt x="256667" y="3890327"/>
                  </a:lnTo>
                  <a:lnTo>
                    <a:pt x="256667" y="3893820"/>
                  </a:lnTo>
                  <a:lnTo>
                    <a:pt x="255524" y="3895090"/>
                  </a:lnTo>
                  <a:lnTo>
                    <a:pt x="252984" y="3896360"/>
                  </a:lnTo>
                  <a:lnTo>
                    <a:pt x="327660" y="3939540"/>
                  </a:lnTo>
                  <a:lnTo>
                    <a:pt x="327660" y="3938270"/>
                  </a:lnTo>
                  <a:close/>
                </a:path>
                <a:path w="774700" h="3939540">
                  <a:moveTo>
                    <a:pt x="774192" y="307771"/>
                  </a:moveTo>
                  <a:lnTo>
                    <a:pt x="200812" y="133642"/>
                  </a:lnTo>
                  <a:lnTo>
                    <a:pt x="539496" y="8890"/>
                  </a:lnTo>
                  <a:lnTo>
                    <a:pt x="538226" y="8890"/>
                  </a:lnTo>
                  <a:lnTo>
                    <a:pt x="535686" y="7620"/>
                  </a:lnTo>
                  <a:lnTo>
                    <a:pt x="534416" y="5080"/>
                  </a:lnTo>
                  <a:lnTo>
                    <a:pt x="534416" y="2540"/>
                  </a:lnTo>
                  <a:lnTo>
                    <a:pt x="535686" y="1270"/>
                  </a:lnTo>
                  <a:lnTo>
                    <a:pt x="538226" y="0"/>
                  </a:lnTo>
                  <a:lnTo>
                    <a:pt x="186461" y="129540"/>
                  </a:lnTo>
                  <a:lnTo>
                    <a:pt x="185928" y="129540"/>
                  </a:lnTo>
                  <a:lnTo>
                    <a:pt x="186232" y="129628"/>
                  </a:lnTo>
                  <a:lnTo>
                    <a:pt x="184404" y="130302"/>
                  </a:lnTo>
                  <a:lnTo>
                    <a:pt x="186944" y="130302"/>
                  </a:lnTo>
                  <a:lnTo>
                    <a:pt x="187680" y="130530"/>
                  </a:lnTo>
                  <a:lnTo>
                    <a:pt x="188468" y="132080"/>
                  </a:lnTo>
                  <a:lnTo>
                    <a:pt x="189738" y="133350"/>
                  </a:lnTo>
                  <a:lnTo>
                    <a:pt x="191008" y="140843"/>
                  </a:lnTo>
                  <a:lnTo>
                    <a:pt x="774192" y="317817"/>
                  </a:lnTo>
                  <a:lnTo>
                    <a:pt x="774192" y="3077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053316" y="2262349"/>
              <a:ext cx="138683" cy="65560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071604" y="5877377"/>
              <a:ext cx="120396" cy="82986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10614660" y="3526535"/>
              <a:ext cx="1577340" cy="3078480"/>
            </a:xfrm>
            <a:custGeom>
              <a:avLst/>
              <a:gdLst/>
              <a:ahLst/>
              <a:cxnLst/>
              <a:rect l="l" t="t" r="r" b="b"/>
              <a:pathLst>
                <a:path w="1577340" h="3078479">
                  <a:moveTo>
                    <a:pt x="1460754" y="2434602"/>
                  </a:moveTo>
                  <a:lnTo>
                    <a:pt x="1459484" y="2432062"/>
                  </a:lnTo>
                  <a:lnTo>
                    <a:pt x="1458214" y="2430805"/>
                  </a:lnTo>
                  <a:lnTo>
                    <a:pt x="1455674" y="2429535"/>
                  </a:lnTo>
                  <a:lnTo>
                    <a:pt x="1450594" y="2423198"/>
                  </a:lnTo>
                  <a:lnTo>
                    <a:pt x="678942" y="1965960"/>
                  </a:lnTo>
                  <a:lnTo>
                    <a:pt x="678942" y="1973580"/>
                  </a:lnTo>
                  <a:lnTo>
                    <a:pt x="677672" y="1974850"/>
                  </a:lnTo>
                  <a:lnTo>
                    <a:pt x="675132" y="1976120"/>
                  </a:lnTo>
                  <a:lnTo>
                    <a:pt x="1453134" y="2438400"/>
                  </a:lnTo>
                  <a:lnTo>
                    <a:pt x="1458214" y="2438400"/>
                  </a:lnTo>
                  <a:lnTo>
                    <a:pt x="1458214" y="2437130"/>
                  </a:lnTo>
                  <a:lnTo>
                    <a:pt x="1459484" y="2437130"/>
                  </a:lnTo>
                  <a:lnTo>
                    <a:pt x="1460754" y="2434602"/>
                  </a:lnTo>
                  <a:close/>
                </a:path>
                <a:path w="1577340" h="3078479">
                  <a:moveTo>
                    <a:pt x="1577340" y="2787180"/>
                  </a:moveTo>
                  <a:lnTo>
                    <a:pt x="1120648" y="3068358"/>
                  </a:lnTo>
                  <a:lnTo>
                    <a:pt x="1116584" y="3070390"/>
                  </a:lnTo>
                  <a:lnTo>
                    <a:pt x="1116584" y="3069374"/>
                  </a:lnTo>
                  <a:lnTo>
                    <a:pt x="1117854" y="3069374"/>
                  </a:lnTo>
                  <a:lnTo>
                    <a:pt x="1119124" y="3068104"/>
                  </a:lnTo>
                  <a:lnTo>
                    <a:pt x="1121664" y="3066846"/>
                  </a:lnTo>
                  <a:lnTo>
                    <a:pt x="3810" y="2342388"/>
                  </a:lnTo>
                  <a:lnTo>
                    <a:pt x="0" y="2344915"/>
                  </a:lnTo>
                  <a:lnTo>
                    <a:pt x="1270" y="2352497"/>
                  </a:lnTo>
                  <a:lnTo>
                    <a:pt x="1115568" y="3074225"/>
                  </a:lnTo>
                  <a:lnTo>
                    <a:pt x="1115568" y="3077210"/>
                  </a:lnTo>
                  <a:lnTo>
                    <a:pt x="1116838" y="3077210"/>
                  </a:lnTo>
                  <a:lnTo>
                    <a:pt x="1118108" y="3078480"/>
                  </a:lnTo>
                  <a:lnTo>
                    <a:pt x="1121918" y="3078480"/>
                  </a:lnTo>
                  <a:lnTo>
                    <a:pt x="1124458" y="3077210"/>
                  </a:lnTo>
                  <a:lnTo>
                    <a:pt x="1577340" y="2798559"/>
                  </a:lnTo>
                  <a:lnTo>
                    <a:pt x="1577340" y="2787180"/>
                  </a:lnTo>
                  <a:close/>
                </a:path>
                <a:path w="1577340" h="3078479">
                  <a:moveTo>
                    <a:pt x="1577340" y="1876640"/>
                  </a:moveTo>
                  <a:lnTo>
                    <a:pt x="1289812" y="1719072"/>
                  </a:lnTo>
                  <a:lnTo>
                    <a:pt x="1288542" y="1721612"/>
                  </a:lnTo>
                  <a:lnTo>
                    <a:pt x="1288542" y="1724152"/>
                  </a:lnTo>
                  <a:lnTo>
                    <a:pt x="1287272" y="1724152"/>
                  </a:lnTo>
                  <a:lnTo>
                    <a:pt x="1284732" y="1725422"/>
                  </a:lnTo>
                  <a:lnTo>
                    <a:pt x="1577340" y="1885429"/>
                  </a:lnTo>
                  <a:lnTo>
                    <a:pt x="1577340" y="1876640"/>
                  </a:lnTo>
                  <a:close/>
                </a:path>
                <a:path w="1577340" h="3078479">
                  <a:moveTo>
                    <a:pt x="1577340" y="235254"/>
                  </a:moveTo>
                  <a:lnTo>
                    <a:pt x="1043940" y="0"/>
                  </a:lnTo>
                  <a:lnTo>
                    <a:pt x="1045210" y="3822"/>
                  </a:lnTo>
                  <a:lnTo>
                    <a:pt x="1045210" y="5080"/>
                  </a:lnTo>
                  <a:lnTo>
                    <a:pt x="1046480" y="12700"/>
                  </a:lnTo>
                  <a:lnTo>
                    <a:pt x="1577340" y="246392"/>
                  </a:lnTo>
                  <a:lnTo>
                    <a:pt x="1577340" y="2352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492484" y="3529583"/>
              <a:ext cx="161798" cy="82295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11489436" y="3160775"/>
              <a:ext cx="607060" cy="2368550"/>
            </a:xfrm>
            <a:custGeom>
              <a:avLst/>
              <a:gdLst/>
              <a:ahLst/>
              <a:cxnLst/>
              <a:rect l="l" t="t" r="r" b="b"/>
              <a:pathLst>
                <a:path w="607059" h="2368550">
                  <a:moveTo>
                    <a:pt x="71818" y="5842"/>
                  </a:moveTo>
                  <a:lnTo>
                    <a:pt x="71628" y="4572"/>
                  </a:lnTo>
                  <a:lnTo>
                    <a:pt x="71628" y="5842"/>
                  </a:lnTo>
                  <a:lnTo>
                    <a:pt x="71818" y="5842"/>
                  </a:lnTo>
                  <a:close/>
                </a:path>
                <a:path w="607059" h="2368550">
                  <a:moveTo>
                    <a:pt x="121920" y="1763903"/>
                  </a:moveTo>
                  <a:lnTo>
                    <a:pt x="120650" y="1757807"/>
                  </a:lnTo>
                  <a:lnTo>
                    <a:pt x="120650" y="1754124"/>
                  </a:lnTo>
                  <a:lnTo>
                    <a:pt x="107569" y="1760220"/>
                  </a:lnTo>
                  <a:lnTo>
                    <a:pt x="106299" y="1762760"/>
                  </a:lnTo>
                  <a:lnTo>
                    <a:pt x="103632" y="1763903"/>
                  </a:lnTo>
                  <a:lnTo>
                    <a:pt x="103632" y="1768856"/>
                  </a:lnTo>
                  <a:lnTo>
                    <a:pt x="104902" y="1771269"/>
                  </a:lnTo>
                  <a:lnTo>
                    <a:pt x="107569" y="1771269"/>
                  </a:lnTo>
                  <a:lnTo>
                    <a:pt x="110109" y="1770126"/>
                  </a:lnTo>
                  <a:lnTo>
                    <a:pt x="111506" y="1768856"/>
                  </a:lnTo>
                  <a:lnTo>
                    <a:pt x="117983" y="1766443"/>
                  </a:lnTo>
                  <a:lnTo>
                    <a:pt x="121920" y="1763903"/>
                  </a:lnTo>
                  <a:close/>
                </a:path>
                <a:path w="607059" h="2368550">
                  <a:moveTo>
                    <a:pt x="126492" y="313182"/>
                  </a:moveTo>
                  <a:lnTo>
                    <a:pt x="83058" y="9652"/>
                  </a:lnTo>
                  <a:lnTo>
                    <a:pt x="75438" y="7112"/>
                  </a:lnTo>
                  <a:lnTo>
                    <a:pt x="72898" y="7112"/>
                  </a:lnTo>
                  <a:lnTo>
                    <a:pt x="72898" y="5842"/>
                  </a:lnTo>
                  <a:lnTo>
                    <a:pt x="71818" y="5842"/>
                  </a:lnTo>
                  <a:lnTo>
                    <a:pt x="118872" y="316992"/>
                  </a:lnTo>
                  <a:lnTo>
                    <a:pt x="126492" y="313182"/>
                  </a:lnTo>
                  <a:close/>
                </a:path>
                <a:path w="607059" h="2368550">
                  <a:moveTo>
                    <a:pt x="260604" y="2162556"/>
                  </a:moveTo>
                  <a:lnTo>
                    <a:pt x="8890" y="451104"/>
                  </a:lnTo>
                  <a:lnTo>
                    <a:pt x="8890" y="444754"/>
                  </a:lnTo>
                  <a:lnTo>
                    <a:pt x="6350" y="443484"/>
                  </a:lnTo>
                  <a:lnTo>
                    <a:pt x="0" y="443484"/>
                  </a:lnTo>
                  <a:lnTo>
                    <a:pt x="0" y="449834"/>
                  </a:lnTo>
                  <a:lnTo>
                    <a:pt x="251714" y="2158746"/>
                  </a:lnTo>
                  <a:lnTo>
                    <a:pt x="254254" y="2170176"/>
                  </a:lnTo>
                  <a:lnTo>
                    <a:pt x="254254" y="2166366"/>
                  </a:lnTo>
                  <a:lnTo>
                    <a:pt x="260604" y="2162556"/>
                  </a:lnTo>
                  <a:close/>
                </a:path>
                <a:path w="607059" h="2368550">
                  <a:moveTo>
                    <a:pt x="413004" y="2083816"/>
                  </a:moveTo>
                  <a:lnTo>
                    <a:pt x="412813" y="2082546"/>
                  </a:lnTo>
                  <a:lnTo>
                    <a:pt x="173228" y="380492"/>
                  </a:lnTo>
                  <a:lnTo>
                    <a:pt x="171958" y="372872"/>
                  </a:lnTo>
                  <a:lnTo>
                    <a:pt x="171958" y="370344"/>
                  </a:lnTo>
                  <a:lnTo>
                    <a:pt x="165608" y="370344"/>
                  </a:lnTo>
                  <a:lnTo>
                    <a:pt x="163068" y="371602"/>
                  </a:lnTo>
                  <a:lnTo>
                    <a:pt x="163068" y="374142"/>
                  </a:lnTo>
                  <a:lnTo>
                    <a:pt x="164338" y="380492"/>
                  </a:lnTo>
                  <a:lnTo>
                    <a:pt x="404114" y="2085086"/>
                  </a:lnTo>
                  <a:lnTo>
                    <a:pt x="409194" y="2082546"/>
                  </a:lnTo>
                  <a:lnTo>
                    <a:pt x="411734" y="2083816"/>
                  </a:lnTo>
                  <a:lnTo>
                    <a:pt x="413004" y="2085086"/>
                  </a:lnTo>
                  <a:lnTo>
                    <a:pt x="413004" y="2083816"/>
                  </a:lnTo>
                  <a:close/>
                </a:path>
                <a:path w="607059" h="2368550">
                  <a:moveTo>
                    <a:pt x="465162" y="155359"/>
                  </a:moveTo>
                  <a:lnTo>
                    <a:pt x="90170" y="0"/>
                  </a:lnTo>
                  <a:lnTo>
                    <a:pt x="80010" y="3810"/>
                  </a:lnTo>
                  <a:lnTo>
                    <a:pt x="78740" y="5080"/>
                  </a:lnTo>
                  <a:lnTo>
                    <a:pt x="76200" y="5080"/>
                  </a:lnTo>
                  <a:lnTo>
                    <a:pt x="83820" y="7620"/>
                  </a:lnTo>
                  <a:lnTo>
                    <a:pt x="453898" y="161544"/>
                  </a:lnTo>
                  <a:lnTo>
                    <a:pt x="464058" y="156464"/>
                  </a:lnTo>
                  <a:lnTo>
                    <a:pt x="465162" y="155359"/>
                  </a:lnTo>
                  <a:close/>
                </a:path>
                <a:path w="607059" h="2368550">
                  <a:moveTo>
                    <a:pt x="467868" y="156464"/>
                  </a:moveTo>
                  <a:lnTo>
                    <a:pt x="466598" y="155194"/>
                  </a:lnTo>
                  <a:lnTo>
                    <a:pt x="465328" y="155194"/>
                  </a:lnTo>
                  <a:lnTo>
                    <a:pt x="465162" y="155359"/>
                  </a:lnTo>
                  <a:lnTo>
                    <a:pt x="467868" y="156464"/>
                  </a:lnTo>
                  <a:close/>
                </a:path>
                <a:path w="607059" h="2368550">
                  <a:moveTo>
                    <a:pt x="604012" y="2367026"/>
                  </a:moveTo>
                  <a:lnTo>
                    <a:pt x="602742" y="2367026"/>
                  </a:lnTo>
                  <a:lnTo>
                    <a:pt x="604012" y="2367661"/>
                  </a:lnTo>
                  <a:lnTo>
                    <a:pt x="604012" y="2367026"/>
                  </a:lnTo>
                  <a:close/>
                </a:path>
                <a:path w="607059" h="2368550">
                  <a:moveTo>
                    <a:pt x="605282" y="2368296"/>
                  </a:moveTo>
                  <a:lnTo>
                    <a:pt x="604012" y="2367661"/>
                  </a:lnTo>
                  <a:lnTo>
                    <a:pt x="604012" y="2368296"/>
                  </a:lnTo>
                  <a:lnTo>
                    <a:pt x="605282" y="2368296"/>
                  </a:lnTo>
                  <a:close/>
                </a:path>
                <a:path w="607059" h="2368550">
                  <a:moveTo>
                    <a:pt x="606552" y="2359406"/>
                  </a:moveTo>
                  <a:lnTo>
                    <a:pt x="267462" y="2170176"/>
                  </a:lnTo>
                  <a:lnTo>
                    <a:pt x="259842" y="2173986"/>
                  </a:lnTo>
                  <a:lnTo>
                    <a:pt x="256032" y="2173986"/>
                  </a:lnTo>
                  <a:lnTo>
                    <a:pt x="597662" y="2364486"/>
                  </a:lnTo>
                  <a:lnTo>
                    <a:pt x="602742" y="2367026"/>
                  </a:lnTo>
                  <a:lnTo>
                    <a:pt x="601472" y="2364486"/>
                  </a:lnTo>
                  <a:lnTo>
                    <a:pt x="602742" y="2361946"/>
                  </a:lnTo>
                  <a:lnTo>
                    <a:pt x="604012" y="2360676"/>
                  </a:lnTo>
                  <a:lnTo>
                    <a:pt x="606552" y="23594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745468" y="5244083"/>
              <a:ext cx="156972" cy="91693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092559" y="5465413"/>
              <a:ext cx="99441" cy="63658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9217152" y="2471927"/>
              <a:ext cx="2346960" cy="4382135"/>
            </a:xfrm>
            <a:custGeom>
              <a:avLst/>
              <a:gdLst/>
              <a:ahLst/>
              <a:cxnLst/>
              <a:rect l="l" t="t" r="r" b="b"/>
              <a:pathLst>
                <a:path w="2346959" h="4382134">
                  <a:moveTo>
                    <a:pt x="495" y="2286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495" y="2286"/>
                  </a:lnTo>
                  <a:close/>
                </a:path>
                <a:path w="2346959" h="4382134">
                  <a:moveTo>
                    <a:pt x="552577" y="2454097"/>
                  </a:moveTo>
                  <a:lnTo>
                    <a:pt x="552361" y="2453132"/>
                  </a:lnTo>
                  <a:lnTo>
                    <a:pt x="11430" y="7620"/>
                  </a:lnTo>
                  <a:lnTo>
                    <a:pt x="10795" y="5080"/>
                  </a:lnTo>
                  <a:lnTo>
                    <a:pt x="10160" y="2540"/>
                  </a:lnTo>
                  <a:lnTo>
                    <a:pt x="6350" y="3810"/>
                  </a:lnTo>
                  <a:lnTo>
                    <a:pt x="3810" y="5080"/>
                  </a:lnTo>
                  <a:lnTo>
                    <a:pt x="1270" y="3810"/>
                  </a:lnTo>
                  <a:lnTo>
                    <a:pt x="495" y="2286"/>
                  </a:lnTo>
                  <a:lnTo>
                    <a:pt x="543052" y="2454402"/>
                  </a:lnTo>
                  <a:lnTo>
                    <a:pt x="544322" y="2458212"/>
                  </a:lnTo>
                  <a:lnTo>
                    <a:pt x="544322" y="2455672"/>
                  </a:lnTo>
                  <a:lnTo>
                    <a:pt x="545592" y="2453132"/>
                  </a:lnTo>
                  <a:lnTo>
                    <a:pt x="550672" y="2453132"/>
                  </a:lnTo>
                  <a:lnTo>
                    <a:pt x="552577" y="2454097"/>
                  </a:lnTo>
                  <a:close/>
                </a:path>
                <a:path w="2346959" h="4382134">
                  <a:moveTo>
                    <a:pt x="553212" y="2454402"/>
                  </a:moveTo>
                  <a:lnTo>
                    <a:pt x="552577" y="2454097"/>
                  </a:lnTo>
                  <a:lnTo>
                    <a:pt x="553212" y="2456942"/>
                  </a:lnTo>
                  <a:lnTo>
                    <a:pt x="553212" y="2454402"/>
                  </a:lnTo>
                  <a:close/>
                </a:path>
                <a:path w="2346959" h="4382134">
                  <a:moveTo>
                    <a:pt x="1151382" y="3998264"/>
                  </a:moveTo>
                  <a:lnTo>
                    <a:pt x="1150112" y="3998976"/>
                  </a:lnTo>
                  <a:lnTo>
                    <a:pt x="1151382" y="3998976"/>
                  </a:lnTo>
                  <a:lnTo>
                    <a:pt x="1151382" y="3998264"/>
                  </a:lnTo>
                  <a:close/>
                </a:path>
                <a:path w="2346959" h="4382134">
                  <a:moveTo>
                    <a:pt x="1387144" y="3400107"/>
                  </a:moveTo>
                  <a:lnTo>
                    <a:pt x="1386840" y="3398520"/>
                  </a:lnTo>
                  <a:lnTo>
                    <a:pt x="1386840" y="3399790"/>
                  </a:lnTo>
                  <a:lnTo>
                    <a:pt x="1387144" y="3400107"/>
                  </a:lnTo>
                  <a:close/>
                </a:path>
                <a:path w="2346959" h="4382134">
                  <a:moveTo>
                    <a:pt x="2074164" y="3006090"/>
                  </a:moveTo>
                  <a:lnTo>
                    <a:pt x="2073694" y="3005861"/>
                  </a:lnTo>
                  <a:lnTo>
                    <a:pt x="2074164" y="3008630"/>
                  </a:lnTo>
                  <a:lnTo>
                    <a:pt x="2074164" y="3006090"/>
                  </a:lnTo>
                  <a:close/>
                </a:path>
                <a:path w="2346959" h="4382134">
                  <a:moveTo>
                    <a:pt x="2075688" y="3019425"/>
                  </a:moveTo>
                  <a:lnTo>
                    <a:pt x="2075446" y="3018155"/>
                  </a:lnTo>
                  <a:lnTo>
                    <a:pt x="2073275" y="3006471"/>
                  </a:lnTo>
                  <a:lnTo>
                    <a:pt x="2073275" y="3005658"/>
                  </a:lnTo>
                  <a:lnTo>
                    <a:pt x="2073694" y="3005861"/>
                  </a:lnTo>
                  <a:lnTo>
                    <a:pt x="2073516" y="3004820"/>
                  </a:lnTo>
                  <a:lnTo>
                    <a:pt x="2015998" y="2661031"/>
                  </a:lnTo>
                  <a:lnTo>
                    <a:pt x="2014728" y="2650998"/>
                  </a:lnTo>
                  <a:lnTo>
                    <a:pt x="2015998" y="2648458"/>
                  </a:lnTo>
                  <a:lnTo>
                    <a:pt x="2014728" y="2648458"/>
                  </a:lnTo>
                  <a:lnTo>
                    <a:pt x="2012188" y="2647188"/>
                  </a:lnTo>
                  <a:lnTo>
                    <a:pt x="2007108" y="2647188"/>
                  </a:lnTo>
                  <a:lnTo>
                    <a:pt x="2007108" y="2653538"/>
                  </a:lnTo>
                  <a:lnTo>
                    <a:pt x="2065223" y="3005861"/>
                  </a:lnTo>
                  <a:lnTo>
                    <a:pt x="2065223" y="3005988"/>
                  </a:lnTo>
                  <a:lnTo>
                    <a:pt x="2065020" y="3006471"/>
                  </a:lnTo>
                  <a:lnTo>
                    <a:pt x="2065020" y="3009011"/>
                  </a:lnTo>
                  <a:lnTo>
                    <a:pt x="2066163" y="3015615"/>
                  </a:lnTo>
                  <a:lnTo>
                    <a:pt x="2067433" y="3020822"/>
                  </a:lnTo>
                  <a:lnTo>
                    <a:pt x="2069719" y="3019425"/>
                  </a:lnTo>
                  <a:lnTo>
                    <a:pt x="2072132" y="3018155"/>
                  </a:lnTo>
                  <a:lnTo>
                    <a:pt x="2074545" y="3019425"/>
                  </a:lnTo>
                  <a:lnTo>
                    <a:pt x="2075688" y="3020822"/>
                  </a:lnTo>
                  <a:lnTo>
                    <a:pt x="2075688" y="3019425"/>
                  </a:lnTo>
                  <a:close/>
                </a:path>
                <a:path w="2346959" h="4382134">
                  <a:moveTo>
                    <a:pt x="2267712" y="4381512"/>
                  </a:moveTo>
                  <a:lnTo>
                    <a:pt x="1485595" y="3850297"/>
                  </a:lnTo>
                  <a:lnTo>
                    <a:pt x="1485595" y="3856571"/>
                  </a:lnTo>
                  <a:lnTo>
                    <a:pt x="1484630" y="3858488"/>
                  </a:lnTo>
                  <a:lnTo>
                    <a:pt x="1483537" y="3858488"/>
                  </a:lnTo>
                  <a:lnTo>
                    <a:pt x="1484630" y="3857523"/>
                  </a:lnTo>
                  <a:lnTo>
                    <a:pt x="1485595" y="3856571"/>
                  </a:lnTo>
                  <a:lnTo>
                    <a:pt x="1485595" y="3850297"/>
                  </a:lnTo>
                  <a:lnTo>
                    <a:pt x="1485379" y="3850144"/>
                  </a:lnTo>
                  <a:lnTo>
                    <a:pt x="1477822" y="3815003"/>
                  </a:lnTo>
                  <a:lnTo>
                    <a:pt x="1477759" y="3814724"/>
                  </a:lnTo>
                  <a:lnTo>
                    <a:pt x="1478534" y="3814330"/>
                  </a:lnTo>
                  <a:lnTo>
                    <a:pt x="1479804" y="3813060"/>
                  </a:lnTo>
                  <a:lnTo>
                    <a:pt x="1479804" y="3810533"/>
                  </a:lnTo>
                  <a:lnTo>
                    <a:pt x="1470609" y="3763467"/>
                  </a:lnTo>
                  <a:lnTo>
                    <a:pt x="1470609" y="3815003"/>
                  </a:lnTo>
                  <a:lnTo>
                    <a:pt x="1470279" y="3815003"/>
                  </a:lnTo>
                  <a:lnTo>
                    <a:pt x="1469910" y="3813606"/>
                  </a:lnTo>
                  <a:lnTo>
                    <a:pt x="1470609" y="3815003"/>
                  </a:lnTo>
                  <a:lnTo>
                    <a:pt x="1470609" y="3763467"/>
                  </a:lnTo>
                  <a:lnTo>
                    <a:pt x="1400810" y="3406127"/>
                  </a:lnTo>
                  <a:lnTo>
                    <a:pt x="1400162" y="3402317"/>
                  </a:lnTo>
                  <a:lnTo>
                    <a:pt x="1399540" y="3398520"/>
                  </a:lnTo>
                  <a:lnTo>
                    <a:pt x="1393190" y="3401060"/>
                  </a:lnTo>
                  <a:lnTo>
                    <a:pt x="1390650" y="3402317"/>
                  </a:lnTo>
                  <a:lnTo>
                    <a:pt x="1388110" y="3401060"/>
                  </a:lnTo>
                  <a:lnTo>
                    <a:pt x="1387144" y="3400107"/>
                  </a:lnTo>
                  <a:lnTo>
                    <a:pt x="1468272" y="3808806"/>
                  </a:lnTo>
                  <a:lnTo>
                    <a:pt x="1468120" y="3808476"/>
                  </a:lnTo>
                  <a:lnTo>
                    <a:pt x="1150112" y="3988879"/>
                  </a:lnTo>
                  <a:lnTo>
                    <a:pt x="1147635" y="3990124"/>
                  </a:lnTo>
                  <a:lnTo>
                    <a:pt x="1140460" y="3985361"/>
                  </a:lnTo>
                  <a:lnTo>
                    <a:pt x="720217" y="3690175"/>
                  </a:lnTo>
                  <a:lnTo>
                    <a:pt x="718947" y="3688905"/>
                  </a:lnTo>
                  <a:lnTo>
                    <a:pt x="716407" y="3687648"/>
                  </a:lnTo>
                  <a:lnTo>
                    <a:pt x="713867" y="3687648"/>
                  </a:lnTo>
                  <a:lnTo>
                    <a:pt x="712597" y="3690175"/>
                  </a:lnTo>
                  <a:lnTo>
                    <a:pt x="711454" y="3691432"/>
                  </a:lnTo>
                  <a:lnTo>
                    <a:pt x="711454" y="3692690"/>
                  </a:lnTo>
                  <a:lnTo>
                    <a:pt x="712597" y="3695217"/>
                  </a:lnTo>
                  <a:lnTo>
                    <a:pt x="712597" y="3696474"/>
                  </a:lnTo>
                  <a:lnTo>
                    <a:pt x="713867" y="3697744"/>
                  </a:lnTo>
                  <a:lnTo>
                    <a:pt x="1144270" y="4000500"/>
                  </a:lnTo>
                  <a:lnTo>
                    <a:pt x="1148080" y="4000500"/>
                  </a:lnTo>
                  <a:lnTo>
                    <a:pt x="1150620" y="3995458"/>
                  </a:lnTo>
                  <a:lnTo>
                    <a:pt x="1150620" y="3991673"/>
                  </a:lnTo>
                  <a:lnTo>
                    <a:pt x="1149350" y="3991673"/>
                  </a:lnTo>
                  <a:lnTo>
                    <a:pt x="1148080" y="3990403"/>
                  </a:lnTo>
                  <a:lnTo>
                    <a:pt x="1150620" y="3991673"/>
                  </a:lnTo>
                  <a:lnTo>
                    <a:pt x="1152652" y="3992664"/>
                  </a:lnTo>
                  <a:lnTo>
                    <a:pt x="1152652" y="3995191"/>
                  </a:lnTo>
                  <a:lnTo>
                    <a:pt x="1151382" y="3997718"/>
                  </a:lnTo>
                  <a:lnTo>
                    <a:pt x="1151382" y="3998264"/>
                  </a:lnTo>
                  <a:lnTo>
                    <a:pt x="1469021" y="3818229"/>
                  </a:lnTo>
                  <a:lnTo>
                    <a:pt x="1476756" y="3855021"/>
                  </a:lnTo>
                  <a:lnTo>
                    <a:pt x="1476756" y="3856266"/>
                  </a:lnTo>
                  <a:lnTo>
                    <a:pt x="1478026" y="3856266"/>
                  </a:lnTo>
                  <a:lnTo>
                    <a:pt x="1478026" y="3857523"/>
                  </a:lnTo>
                  <a:lnTo>
                    <a:pt x="1478584" y="3857523"/>
                  </a:lnTo>
                  <a:lnTo>
                    <a:pt x="1479550" y="3858488"/>
                  </a:lnTo>
                  <a:lnTo>
                    <a:pt x="1480146" y="3858488"/>
                  </a:lnTo>
                  <a:lnTo>
                    <a:pt x="1478724" y="3857523"/>
                  </a:lnTo>
                  <a:lnTo>
                    <a:pt x="1479423" y="3857523"/>
                  </a:lnTo>
                  <a:lnTo>
                    <a:pt x="1480400" y="3858488"/>
                  </a:lnTo>
                  <a:lnTo>
                    <a:pt x="1480146" y="3858488"/>
                  </a:lnTo>
                  <a:lnTo>
                    <a:pt x="2251202" y="4381512"/>
                  </a:lnTo>
                  <a:lnTo>
                    <a:pt x="2267712" y="4381512"/>
                  </a:lnTo>
                  <a:close/>
                </a:path>
                <a:path w="2346959" h="4382134">
                  <a:moveTo>
                    <a:pt x="2346960" y="2429764"/>
                  </a:moveTo>
                  <a:lnTo>
                    <a:pt x="2345690" y="2423414"/>
                  </a:lnTo>
                  <a:lnTo>
                    <a:pt x="2290064" y="2054098"/>
                  </a:lnTo>
                  <a:lnTo>
                    <a:pt x="2289518" y="2050288"/>
                  </a:lnTo>
                  <a:lnTo>
                    <a:pt x="2288794" y="2045208"/>
                  </a:lnTo>
                  <a:lnTo>
                    <a:pt x="2288794" y="2047748"/>
                  </a:lnTo>
                  <a:lnTo>
                    <a:pt x="2287524" y="2050288"/>
                  </a:lnTo>
                  <a:lnTo>
                    <a:pt x="2287524" y="2045208"/>
                  </a:lnTo>
                  <a:lnTo>
                    <a:pt x="2233930" y="1696212"/>
                  </a:lnTo>
                  <a:lnTo>
                    <a:pt x="2233930" y="1689862"/>
                  </a:lnTo>
                  <a:lnTo>
                    <a:pt x="2231390" y="1688592"/>
                  </a:lnTo>
                  <a:lnTo>
                    <a:pt x="2226310" y="1688592"/>
                  </a:lnTo>
                  <a:lnTo>
                    <a:pt x="2225040" y="1691132"/>
                  </a:lnTo>
                  <a:lnTo>
                    <a:pt x="2225040" y="1693672"/>
                  </a:lnTo>
                  <a:lnTo>
                    <a:pt x="2279904" y="2049018"/>
                  </a:lnTo>
                  <a:lnTo>
                    <a:pt x="2279904" y="2050288"/>
                  </a:lnTo>
                  <a:lnTo>
                    <a:pt x="2280526" y="2050605"/>
                  </a:lnTo>
                  <a:lnTo>
                    <a:pt x="2338070" y="2427224"/>
                  </a:lnTo>
                  <a:lnTo>
                    <a:pt x="2336800" y="2432304"/>
                  </a:lnTo>
                  <a:lnTo>
                    <a:pt x="2336800" y="2433574"/>
                  </a:lnTo>
                  <a:lnTo>
                    <a:pt x="2338070" y="2433574"/>
                  </a:lnTo>
                  <a:lnTo>
                    <a:pt x="2340610" y="2436114"/>
                  </a:lnTo>
                  <a:lnTo>
                    <a:pt x="2343150" y="2434844"/>
                  </a:lnTo>
                  <a:lnTo>
                    <a:pt x="2345690" y="2434844"/>
                  </a:lnTo>
                  <a:lnTo>
                    <a:pt x="2346960" y="2433574"/>
                  </a:lnTo>
                  <a:lnTo>
                    <a:pt x="2346960" y="24297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26828" y="5100827"/>
              <a:ext cx="287020" cy="152400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9851136" y="301751"/>
              <a:ext cx="2106295" cy="3752215"/>
            </a:xfrm>
            <a:custGeom>
              <a:avLst/>
              <a:gdLst/>
              <a:ahLst/>
              <a:cxnLst/>
              <a:rect l="l" t="t" r="r" b="b"/>
              <a:pathLst>
                <a:path w="2106295" h="3752215">
                  <a:moveTo>
                    <a:pt x="300228" y="3586099"/>
                  </a:moveTo>
                  <a:lnTo>
                    <a:pt x="254381" y="3359404"/>
                  </a:lnTo>
                  <a:lnTo>
                    <a:pt x="254127" y="3358134"/>
                  </a:lnTo>
                  <a:lnTo>
                    <a:pt x="252984" y="3354705"/>
                  </a:lnTo>
                  <a:lnTo>
                    <a:pt x="252984" y="3353816"/>
                  </a:lnTo>
                  <a:lnTo>
                    <a:pt x="8890" y="2125218"/>
                  </a:lnTo>
                  <a:lnTo>
                    <a:pt x="8890" y="2121408"/>
                  </a:lnTo>
                  <a:lnTo>
                    <a:pt x="6350" y="2121408"/>
                  </a:lnTo>
                  <a:lnTo>
                    <a:pt x="5080" y="2122678"/>
                  </a:lnTo>
                  <a:lnTo>
                    <a:pt x="3810" y="2122678"/>
                  </a:lnTo>
                  <a:lnTo>
                    <a:pt x="1270" y="2123948"/>
                  </a:lnTo>
                  <a:lnTo>
                    <a:pt x="0" y="2125218"/>
                  </a:lnTo>
                  <a:lnTo>
                    <a:pt x="0" y="2127758"/>
                  </a:lnTo>
                  <a:lnTo>
                    <a:pt x="1270" y="2132838"/>
                  </a:lnTo>
                  <a:lnTo>
                    <a:pt x="244094" y="3355086"/>
                  </a:lnTo>
                  <a:lnTo>
                    <a:pt x="244094" y="3356889"/>
                  </a:lnTo>
                  <a:lnTo>
                    <a:pt x="243840" y="3355594"/>
                  </a:lnTo>
                  <a:lnTo>
                    <a:pt x="243840" y="3358134"/>
                  </a:lnTo>
                  <a:lnTo>
                    <a:pt x="244398" y="3358426"/>
                  </a:lnTo>
                  <a:lnTo>
                    <a:pt x="244246" y="3357715"/>
                  </a:lnTo>
                  <a:lnTo>
                    <a:pt x="246634" y="3358896"/>
                  </a:lnTo>
                  <a:lnTo>
                    <a:pt x="251714" y="3358896"/>
                  </a:lnTo>
                  <a:lnTo>
                    <a:pt x="252857" y="3356610"/>
                  </a:lnTo>
                  <a:lnTo>
                    <a:pt x="252857" y="3356864"/>
                  </a:lnTo>
                  <a:lnTo>
                    <a:pt x="251587" y="3359404"/>
                  </a:lnTo>
                  <a:lnTo>
                    <a:pt x="246380" y="3359404"/>
                  </a:lnTo>
                  <a:lnTo>
                    <a:pt x="244398" y="3358426"/>
                  </a:lnTo>
                  <a:lnTo>
                    <a:pt x="291211" y="3592322"/>
                  </a:lnTo>
                  <a:lnTo>
                    <a:pt x="291211" y="3593592"/>
                  </a:lnTo>
                  <a:lnTo>
                    <a:pt x="298958" y="3593592"/>
                  </a:lnTo>
                  <a:lnTo>
                    <a:pt x="300228" y="3591052"/>
                  </a:lnTo>
                  <a:lnTo>
                    <a:pt x="300228" y="3586099"/>
                  </a:lnTo>
                  <a:close/>
                </a:path>
                <a:path w="2106295" h="3752215">
                  <a:moveTo>
                    <a:pt x="1224330" y="2931706"/>
                  </a:moveTo>
                  <a:lnTo>
                    <a:pt x="1223772" y="2928874"/>
                  </a:lnTo>
                  <a:lnTo>
                    <a:pt x="1223772" y="2931414"/>
                  </a:lnTo>
                  <a:lnTo>
                    <a:pt x="1224330" y="2931706"/>
                  </a:lnTo>
                  <a:close/>
                </a:path>
                <a:path w="2106295" h="3752215">
                  <a:moveTo>
                    <a:pt x="1231392" y="2927096"/>
                  </a:moveTo>
                  <a:lnTo>
                    <a:pt x="765937" y="11430"/>
                  </a:lnTo>
                  <a:lnTo>
                    <a:pt x="765937" y="7620"/>
                  </a:lnTo>
                  <a:lnTo>
                    <a:pt x="764794" y="3810"/>
                  </a:lnTo>
                  <a:lnTo>
                    <a:pt x="764794" y="1270"/>
                  </a:lnTo>
                  <a:lnTo>
                    <a:pt x="762254" y="0"/>
                  </a:lnTo>
                  <a:lnTo>
                    <a:pt x="755904" y="0"/>
                  </a:lnTo>
                  <a:lnTo>
                    <a:pt x="755904" y="3810"/>
                  </a:lnTo>
                  <a:lnTo>
                    <a:pt x="1222502" y="2923286"/>
                  </a:lnTo>
                  <a:lnTo>
                    <a:pt x="1223772" y="2927096"/>
                  </a:lnTo>
                  <a:lnTo>
                    <a:pt x="1225042" y="2929636"/>
                  </a:lnTo>
                  <a:lnTo>
                    <a:pt x="1227582" y="2932176"/>
                  </a:lnTo>
                  <a:lnTo>
                    <a:pt x="1230122" y="2932176"/>
                  </a:lnTo>
                  <a:lnTo>
                    <a:pt x="1230744" y="2930906"/>
                  </a:lnTo>
                  <a:lnTo>
                    <a:pt x="1231392" y="2929636"/>
                  </a:lnTo>
                  <a:lnTo>
                    <a:pt x="1231392" y="2927096"/>
                  </a:lnTo>
                  <a:close/>
                </a:path>
                <a:path w="2106295" h="3752215">
                  <a:moveTo>
                    <a:pt x="1363980" y="3747008"/>
                  </a:moveTo>
                  <a:lnTo>
                    <a:pt x="1233474" y="2932684"/>
                  </a:lnTo>
                  <a:lnTo>
                    <a:pt x="1232662" y="2927604"/>
                  </a:lnTo>
                  <a:lnTo>
                    <a:pt x="1232662" y="2930144"/>
                  </a:lnTo>
                  <a:lnTo>
                    <a:pt x="1231392" y="2932684"/>
                  </a:lnTo>
                  <a:lnTo>
                    <a:pt x="1226312" y="2932684"/>
                  </a:lnTo>
                  <a:lnTo>
                    <a:pt x="1224330" y="2931706"/>
                  </a:lnTo>
                  <a:lnTo>
                    <a:pt x="1225042" y="2935224"/>
                  </a:lnTo>
                  <a:lnTo>
                    <a:pt x="1355090" y="3739388"/>
                  </a:lnTo>
                  <a:lnTo>
                    <a:pt x="1355090" y="3749548"/>
                  </a:lnTo>
                  <a:lnTo>
                    <a:pt x="1357630" y="3752088"/>
                  </a:lnTo>
                  <a:lnTo>
                    <a:pt x="1362710" y="3752088"/>
                  </a:lnTo>
                  <a:lnTo>
                    <a:pt x="1363980" y="3750818"/>
                  </a:lnTo>
                  <a:lnTo>
                    <a:pt x="1363980" y="3747008"/>
                  </a:lnTo>
                  <a:close/>
                </a:path>
                <a:path w="2106295" h="3752215">
                  <a:moveTo>
                    <a:pt x="1685912" y="1844992"/>
                  </a:moveTo>
                  <a:lnTo>
                    <a:pt x="1685544" y="1842262"/>
                  </a:lnTo>
                  <a:lnTo>
                    <a:pt x="1685544" y="1844802"/>
                  </a:lnTo>
                  <a:lnTo>
                    <a:pt x="1685912" y="1844992"/>
                  </a:lnTo>
                  <a:close/>
                </a:path>
                <a:path w="2106295" h="3752215">
                  <a:moveTo>
                    <a:pt x="1766316" y="3176016"/>
                  </a:moveTo>
                  <a:lnTo>
                    <a:pt x="1765046" y="3173476"/>
                  </a:lnTo>
                  <a:lnTo>
                    <a:pt x="1762506" y="3172206"/>
                  </a:lnTo>
                  <a:lnTo>
                    <a:pt x="1757426" y="3174746"/>
                  </a:lnTo>
                  <a:lnTo>
                    <a:pt x="1561693" y="3265424"/>
                  </a:lnTo>
                  <a:lnTo>
                    <a:pt x="1559052" y="3265424"/>
                  </a:lnTo>
                  <a:lnTo>
                    <a:pt x="1559052" y="3267468"/>
                  </a:lnTo>
                  <a:lnTo>
                    <a:pt x="1561604" y="3265944"/>
                  </a:lnTo>
                  <a:lnTo>
                    <a:pt x="1564386" y="3265944"/>
                  </a:lnTo>
                  <a:lnTo>
                    <a:pt x="1566926" y="3267202"/>
                  </a:lnTo>
                  <a:lnTo>
                    <a:pt x="1566926" y="3273552"/>
                  </a:lnTo>
                  <a:lnTo>
                    <a:pt x="1573149" y="3271012"/>
                  </a:lnTo>
                  <a:lnTo>
                    <a:pt x="1763776" y="3182366"/>
                  </a:lnTo>
                  <a:lnTo>
                    <a:pt x="1764030" y="3182112"/>
                  </a:lnTo>
                  <a:lnTo>
                    <a:pt x="1765046" y="3181096"/>
                  </a:lnTo>
                  <a:lnTo>
                    <a:pt x="1766316" y="3178556"/>
                  </a:lnTo>
                  <a:lnTo>
                    <a:pt x="1766316" y="3176016"/>
                  </a:lnTo>
                  <a:close/>
                </a:path>
                <a:path w="2106295" h="3752215">
                  <a:moveTo>
                    <a:pt x="1827276" y="2806446"/>
                  </a:moveTo>
                  <a:lnTo>
                    <a:pt x="1694434" y="1848612"/>
                  </a:lnTo>
                  <a:lnTo>
                    <a:pt x="1694434" y="1846072"/>
                  </a:lnTo>
                  <a:lnTo>
                    <a:pt x="1694434" y="1843532"/>
                  </a:lnTo>
                  <a:lnTo>
                    <a:pt x="1693164" y="1846072"/>
                  </a:lnTo>
                  <a:lnTo>
                    <a:pt x="1688084" y="1846072"/>
                  </a:lnTo>
                  <a:lnTo>
                    <a:pt x="1685912" y="1844992"/>
                  </a:lnTo>
                  <a:lnTo>
                    <a:pt x="1819554" y="2809557"/>
                  </a:lnTo>
                  <a:lnTo>
                    <a:pt x="1818259" y="2810002"/>
                  </a:lnTo>
                  <a:lnTo>
                    <a:pt x="1714246" y="2856357"/>
                  </a:lnTo>
                  <a:lnTo>
                    <a:pt x="1712976" y="2857627"/>
                  </a:lnTo>
                  <a:lnTo>
                    <a:pt x="1712976" y="2862707"/>
                  </a:lnTo>
                  <a:lnTo>
                    <a:pt x="1715516" y="2862707"/>
                  </a:lnTo>
                  <a:lnTo>
                    <a:pt x="1716786" y="2863850"/>
                  </a:lnTo>
                  <a:lnTo>
                    <a:pt x="1717929" y="2863850"/>
                  </a:lnTo>
                  <a:lnTo>
                    <a:pt x="1719199" y="2862707"/>
                  </a:lnTo>
                  <a:lnTo>
                    <a:pt x="1729232" y="2858897"/>
                  </a:lnTo>
                  <a:lnTo>
                    <a:pt x="1825752" y="2816225"/>
                  </a:lnTo>
                  <a:lnTo>
                    <a:pt x="1825752" y="2814955"/>
                  </a:lnTo>
                  <a:lnTo>
                    <a:pt x="1823212" y="2816225"/>
                  </a:lnTo>
                  <a:lnTo>
                    <a:pt x="1819529" y="2814955"/>
                  </a:lnTo>
                  <a:lnTo>
                    <a:pt x="1818259" y="2812542"/>
                  </a:lnTo>
                  <a:lnTo>
                    <a:pt x="1819529" y="2810002"/>
                  </a:lnTo>
                  <a:lnTo>
                    <a:pt x="1819656" y="2810256"/>
                  </a:lnTo>
                  <a:lnTo>
                    <a:pt x="1827276" y="2806446"/>
                  </a:lnTo>
                  <a:close/>
                </a:path>
                <a:path w="2106295" h="3752215">
                  <a:moveTo>
                    <a:pt x="2106168" y="3018536"/>
                  </a:moveTo>
                  <a:lnTo>
                    <a:pt x="2104898" y="3018536"/>
                  </a:lnTo>
                  <a:lnTo>
                    <a:pt x="2102358" y="3015996"/>
                  </a:lnTo>
                  <a:lnTo>
                    <a:pt x="2101088" y="3015996"/>
                  </a:lnTo>
                  <a:lnTo>
                    <a:pt x="2091055" y="3021076"/>
                  </a:lnTo>
                  <a:lnTo>
                    <a:pt x="1765300" y="3170682"/>
                  </a:lnTo>
                  <a:lnTo>
                    <a:pt x="1762760" y="3171952"/>
                  </a:lnTo>
                  <a:lnTo>
                    <a:pt x="1765300" y="3173222"/>
                  </a:lnTo>
                  <a:lnTo>
                    <a:pt x="1767840" y="3178302"/>
                  </a:lnTo>
                  <a:lnTo>
                    <a:pt x="1766570" y="3180842"/>
                  </a:lnTo>
                  <a:lnTo>
                    <a:pt x="1764030" y="3182112"/>
                  </a:lnTo>
                  <a:lnTo>
                    <a:pt x="2103628" y="3024886"/>
                  </a:lnTo>
                  <a:lnTo>
                    <a:pt x="2104898" y="3023616"/>
                  </a:lnTo>
                  <a:lnTo>
                    <a:pt x="2104898" y="3021076"/>
                  </a:lnTo>
                  <a:lnTo>
                    <a:pt x="2106168" y="3021076"/>
                  </a:lnTo>
                  <a:lnTo>
                    <a:pt x="2106168" y="30185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951843" y="1397507"/>
              <a:ext cx="240156" cy="75951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10603992" y="1527047"/>
              <a:ext cx="1059180" cy="4347210"/>
            </a:xfrm>
            <a:custGeom>
              <a:avLst/>
              <a:gdLst/>
              <a:ahLst/>
              <a:cxnLst/>
              <a:rect l="l" t="t" r="r" b="b"/>
              <a:pathLst>
                <a:path w="1059179" h="4347210">
                  <a:moveTo>
                    <a:pt x="688848" y="3965956"/>
                  </a:moveTo>
                  <a:lnTo>
                    <a:pt x="687578" y="3963543"/>
                  </a:lnTo>
                  <a:lnTo>
                    <a:pt x="685038" y="3963543"/>
                  </a:lnTo>
                  <a:lnTo>
                    <a:pt x="682498" y="3964686"/>
                  </a:lnTo>
                  <a:lnTo>
                    <a:pt x="679958" y="3965956"/>
                  </a:lnTo>
                  <a:lnTo>
                    <a:pt x="657352" y="3978529"/>
                  </a:lnTo>
                  <a:lnTo>
                    <a:pt x="654469" y="3980688"/>
                  </a:lnTo>
                  <a:lnTo>
                    <a:pt x="651256" y="3980688"/>
                  </a:lnTo>
                  <a:lnTo>
                    <a:pt x="648716" y="3981958"/>
                  </a:lnTo>
                  <a:lnTo>
                    <a:pt x="2540" y="4336745"/>
                  </a:lnTo>
                  <a:lnTo>
                    <a:pt x="1270" y="4338015"/>
                  </a:lnTo>
                  <a:lnTo>
                    <a:pt x="0" y="4338015"/>
                  </a:lnTo>
                  <a:lnTo>
                    <a:pt x="0" y="4344352"/>
                  </a:lnTo>
                  <a:lnTo>
                    <a:pt x="1270" y="4346880"/>
                  </a:lnTo>
                  <a:lnTo>
                    <a:pt x="3810" y="4346880"/>
                  </a:lnTo>
                  <a:lnTo>
                    <a:pt x="8890" y="4344352"/>
                  </a:lnTo>
                  <a:lnTo>
                    <a:pt x="12700" y="4341812"/>
                  </a:lnTo>
                  <a:lnTo>
                    <a:pt x="655066" y="3988308"/>
                  </a:lnTo>
                  <a:lnTo>
                    <a:pt x="658876" y="3987038"/>
                  </a:lnTo>
                  <a:lnTo>
                    <a:pt x="658876" y="3984498"/>
                  </a:lnTo>
                  <a:lnTo>
                    <a:pt x="657606" y="3983228"/>
                  </a:lnTo>
                  <a:lnTo>
                    <a:pt x="657098" y="3982212"/>
                  </a:lnTo>
                  <a:lnTo>
                    <a:pt x="657352" y="3982339"/>
                  </a:lnTo>
                  <a:lnTo>
                    <a:pt x="658622" y="3983609"/>
                  </a:lnTo>
                  <a:lnTo>
                    <a:pt x="659892" y="3986022"/>
                  </a:lnTo>
                  <a:lnTo>
                    <a:pt x="658622" y="3988562"/>
                  </a:lnTo>
                  <a:lnTo>
                    <a:pt x="657352" y="3989832"/>
                  </a:lnTo>
                  <a:lnTo>
                    <a:pt x="674141" y="3981069"/>
                  </a:lnTo>
                  <a:lnTo>
                    <a:pt x="686308" y="3974719"/>
                  </a:lnTo>
                  <a:lnTo>
                    <a:pt x="687578" y="3972306"/>
                  </a:lnTo>
                  <a:lnTo>
                    <a:pt x="688848" y="3971036"/>
                  </a:lnTo>
                  <a:lnTo>
                    <a:pt x="688848" y="3965956"/>
                  </a:lnTo>
                  <a:close/>
                </a:path>
                <a:path w="1059179" h="4347210">
                  <a:moveTo>
                    <a:pt x="1046086" y="399046"/>
                  </a:moveTo>
                  <a:lnTo>
                    <a:pt x="1045464" y="396240"/>
                  </a:lnTo>
                  <a:lnTo>
                    <a:pt x="1045464" y="398780"/>
                  </a:lnTo>
                  <a:lnTo>
                    <a:pt x="1046086" y="399046"/>
                  </a:lnTo>
                  <a:close/>
                </a:path>
                <a:path w="1059179" h="4347210">
                  <a:moveTo>
                    <a:pt x="1054608" y="394208"/>
                  </a:moveTo>
                  <a:lnTo>
                    <a:pt x="1004062" y="11430"/>
                  </a:lnTo>
                  <a:lnTo>
                    <a:pt x="1002792" y="3810"/>
                  </a:lnTo>
                  <a:lnTo>
                    <a:pt x="1002792" y="2540"/>
                  </a:lnTo>
                  <a:lnTo>
                    <a:pt x="1001522" y="0"/>
                  </a:lnTo>
                  <a:lnTo>
                    <a:pt x="995172" y="0"/>
                  </a:lnTo>
                  <a:lnTo>
                    <a:pt x="995172" y="3810"/>
                  </a:lnTo>
                  <a:lnTo>
                    <a:pt x="1046988" y="389128"/>
                  </a:lnTo>
                  <a:lnTo>
                    <a:pt x="1046988" y="395478"/>
                  </a:lnTo>
                  <a:lnTo>
                    <a:pt x="1048258" y="398018"/>
                  </a:lnTo>
                  <a:lnTo>
                    <a:pt x="1050798" y="399288"/>
                  </a:lnTo>
                  <a:lnTo>
                    <a:pt x="1053338" y="399288"/>
                  </a:lnTo>
                  <a:lnTo>
                    <a:pt x="1054608" y="396748"/>
                  </a:lnTo>
                  <a:lnTo>
                    <a:pt x="1054608" y="394208"/>
                  </a:lnTo>
                  <a:close/>
                </a:path>
                <a:path w="1059179" h="4347210">
                  <a:moveTo>
                    <a:pt x="1059180" y="418719"/>
                  </a:moveTo>
                  <a:lnTo>
                    <a:pt x="1056843" y="399923"/>
                  </a:lnTo>
                  <a:lnTo>
                    <a:pt x="1056386" y="396240"/>
                  </a:lnTo>
                  <a:lnTo>
                    <a:pt x="1055116" y="397510"/>
                  </a:lnTo>
                  <a:lnTo>
                    <a:pt x="1053719" y="399923"/>
                  </a:lnTo>
                  <a:lnTo>
                    <a:pt x="1048258" y="399923"/>
                  </a:lnTo>
                  <a:lnTo>
                    <a:pt x="1046086" y="399046"/>
                  </a:lnTo>
                  <a:lnTo>
                    <a:pt x="1046861" y="402463"/>
                  </a:lnTo>
                  <a:lnTo>
                    <a:pt x="1049528" y="419989"/>
                  </a:lnTo>
                  <a:lnTo>
                    <a:pt x="1049528" y="422402"/>
                  </a:lnTo>
                  <a:lnTo>
                    <a:pt x="1052322" y="423672"/>
                  </a:lnTo>
                  <a:lnTo>
                    <a:pt x="1056386" y="423672"/>
                  </a:lnTo>
                  <a:lnTo>
                    <a:pt x="1059180" y="422402"/>
                  </a:lnTo>
                  <a:lnTo>
                    <a:pt x="1059180" y="4187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761220" y="4925568"/>
              <a:ext cx="65531" cy="262127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205466" y="4953762"/>
              <a:ext cx="301370" cy="156971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744456" y="5243321"/>
              <a:ext cx="188214" cy="101600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9218676" y="240804"/>
              <a:ext cx="2973705" cy="5050790"/>
            </a:xfrm>
            <a:custGeom>
              <a:avLst/>
              <a:gdLst/>
              <a:ahLst/>
              <a:cxnLst/>
              <a:rect l="l" t="t" r="r" b="b"/>
              <a:pathLst>
                <a:path w="2973704" h="5050790">
                  <a:moveTo>
                    <a:pt x="23215" y="2228837"/>
                  </a:moveTo>
                  <a:lnTo>
                    <a:pt x="1270" y="2228837"/>
                  </a:lnTo>
                  <a:lnTo>
                    <a:pt x="0" y="2228837"/>
                  </a:lnTo>
                  <a:lnTo>
                    <a:pt x="0" y="2232647"/>
                  </a:lnTo>
                  <a:lnTo>
                    <a:pt x="1270" y="2235187"/>
                  </a:lnTo>
                  <a:lnTo>
                    <a:pt x="3810" y="2236457"/>
                  </a:lnTo>
                  <a:lnTo>
                    <a:pt x="6350" y="2235187"/>
                  </a:lnTo>
                  <a:lnTo>
                    <a:pt x="10160" y="2233917"/>
                  </a:lnTo>
                  <a:lnTo>
                    <a:pt x="16383" y="2231377"/>
                  </a:lnTo>
                  <a:lnTo>
                    <a:pt x="23215" y="2228837"/>
                  </a:lnTo>
                  <a:close/>
                </a:path>
                <a:path w="2973704" h="5050790">
                  <a:moveTo>
                    <a:pt x="397002" y="2086851"/>
                  </a:moveTo>
                  <a:lnTo>
                    <a:pt x="395732" y="2084311"/>
                  </a:lnTo>
                  <a:lnTo>
                    <a:pt x="395732" y="2083041"/>
                  </a:lnTo>
                  <a:lnTo>
                    <a:pt x="394462" y="2081771"/>
                  </a:lnTo>
                  <a:lnTo>
                    <a:pt x="390652" y="2081771"/>
                  </a:lnTo>
                  <a:lnTo>
                    <a:pt x="2540" y="2225027"/>
                  </a:lnTo>
                  <a:lnTo>
                    <a:pt x="1270" y="2225027"/>
                  </a:lnTo>
                  <a:lnTo>
                    <a:pt x="1270" y="2227567"/>
                  </a:lnTo>
                  <a:lnTo>
                    <a:pt x="26631" y="2227567"/>
                  </a:lnTo>
                  <a:lnTo>
                    <a:pt x="391922" y="2091931"/>
                  </a:lnTo>
                  <a:lnTo>
                    <a:pt x="393192" y="2090661"/>
                  </a:lnTo>
                  <a:lnTo>
                    <a:pt x="395732" y="2089391"/>
                  </a:lnTo>
                  <a:lnTo>
                    <a:pt x="397002" y="2086851"/>
                  </a:lnTo>
                  <a:close/>
                </a:path>
                <a:path w="2973704" h="5050790">
                  <a:moveTo>
                    <a:pt x="2274366" y="3900957"/>
                  </a:moveTo>
                  <a:lnTo>
                    <a:pt x="2273808" y="3898125"/>
                  </a:lnTo>
                  <a:lnTo>
                    <a:pt x="2273808" y="3900665"/>
                  </a:lnTo>
                  <a:lnTo>
                    <a:pt x="2274366" y="3900957"/>
                  </a:lnTo>
                  <a:close/>
                </a:path>
                <a:path w="2973704" h="5050790">
                  <a:moveTo>
                    <a:pt x="2327148" y="1899018"/>
                  </a:moveTo>
                  <a:lnTo>
                    <a:pt x="2304338" y="1737855"/>
                  </a:lnTo>
                  <a:lnTo>
                    <a:pt x="2304186" y="1736775"/>
                  </a:lnTo>
                  <a:lnTo>
                    <a:pt x="2304161" y="1735315"/>
                  </a:lnTo>
                  <a:lnTo>
                    <a:pt x="2302764" y="1737855"/>
                  </a:lnTo>
                  <a:lnTo>
                    <a:pt x="2297684" y="1737855"/>
                  </a:lnTo>
                  <a:lnTo>
                    <a:pt x="2296655" y="1737347"/>
                  </a:lnTo>
                  <a:lnTo>
                    <a:pt x="2301494" y="1737347"/>
                  </a:lnTo>
                  <a:lnTo>
                    <a:pt x="2302764" y="1734807"/>
                  </a:lnTo>
                  <a:lnTo>
                    <a:pt x="2302764" y="1732267"/>
                  </a:lnTo>
                  <a:lnTo>
                    <a:pt x="2301494" y="1725917"/>
                  </a:lnTo>
                  <a:lnTo>
                    <a:pt x="2065909" y="3797"/>
                  </a:lnTo>
                  <a:lnTo>
                    <a:pt x="2065909" y="2527"/>
                  </a:lnTo>
                  <a:lnTo>
                    <a:pt x="2064639" y="1257"/>
                  </a:lnTo>
                  <a:lnTo>
                    <a:pt x="2062226" y="1257"/>
                  </a:lnTo>
                  <a:lnTo>
                    <a:pt x="2060956" y="0"/>
                  </a:lnTo>
                  <a:lnTo>
                    <a:pt x="2057146" y="0"/>
                  </a:lnTo>
                  <a:lnTo>
                    <a:pt x="2055876" y="2527"/>
                  </a:lnTo>
                  <a:lnTo>
                    <a:pt x="2055876" y="5067"/>
                  </a:lnTo>
                  <a:lnTo>
                    <a:pt x="2057146" y="10147"/>
                  </a:lnTo>
                  <a:lnTo>
                    <a:pt x="2294001" y="1733537"/>
                  </a:lnTo>
                  <a:lnTo>
                    <a:pt x="2294001" y="1736077"/>
                  </a:lnTo>
                  <a:lnTo>
                    <a:pt x="2295525" y="1736890"/>
                  </a:lnTo>
                  <a:lnTo>
                    <a:pt x="2318131" y="1902701"/>
                  </a:lnTo>
                  <a:lnTo>
                    <a:pt x="2318131" y="1905241"/>
                  </a:lnTo>
                  <a:lnTo>
                    <a:pt x="2320798" y="1906511"/>
                  </a:lnTo>
                  <a:lnTo>
                    <a:pt x="2325878" y="1906511"/>
                  </a:lnTo>
                  <a:lnTo>
                    <a:pt x="2327148" y="1903971"/>
                  </a:lnTo>
                  <a:lnTo>
                    <a:pt x="2327148" y="1899018"/>
                  </a:lnTo>
                  <a:close/>
                </a:path>
                <a:path w="2973704" h="5050790">
                  <a:moveTo>
                    <a:pt x="2394826" y="4700790"/>
                  </a:moveTo>
                  <a:lnTo>
                    <a:pt x="2394204" y="4698098"/>
                  </a:lnTo>
                  <a:lnTo>
                    <a:pt x="2394204" y="4700511"/>
                  </a:lnTo>
                  <a:lnTo>
                    <a:pt x="2394826" y="4700790"/>
                  </a:lnTo>
                  <a:close/>
                </a:path>
                <a:path w="2973704" h="5050790">
                  <a:moveTo>
                    <a:pt x="2453640" y="5041633"/>
                  </a:moveTo>
                  <a:lnTo>
                    <a:pt x="2404160" y="4707877"/>
                  </a:lnTo>
                  <a:lnTo>
                    <a:pt x="2404008" y="4706861"/>
                  </a:lnTo>
                  <a:lnTo>
                    <a:pt x="2404872" y="4705210"/>
                  </a:lnTo>
                  <a:lnTo>
                    <a:pt x="2404872" y="4702924"/>
                  </a:lnTo>
                  <a:lnTo>
                    <a:pt x="2404592" y="4701654"/>
                  </a:lnTo>
                  <a:lnTo>
                    <a:pt x="2404275" y="4700232"/>
                  </a:lnTo>
                  <a:lnTo>
                    <a:pt x="2404618" y="4699584"/>
                  </a:lnTo>
                  <a:lnTo>
                    <a:pt x="2404872" y="4699368"/>
                  </a:lnTo>
                  <a:lnTo>
                    <a:pt x="2404795" y="4699241"/>
                  </a:lnTo>
                  <a:lnTo>
                    <a:pt x="2404872" y="4699114"/>
                  </a:lnTo>
                  <a:lnTo>
                    <a:pt x="2404872" y="4696701"/>
                  </a:lnTo>
                  <a:lnTo>
                    <a:pt x="2403043" y="4681969"/>
                  </a:lnTo>
                  <a:lnTo>
                    <a:pt x="2402459" y="4677143"/>
                  </a:lnTo>
                  <a:lnTo>
                    <a:pt x="2401189" y="4679556"/>
                  </a:lnTo>
                  <a:lnTo>
                    <a:pt x="2400046" y="4681969"/>
                  </a:lnTo>
                  <a:lnTo>
                    <a:pt x="2395093" y="4681969"/>
                  </a:lnTo>
                  <a:lnTo>
                    <a:pt x="2394547" y="4681715"/>
                  </a:lnTo>
                  <a:lnTo>
                    <a:pt x="2399030" y="4681715"/>
                  </a:lnTo>
                  <a:lnTo>
                    <a:pt x="2400300" y="4679175"/>
                  </a:lnTo>
                  <a:lnTo>
                    <a:pt x="2400300" y="4676635"/>
                  </a:lnTo>
                  <a:lnTo>
                    <a:pt x="2394712" y="4639551"/>
                  </a:lnTo>
                  <a:lnTo>
                    <a:pt x="2393950" y="4634471"/>
                  </a:lnTo>
                  <a:lnTo>
                    <a:pt x="2393950" y="4637011"/>
                  </a:lnTo>
                  <a:lnTo>
                    <a:pt x="2392680" y="4639551"/>
                  </a:lnTo>
                  <a:lnTo>
                    <a:pt x="2391918" y="4639551"/>
                  </a:lnTo>
                  <a:lnTo>
                    <a:pt x="2392680" y="4638027"/>
                  </a:lnTo>
                  <a:lnTo>
                    <a:pt x="2392680" y="4635487"/>
                  </a:lnTo>
                  <a:lnTo>
                    <a:pt x="2344534" y="4313415"/>
                  </a:lnTo>
                  <a:lnTo>
                    <a:pt x="2344318" y="4311993"/>
                  </a:lnTo>
                  <a:lnTo>
                    <a:pt x="2346325" y="4309986"/>
                  </a:lnTo>
                  <a:lnTo>
                    <a:pt x="2345055" y="4307573"/>
                  </a:lnTo>
                  <a:lnTo>
                    <a:pt x="2345055" y="4306303"/>
                  </a:lnTo>
                  <a:lnTo>
                    <a:pt x="2343023" y="4292968"/>
                  </a:lnTo>
                  <a:lnTo>
                    <a:pt x="2343023" y="4312526"/>
                  </a:lnTo>
                  <a:lnTo>
                    <a:pt x="2341245" y="4313415"/>
                  </a:lnTo>
                  <a:lnTo>
                    <a:pt x="2339467" y="4313415"/>
                  </a:lnTo>
                  <a:lnTo>
                    <a:pt x="2341245" y="4312526"/>
                  </a:lnTo>
                  <a:lnTo>
                    <a:pt x="2343023" y="4312526"/>
                  </a:lnTo>
                  <a:lnTo>
                    <a:pt x="2343023" y="4292968"/>
                  </a:lnTo>
                  <a:lnTo>
                    <a:pt x="2283510" y="3902329"/>
                  </a:lnTo>
                  <a:lnTo>
                    <a:pt x="2284476" y="3900411"/>
                  </a:lnTo>
                  <a:lnTo>
                    <a:pt x="2284476" y="3897871"/>
                  </a:lnTo>
                  <a:lnTo>
                    <a:pt x="2201545" y="3338055"/>
                  </a:lnTo>
                  <a:lnTo>
                    <a:pt x="2200275" y="3332975"/>
                  </a:lnTo>
                  <a:lnTo>
                    <a:pt x="2200275" y="3326625"/>
                  </a:lnTo>
                  <a:lnTo>
                    <a:pt x="2197735" y="3325355"/>
                  </a:lnTo>
                  <a:lnTo>
                    <a:pt x="2192782" y="3325355"/>
                  </a:lnTo>
                  <a:lnTo>
                    <a:pt x="2192782" y="3326625"/>
                  </a:lnTo>
                  <a:lnTo>
                    <a:pt x="2191512" y="3327895"/>
                  </a:lnTo>
                  <a:lnTo>
                    <a:pt x="2191512" y="3330435"/>
                  </a:lnTo>
                  <a:lnTo>
                    <a:pt x="2275713" y="3895331"/>
                  </a:lnTo>
                  <a:lnTo>
                    <a:pt x="2275713" y="3901630"/>
                  </a:lnTo>
                  <a:lnTo>
                    <a:pt x="2274366" y="3900957"/>
                  </a:lnTo>
                  <a:lnTo>
                    <a:pt x="2275078" y="3904475"/>
                  </a:lnTo>
                  <a:lnTo>
                    <a:pt x="2334895" y="4299953"/>
                  </a:lnTo>
                  <a:lnTo>
                    <a:pt x="2336165" y="4308843"/>
                  </a:lnTo>
                  <a:lnTo>
                    <a:pt x="2336165" y="4311256"/>
                  </a:lnTo>
                  <a:lnTo>
                    <a:pt x="2337816" y="4312907"/>
                  </a:lnTo>
                  <a:lnTo>
                    <a:pt x="2336292" y="4312145"/>
                  </a:lnTo>
                  <a:lnTo>
                    <a:pt x="2383917" y="4632947"/>
                  </a:lnTo>
                  <a:lnTo>
                    <a:pt x="2383917" y="4639297"/>
                  </a:lnTo>
                  <a:lnTo>
                    <a:pt x="2385961" y="4640326"/>
                  </a:lnTo>
                  <a:lnTo>
                    <a:pt x="2386330" y="4642091"/>
                  </a:lnTo>
                  <a:lnTo>
                    <a:pt x="2391410" y="4674095"/>
                  </a:lnTo>
                  <a:lnTo>
                    <a:pt x="2391410" y="4680445"/>
                  </a:lnTo>
                  <a:lnTo>
                    <a:pt x="2393277" y="4681385"/>
                  </a:lnTo>
                  <a:lnTo>
                    <a:pt x="2393950" y="4684509"/>
                  </a:lnTo>
                  <a:lnTo>
                    <a:pt x="2395093" y="4689335"/>
                  </a:lnTo>
                  <a:lnTo>
                    <a:pt x="2396363" y="4695431"/>
                  </a:lnTo>
                  <a:lnTo>
                    <a:pt x="2396363" y="4700257"/>
                  </a:lnTo>
                  <a:lnTo>
                    <a:pt x="2398776" y="4701527"/>
                  </a:lnTo>
                  <a:lnTo>
                    <a:pt x="2402344" y="4701527"/>
                  </a:lnTo>
                  <a:lnTo>
                    <a:pt x="2402205" y="4701654"/>
                  </a:lnTo>
                  <a:lnTo>
                    <a:pt x="2396871" y="4701654"/>
                  </a:lnTo>
                  <a:lnTo>
                    <a:pt x="2394826" y="4700790"/>
                  </a:lnTo>
                  <a:lnTo>
                    <a:pt x="2395601" y="4704067"/>
                  </a:lnTo>
                  <a:lnTo>
                    <a:pt x="2395601" y="4706480"/>
                  </a:lnTo>
                  <a:lnTo>
                    <a:pt x="2398141" y="4707623"/>
                  </a:lnTo>
                  <a:lnTo>
                    <a:pt x="2402192" y="4707623"/>
                  </a:lnTo>
                  <a:lnTo>
                    <a:pt x="2402078" y="4707877"/>
                  </a:lnTo>
                  <a:lnTo>
                    <a:pt x="2398268" y="4707877"/>
                  </a:lnTo>
                  <a:lnTo>
                    <a:pt x="2395728" y="4706607"/>
                  </a:lnTo>
                  <a:lnTo>
                    <a:pt x="2446147" y="5042903"/>
                  </a:lnTo>
                  <a:lnTo>
                    <a:pt x="2446147" y="5049253"/>
                  </a:lnTo>
                  <a:lnTo>
                    <a:pt x="2448560" y="5050523"/>
                  </a:lnTo>
                  <a:lnTo>
                    <a:pt x="2452370" y="5050523"/>
                  </a:lnTo>
                  <a:lnTo>
                    <a:pt x="2453640" y="5049253"/>
                  </a:lnTo>
                  <a:lnTo>
                    <a:pt x="2453640" y="5041633"/>
                  </a:lnTo>
                  <a:close/>
                </a:path>
                <a:path w="2973704" h="5050790">
                  <a:moveTo>
                    <a:pt x="2519540" y="2843136"/>
                  </a:moveTo>
                  <a:lnTo>
                    <a:pt x="2518664" y="2842247"/>
                  </a:lnTo>
                  <a:lnTo>
                    <a:pt x="2517902" y="2842247"/>
                  </a:lnTo>
                  <a:lnTo>
                    <a:pt x="2517394" y="2842247"/>
                  </a:lnTo>
                  <a:lnTo>
                    <a:pt x="2512949" y="2842247"/>
                  </a:lnTo>
                  <a:lnTo>
                    <a:pt x="2461641" y="2865234"/>
                  </a:lnTo>
                  <a:lnTo>
                    <a:pt x="2456688" y="2867901"/>
                  </a:lnTo>
                  <a:lnTo>
                    <a:pt x="2454148" y="2869171"/>
                  </a:lnTo>
                  <a:lnTo>
                    <a:pt x="2452878" y="2871711"/>
                  </a:lnTo>
                  <a:lnTo>
                    <a:pt x="2455418" y="2876791"/>
                  </a:lnTo>
                  <a:lnTo>
                    <a:pt x="2457831" y="2878061"/>
                  </a:lnTo>
                  <a:lnTo>
                    <a:pt x="2460371" y="2876791"/>
                  </a:lnTo>
                  <a:lnTo>
                    <a:pt x="2515362" y="2851264"/>
                  </a:lnTo>
                  <a:lnTo>
                    <a:pt x="2516632" y="2849867"/>
                  </a:lnTo>
                  <a:lnTo>
                    <a:pt x="2519172" y="2849867"/>
                  </a:lnTo>
                  <a:lnTo>
                    <a:pt x="2519172" y="2843517"/>
                  </a:lnTo>
                  <a:lnTo>
                    <a:pt x="2518257" y="2842615"/>
                  </a:lnTo>
                  <a:lnTo>
                    <a:pt x="2519540" y="2843136"/>
                  </a:lnTo>
                  <a:close/>
                </a:path>
                <a:path w="2973704" h="5050790">
                  <a:moveTo>
                    <a:pt x="2953512" y="3020809"/>
                  </a:moveTo>
                  <a:lnTo>
                    <a:pt x="2952242" y="3019539"/>
                  </a:lnTo>
                  <a:lnTo>
                    <a:pt x="2951226" y="3020047"/>
                  </a:lnTo>
                  <a:lnTo>
                    <a:pt x="2953512" y="3020809"/>
                  </a:lnTo>
                  <a:close/>
                </a:path>
                <a:path w="2973704" h="5050790">
                  <a:moveTo>
                    <a:pt x="2973324" y="3029813"/>
                  </a:moveTo>
                  <a:lnTo>
                    <a:pt x="2955417" y="3022333"/>
                  </a:lnTo>
                  <a:lnTo>
                    <a:pt x="2952877" y="3021063"/>
                  </a:lnTo>
                  <a:lnTo>
                    <a:pt x="2950984" y="3020174"/>
                  </a:lnTo>
                  <a:lnTo>
                    <a:pt x="2951226" y="3020047"/>
                  </a:lnTo>
                  <a:lnTo>
                    <a:pt x="2945892" y="3018269"/>
                  </a:lnTo>
                  <a:lnTo>
                    <a:pt x="2519540" y="2843136"/>
                  </a:lnTo>
                  <a:lnTo>
                    <a:pt x="2519934" y="2843517"/>
                  </a:lnTo>
                  <a:lnTo>
                    <a:pt x="2519934" y="2844787"/>
                  </a:lnTo>
                  <a:lnTo>
                    <a:pt x="2521204" y="2847327"/>
                  </a:lnTo>
                  <a:lnTo>
                    <a:pt x="2519934" y="2849867"/>
                  </a:lnTo>
                  <a:lnTo>
                    <a:pt x="2517394" y="2851137"/>
                  </a:lnTo>
                  <a:lnTo>
                    <a:pt x="2516124" y="2852407"/>
                  </a:lnTo>
                  <a:lnTo>
                    <a:pt x="2945739" y="3027578"/>
                  </a:lnTo>
                  <a:lnTo>
                    <a:pt x="2946400" y="3028937"/>
                  </a:lnTo>
                  <a:lnTo>
                    <a:pt x="2948940" y="3030207"/>
                  </a:lnTo>
                  <a:lnTo>
                    <a:pt x="2973324" y="3040316"/>
                  </a:lnTo>
                  <a:lnTo>
                    <a:pt x="2973324" y="30298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>
            <a:spLocks noGrp="1"/>
          </p:cNvSpPr>
          <p:nvPr>
            <p:ph type="title"/>
          </p:nvPr>
        </p:nvSpPr>
        <p:spPr>
          <a:xfrm>
            <a:off x="566165" y="488967"/>
            <a:ext cx="9488806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057015" algn="l"/>
              </a:tabLst>
            </a:pPr>
            <a:r>
              <a:rPr lang="pt-BR" spc="-5" dirty="0"/>
              <a:t>VAMOS PRATICAR</a:t>
            </a:r>
            <a:endParaRPr spc="-5" dirty="0"/>
          </a:p>
        </p:txBody>
      </p:sp>
      <p:sp>
        <p:nvSpPr>
          <p:cNvPr id="85" name="object 8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771722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770376"/>
            <a:ext cx="4996180" cy="3088005"/>
            <a:chOff x="0" y="3770376"/>
            <a:chExt cx="4996180" cy="3088005"/>
          </a:xfrm>
        </p:grpSpPr>
        <p:sp>
          <p:nvSpPr>
            <p:cNvPr id="3" name="object 3"/>
            <p:cNvSpPr/>
            <p:nvPr/>
          </p:nvSpPr>
          <p:spPr>
            <a:xfrm>
              <a:off x="0" y="6580632"/>
              <a:ext cx="15240" cy="99060"/>
            </a:xfrm>
            <a:custGeom>
              <a:avLst/>
              <a:gdLst/>
              <a:ahLst/>
              <a:cxnLst/>
              <a:rect l="l" t="t" r="r" b="b"/>
              <a:pathLst>
                <a:path w="15240" h="99059">
                  <a:moveTo>
                    <a:pt x="15241" y="0"/>
                  </a:moveTo>
                  <a:lnTo>
                    <a:pt x="0" y="5537"/>
                  </a:lnTo>
                  <a:lnTo>
                    <a:pt x="0" y="99060"/>
                  </a:lnTo>
                  <a:lnTo>
                    <a:pt x="15241" y="0"/>
                  </a:lnTo>
                  <a:close/>
                </a:path>
              </a:pathLst>
            </a:custGeom>
            <a:solidFill>
              <a:srgbClr val="F16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556248"/>
              <a:ext cx="18415" cy="15240"/>
            </a:xfrm>
            <a:custGeom>
              <a:avLst/>
              <a:gdLst/>
              <a:ahLst/>
              <a:cxnLst/>
              <a:rect l="l" t="t" r="r" b="b"/>
              <a:pathLst>
                <a:path w="18415" h="15240">
                  <a:moveTo>
                    <a:pt x="18288" y="0"/>
                  </a:moveTo>
                  <a:lnTo>
                    <a:pt x="0" y="7150"/>
                  </a:lnTo>
                  <a:lnTo>
                    <a:pt x="0" y="15239"/>
                  </a:lnTo>
                  <a:lnTo>
                    <a:pt x="17009" y="8610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F397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533388"/>
              <a:ext cx="12700" cy="15240"/>
            </a:xfrm>
            <a:custGeom>
              <a:avLst/>
              <a:gdLst/>
              <a:ahLst/>
              <a:cxnLst/>
              <a:rect l="l" t="t" r="r" b="b"/>
              <a:pathLst>
                <a:path w="12700" h="15240">
                  <a:moveTo>
                    <a:pt x="0" y="0"/>
                  </a:moveTo>
                  <a:lnTo>
                    <a:pt x="0" y="15239"/>
                  </a:lnTo>
                  <a:lnTo>
                    <a:pt x="12192" y="104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C8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964936"/>
              <a:ext cx="314325" cy="893444"/>
            </a:xfrm>
            <a:custGeom>
              <a:avLst/>
              <a:gdLst/>
              <a:ahLst/>
              <a:cxnLst/>
              <a:rect l="l" t="t" r="r" b="b"/>
              <a:pathLst>
                <a:path w="314325" h="893445">
                  <a:moveTo>
                    <a:pt x="0" y="0"/>
                  </a:moveTo>
                  <a:lnTo>
                    <a:pt x="0" y="548881"/>
                  </a:lnTo>
                  <a:lnTo>
                    <a:pt x="31164" y="574560"/>
                  </a:lnTo>
                  <a:lnTo>
                    <a:pt x="31164" y="575335"/>
                  </a:lnTo>
                  <a:lnTo>
                    <a:pt x="31804" y="576364"/>
                  </a:lnTo>
                  <a:lnTo>
                    <a:pt x="31804" y="579310"/>
                  </a:lnTo>
                  <a:lnTo>
                    <a:pt x="28342" y="603453"/>
                  </a:lnTo>
                  <a:lnTo>
                    <a:pt x="0" y="807214"/>
                  </a:lnTo>
                  <a:lnTo>
                    <a:pt x="0" y="893062"/>
                  </a:lnTo>
                  <a:lnTo>
                    <a:pt x="158471" y="893062"/>
                  </a:lnTo>
                  <a:lnTo>
                    <a:pt x="187490" y="703338"/>
                  </a:lnTo>
                  <a:lnTo>
                    <a:pt x="187490" y="700646"/>
                  </a:lnTo>
                  <a:lnTo>
                    <a:pt x="188137" y="699871"/>
                  </a:lnTo>
                  <a:lnTo>
                    <a:pt x="190449" y="699871"/>
                  </a:lnTo>
                  <a:lnTo>
                    <a:pt x="248665" y="675474"/>
                  </a:lnTo>
                  <a:lnTo>
                    <a:pt x="313944" y="2517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3652" y="6088380"/>
              <a:ext cx="421005" cy="547370"/>
            </a:xfrm>
            <a:custGeom>
              <a:avLst/>
              <a:gdLst/>
              <a:ahLst/>
              <a:cxnLst/>
              <a:rect l="l" t="t" r="r" b="b"/>
              <a:pathLst>
                <a:path w="421005" h="547370">
                  <a:moveTo>
                    <a:pt x="420624" y="0"/>
                  </a:moveTo>
                  <a:lnTo>
                    <a:pt x="64312" y="131000"/>
                  </a:lnTo>
                  <a:lnTo>
                    <a:pt x="0" y="547116"/>
                  </a:lnTo>
                  <a:lnTo>
                    <a:pt x="353491" y="412394"/>
                  </a:lnTo>
                  <a:lnTo>
                    <a:pt x="420624" y="0"/>
                  </a:lnTo>
                  <a:close/>
                </a:path>
              </a:pathLst>
            </a:custGeom>
            <a:solidFill>
              <a:srgbClr val="A2D1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1944" y="6682740"/>
              <a:ext cx="238760" cy="175260"/>
            </a:xfrm>
            <a:custGeom>
              <a:avLst/>
              <a:gdLst/>
              <a:ahLst/>
              <a:cxnLst/>
              <a:rect l="l" t="t" r="r" b="b"/>
              <a:pathLst>
                <a:path w="238759" h="175259">
                  <a:moveTo>
                    <a:pt x="26886" y="0"/>
                  </a:moveTo>
                  <a:lnTo>
                    <a:pt x="0" y="175257"/>
                  </a:lnTo>
                  <a:lnTo>
                    <a:pt x="238602" y="175257"/>
                  </a:lnTo>
                  <a:lnTo>
                    <a:pt x="26886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8788" y="6516624"/>
              <a:ext cx="405765" cy="341630"/>
            </a:xfrm>
            <a:custGeom>
              <a:avLst/>
              <a:gdLst/>
              <a:ahLst/>
              <a:cxnLst/>
              <a:rect l="l" t="t" r="r" b="b"/>
              <a:pathLst>
                <a:path w="405765" h="341629">
                  <a:moveTo>
                    <a:pt x="405384" y="0"/>
                  </a:moveTo>
                  <a:lnTo>
                    <a:pt x="0" y="154508"/>
                  </a:lnTo>
                  <a:lnTo>
                    <a:pt x="225056" y="341373"/>
                  </a:lnTo>
                  <a:lnTo>
                    <a:pt x="349791" y="341373"/>
                  </a:lnTo>
                  <a:lnTo>
                    <a:pt x="405384" y="0"/>
                  </a:lnTo>
                  <a:close/>
                </a:path>
              </a:pathLst>
            </a:custGeom>
            <a:solidFill>
              <a:srgbClr val="F397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5052060"/>
              <a:ext cx="853440" cy="1153795"/>
            </a:xfrm>
            <a:custGeom>
              <a:avLst/>
              <a:gdLst/>
              <a:ahLst/>
              <a:cxnLst/>
              <a:rect l="l" t="t" r="r" b="b"/>
              <a:pathLst>
                <a:path w="853440" h="1153795">
                  <a:moveTo>
                    <a:pt x="853440" y="0"/>
                  </a:moveTo>
                  <a:lnTo>
                    <a:pt x="0" y="286257"/>
                  </a:lnTo>
                  <a:lnTo>
                    <a:pt x="0" y="894168"/>
                  </a:lnTo>
                  <a:lnTo>
                    <a:pt x="323443" y="1153667"/>
                  </a:lnTo>
                  <a:lnTo>
                    <a:pt x="687095" y="1020000"/>
                  </a:lnTo>
                  <a:lnTo>
                    <a:pt x="853440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3466" y="4504944"/>
              <a:ext cx="800100" cy="2353310"/>
            </a:xfrm>
            <a:custGeom>
              <a:avLst/>
              <a:gdLst/>
              <a:ahLst/>
              <a:cxnLst/>
              <a:rect l="l" t="t" r="r" b="b"/>
              <a:pathLst>
                <a:path w="800100" h="2353309">
                  <a:moveTo>
                    <a:pt x="382868" y="0"/>
                  </a:moveTo>
                  <a:lnTo>
                    <a:pt x="0" y="2353052"/>
                  </a:lnTo>
                  <a:lnTo>
                    <a:pt x="441139" y="2353052"/>
                  </a:lnTo>
                  <a:lnTo>
                    <a:pt x="799657" y="291464"/>
                  </a:lnTo>
                  <a:lnTo>
                    <a:pt x="382868" y="0"/>
                  </a:lnTo>
                  <a:close/>
                </a:path>
              </a:pathLst>
            </a:custGeom>
            <a:solidFill>
              <a:srgbClr val="F397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28523" y="4303776"/>
              <a:ext cx="1844675" cy="2554605"/>
            </a:xfrm>
            <a:custGeom>
              <a:avLst/>
              <a:gdLst/>
              <a:ahLst/>
              <a:cxnLst/>
              <a:rect l="l" t="t" r="r" b="b"/>
              <a:pathLst>
                <a:path w="1844675" h="2554604">
                  <a:moveTo>
                    <a:pt x="1844216" y="0"/>
                  </a:moveTo>
                  <a:lnTo>
                    <a:pt x="358824" y="494284"/>
                  </a:lnTo>
                  <a:lnTo>
                    <a:pt x="0" y="2554222"/>
                  </a:lnTo>
                  <a:lnTo>
                    <a:pt x="1316094" y="2554222"/>
                  </a:lnTo>
                  <a:lnTo>
                    <a:pt x="1444801" y="1931809"/>
                  </a:lnTo>
                  <a:lnTo>
                    <a:pt x="1697150" y="711326"/>
                  </a:lnTo>
                  <a:lnTo>
                    <a:pt x="1697277" y="711073"/>
                  </a:lnTo>
                  <a:lnTo>
                    <a:pt x="1700071" y="696849"/>
                  </a:lnTo>
                  <a:lnTo>
                    <a:pt x="1719375" y="603757"/>
                  </a:lnTo>
                  <a:lnTo>
                    <a:pt x="1844216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09621" y="4698492"/>
              <a:ext cx="2086610" cy="2159635"/>
            </a:xfrm>
            <a:custGeom>
              <a:avLst/>
              <a:gdLst/>
              <a:ahLst/>
              <a:cxnLst/>
              <a:rect l="l" t="t" r="r" b="b"/>
              <a:pathLst>
                <a:path w="2086610" h="2159634">
                  <a:moveTo>
                    <a:pt x="2086050" y="0"/>
                  </a:moveTo>
                  <a:lnTo>
                    <a:pt x="330402" y="658494"/>
                  </a:lnTo>
                  <a:lnTo>
                    <a:pt x="59130" y="1890699"/>
                  </a:lnTo>
                  <a:lnTo>
                    <a:pt x="0" y="2159506"/>
                  </a:lnTo>
                  <a:lnTo>
                    <a:pt x="1529125" y="2159506"/>
                  </a:lnTo>
                  <a:lnTo>
                    <a:pt x="1598415" y="1890699"/>
                  </a:lnTo>
                  <a:lnTo>
                    <a:pt x="2086050" y="0"/>
                  </a:lnTo>
                  <a:close/>
                </a:path>
              </a:pathLst>
            </a:custGeom>
            <a:solidFill>
              <a:srgbClr val="F8C8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46972" y="5027675"/>
              <a:ext cx="779780" cy="1830705"/>
            </a:xfrm>
            <a:custGeom>
              <a:avLst/>
              <a:gdLst/>
              <a:ahLst/>
              <a:cxnLst/>
              <a:rect l="l" t="t" r="r" b="b"/>
              <a:pathLst>
                <a:path w="779780" h="1830704">
                  <a:moveTo>
                    <a:pt x="506539" y="1564017"/>
                  </a:moveTo>
                  <a:lnTo>
                    <a:pt x="114998" y="1278636"/>
                  </a:lnTo>
                  <a:lnTo>
                    <a:pt x="0" y="1830324"/>
                  </a:lnTo>
                  <a:lnTo>
                    <a:pt x="448043" y="1830324"/>
                  </a:lnTo>
                  <a:lnTo>
                    <a:pt x="506539" y="1564017"/>
                  </a:lnTo>
                  <a:close/>
                </a:path>
                <a:path w="779780" h="1830704">
                  <a:moveTo>
                    <a:pt x="779335" y="327152"/>
                  </a:moveTo>
                  <a:lnTo>
                    <a:pt x="289242" y="0"/>
                  </a:lnTo>
                  <a:lnTo>
                    <a:pt x="40195" y="1205903"/>
                  </a:lnTo>
                  <a:lnTo>
                    <a:pt x="510603" y="1548384"/>
                  </a:lnTo>
                  <a:lnTo>
                    <a:pt x="779335" y="327152"/>
                  </a:lnTo>
                  <a:close/>
                </a:path>
              </a:pathLst>
            </a:custGeom>
            <a:solidFill>
              <a:srgbClr val="A2D1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40151" y="3770376"/>
              <a:ext cx="2249805" cy="1572895"/>
            </a:xfrm>
            <a:custGeom>
              <a:avLst/>
              <a:gdLst/>
              <a:ahLst/>
              <a:cxnLst/>
              <a:rect l="l" t="t" r="r" b="b"/>
              <a:pathLst>
                <a:path w="2249804" h="1572895">
                  <a:moveTo>
                    <a:pt x="713613" y="0"/>
                  </a:moveTo>
                  <a:lnTo>
                    <a:pt x="411480" y="97028"/>
                  </a:lnTo>
                  <a:lnTo>
                    <a:pt x="1428242" y="714882"/>
                  </a:lnTo>
                  <a:lnTo>
                    <a:pt x="1428750" y="715263"/>
                  </a:lnTo>
                  <a:lnTo>
                    <a:pt x="1429131" y="715644"/>
                  </a:lnTo>
                  <a:lnTo>
                    <a:pt x="1429512" y="716280"/>
                  </a:lnTo>
                  <a:lnTo>
                    <a:pt x="1429893" y="716661"/>
                  </a:lnTo>
                  <a:lnTo>
                    <a:pt x="1430147" y="717169"/>
                  </a:lnTo>
                  <a:lnTo>
                    <a:pt x="1430274" y="724026"/>
                  </a:lnTo>
                  <a:lnTo>
                    <a:pt x="1429639" y="724788"/>
                  </a:lnTo>
                  <a:lnTo>
                    <a:pt x="1429258" y="725424"/>
                  </a:lnTo>
                  <a:lnTo>
                    <a:pt x="1428496" y="726186"/>
                  </a:lnTo>
                  <a:lnTo>
                    <a:pt x="1427226" y="727075"/>
                  </a:lnTo>
                  <a:lnTo>
                    <a:pt x="1426337" y="727075"/>
                  </a:lnTo>
                  <a:lnTo>
                    <a:pt x="1016" y="1236472"/>
                  </a:lnTo>
                  <a:lnTo>
                    <a:pt x="0" y="1241552"/>
                  </a:lnTo>
                  <a:lnTo>
                    <a:pt x="495681" y="1572768"/>
                  </a:lnTo>
                  <a:lnTo>
                    <a:pt x="2249424" y="914654"/>
                  </a:lnTo>
                  <a:lnTo>
                    <a:pt x="713613" y="0"/>
                  </a:lnTo>
                  <a:close/>
                </a:path>
              </a:pathLst>
            </a:custGeom>
            <a:solidFill>
              <a:srgbClr val="BC66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68879" y="6249924"/>
              <a:ext cx="73660" cy="71755"/>
            </a:xfrm>
            <a:custGeom>
              <a:avLst/>
              <a:gdLst/>
              <a:ahLst/>
              <a:cxnLst/>
              <a:rect l="l" t="t" r="r" b="b"/>
              <a:pathLst>
                <a:path w="73660" h="71754">
                  <a:moveTo>
                    <a:pt x="14858" y="0"/>
                  </a:moveTo>
                  <a:lnTo>
                    <a:pt x="0" y="71627"/>
                  </a:lnTo>
                  <a:lnTo>
                    <a:pt x="73151" y="42519"/>
                  </a:lnTo>
                  <a:lnTo>
                    <a:pt x="14858" y="0"/>
                  </a:lnTo>
                  <a:close/>
                </a:path>
              </a:pathLst>
            </a:custGeom>
            <a:solidFill>
              <a:srgbClr val="F16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58415" y="6304788"/>
              <a:ext cx="189865" cy="553720"/>
            </a:xfrm>
            <a:custGeom>
              <a:avLst/>
              <a:gdLst/>
              <a:ahLst/>
              <a:cxnLst/>
              <a:rect l="l" t="t" r="r" b="b"/>
              <a:pathLst>
                <a:path w="189864" h="553720">
                  <a:moveTo>
                    <a:pt x="189712" y="0"/>
                  </a:moveTo>
                  <a:lnTo>
                    <a:pt x="107289" y="32880"/>
                  </a:lnTo>
                  <a:lnTo>
                    <a:pt x="0" y="553208"/>
                  </a:lnTo>
                  <a:lnTo>
                    <a:pt x="74461" y="553208"/>
                  </a:lnTo>
                  <a:lnTo>
                    <a:pt x="189712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28015" y="0"/>
            <a:ext cx="1122045" cy="1903730"/>
            <a:chOff x="128015" y="0"/>
            <a:chExt cx="1122045" cy="1903730"/>
          </a:xfrm>
        </p:grpSpPr>
        <p:sp>
          <p:nvSpPr>
            <p:cNvPr id="19" name="object 19"/>
            <p:cNvSpPr/>
            <p:nvPr/>
          </p:nvSpPr>
          <p:spPr>
            <a:xfrm>
              <a:off x="321563" y="0"/>
              <a:ext cx="928369" cy="1903730"/>
            </a:xfrm>
            <a:custGeom>
              <a:avLst/>
              <a:gdLst/>
              <a:ahLst/>
              <a:cxnLst/>
              <a:rect l="l" t="t" r="r" b="b"/>
              <a:pathLst>
                <a:path w="928369" h="1903730">
                  <a:moveTo>
                    <a:pt x="928116" y="0"/>
                  </a:moveTo>
                  <a:lnTo>
                    <a:pt x="240957" y="0"/>
                  </a:lnTo>
                  <a:lnTo>
                    <a:pt x="0" y="1728597"/>
                  </a:lnTo>
                  <a:lnTo>
                    <a:pt x="297980" y="1903476"/>
                  </a:lnTo>
                  <a:lnTo>
                    <a:pt x="647217" y="1822958"/>
                  </a:lnTo>
                  <a:lnTo>
                    <a:pt x="928116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8015" y="0"/>
              <a:ext cx="421005" cy="1720850"/>
            </a:xfrm>
            <a:custGeom>
              <a:avLst/>
              <a:gdLst/>
              <a:ahLst/>
              <a:cxnLst/>
              <a:rect l="l" t="t" r="r" b="b"/>
              <a:pathLst>
                <a:path w="421005" h="1720850">
                  <a:moveTo>
                    <a:pt x="420624" y="0"/>
                  </a:moveTo>
                  <a:lnTo>
                    <a:pt x="125399" y="0"/>
                  </a:lnTo>
                  <a:lnTo>
                    <a:pt x="0" y="947038"/>
                  </a:lnTo>
                  <a:lnTo>
                    <a:pt x="216928" y="1067562"/>
                  </a:lnTo>
                  <a:lnTo>
                    <a:pt x="217944" y="1068451"/>
                  </a:lnTo>
                  <a:lnTo>
                    <a:pt x="218719" y="1069339"/>
                  </a:lnTo>
                  <a:lnTo>
                    <a:pt x="218782" y="1073023"/>
                  </a:lnTo>
                  <a:lnTo>
                    <a:pt x="133362" y="1692402"/>
                  </a:lnTo>
                  <a:lnTo>
                    <a:pt x="180848" y="1720596"/>
                  </a:lnTo>
                  <a:lnTo>
                    <a:pt x="420624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4453352" y="6202679"/>
            <a:ext cx="1155700" cy="655320"/>
          </a:xfrm>
          <a:custGeom>
            <a:avLst/>
            <a:gdLst/>
            <a:ahLst/>
            <a:cxnLst/>
            <a:rect l="l" t="t" r="r" b="b"/>
            <a:pathLst>
              <a:path w="1155700" h="655320">
                <a:moveTo>
                  <a:pt x="168938" y="0"/>
                </a:moveTo>
                <a:lnTo>
                  <a:pt x="0" y="655318"/>
                </a:lnTo>
                <a:lnTo>
                  <a:pt x="1155324" y="655318"/>
                </a:lnTo>
                <a:lnTo>
                  <a:pt x="168938" y="0"/>
                </a:lnTo>
                <a:close/>
              </a:path>
            </a:pathLst>
          </a:custGeom>
          <a:solidFill>
            <a:srgbClr val="BC660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2304288" y="1322832"/>
            <a:ext cx="1844039" cy="3668395"/>
            <a:chOff x="2304288" y="1322832"/>
            <a:chExt cx="1844039" cy="3668395"/>
          </a:xfrm>
        </p:grpSpPr>
        <p:sp>
          <p:nvSpPr>
            <p:cNvPr id="23" name="object 23"/>
            <p:cNvSpPr/>
            <p:nvPr/>
          </p:nvSpPr>
          <p:spPr>
            <a:xfrm>
              <a:off x="2598420" y="1322832"/>
              <a:ext cx="1550035" cy="3633470"/>
            </a:xfrm>
            <a:custGeom>
              <a:avLst/>
              <a:gdLst/>
              <a:ahLst/>
              <a:cxnLst/>
              <a:rect l="l" t="t" r="r" b="b"/>
              <a:pathLst>
                <a:path w="1550035" h="3633470">
                  <a:moveTo>
                    <a:pt x="554609" y="0"/>
                  </a:moveTo>
                  <a:lnTo>
                    <a:pt x="159512" y="1982342"/>
                  </a:lnTo>
                  <a:lnTo>
                    <a:pt x="113284" y="2214753"/>
                  </a:lnTo>
                  <a:lnTo>
                    <a:pt x="0" y="2782442"/>
                  </a:lnTo>
                  <a:lnTo>
                    <a:pt x="286257" y="2963291"/>
                  </a:lnTo>
                  <a:lnTo>
                    <a:pt x="287909" y="2964941"/>
                  </a:lnTo>
                  <a:lnTo>
                    <a:pt x="287909" y="2970148"/>
                  </a:lnTo>
                  <a:lnTo>
                    <a:pt x="162687" y="3581145"/>
                  </a:lnTo>
                  <a:lnTo>
                    <a:pt x="241300" y="3633216"/>
                  </a:lnTo>
                  <a:lnTo>
                    <a:pt x="1549908" y="3167506"/>
                  </a:lnTo>
                  <a:lnTo>
                    <a:pt x="531494" y="2549397"/>
                  </a:lnTo>
                  <a:lnTo>
                    <a:pt x="530479" y="2548509"/>
                  </a:lnTo>
                  <a:lnTo>
                    <a:pt x="529717" y="2547747"/>
                  </a:lnTo>
                  <a:lnTo>
                    <a:pt x="529717" y="2542666"/>
                  </a:lnTo>
                  <a:lnTo>
                    <a:pt x="1016634" y="230885"/>
                  </a:lnTo>
                  <a:lnTo>
                    <a:pt x="554609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743200" y="4919472"/>
              <a:ext cx="79375" cy="71755"/>
            </a:xfrm>
            <a:custGeom>
              <a:avLst/>
              <a:gdLst/>
              <a:ahLst/>
              <a:cxnLst/>
              <a:rect l="l" t="t" r="r" b="b"/>
              <a:pathLst>
                <a:path w="79375" h="71754">
                  <a:moveTo>
                    <a:pt x="14605" y="0"/>
                  </a:moveTo>
                  <a:lnTo>
                    <a:pt x="0" y="71627"/>
                  </a:lnTo>
                  <a:lnTo>
                    <a:pt x="79248" y="43052"/>
                  </a:lnTo>
                  <a:lnTo>
                    <a:pt x="14605" y="0"/>
                  </a:lnTo>
                  <a:close/>
                </a:path>
              </a:pathLst>
            </a:custGeom>
            <a:solidFill>
              <a:srgbClr val="7D12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304288" y="3546348"/>
              <a:ext cx="391795" cy="551815"/>
            </a:xfrm>
            <a:custGeom>
              <a:avLst/>
              <a:gdLst/>
              <a:ahLst/>
              <a:cxnLst/>
              <a:rect l="l" t="t" r="r" b="b"/>
              <a:pathLst>
                <a:path w="391794" h="551814">
                  <a:moveTo>
                    <a:pt x="299520" y="463295"/>
                  </a:moveTo>
                  <a:lnTo>
                    <a:pt x="141605" y="463295"/>
                  </a:lnTo>
                  <a:lnTo>
                    <a:pt x="143510" y="463931"/>
                  </a:lnTo>
                  <a:lnTo>
                    <a:pt x="281939" y="551688"/>
                  </a:lnTo>
                  <a:lnTo>
                    <a:pt x="299520" y="463295"/>
                  </a:lnTo>
                  <a:close/>
                </a:path>
                <a:path w="391794" h="551814">
                  <a:moveTo>
                    <a:pt x="391668" y="0"/>
                  </a:moveTo>
                  <a:lnTo>
                    <a:pt x="79120" y="95122"/>
                  </a:lnTo>
                  <a:lnTo>
                    <a:pt x="0" y="507491"/>
                  </a:lnTo>
                  <a:lnTo>
                    <a:pt x="138303" y="463295"/>
                  </a:lnTo>
                  <a:lnTo>
                    <a:pt x="299520" y="463295"/>
                  </a:lnTo>
                  <a:lnTo>
                    <a:pt x="391668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142488" y="1476756"/>
              <a:ext cx="802005" cy="2379345"/>
            </a:xfrm>
            <a:custGeom>
              <a:avLst/>
              <a:gdLst/>
              <a:ahLst/>
              <a:cxnLst/>
              <a:rect l="l" t="t" r="r" b="b"/>
              <a:pathLst>
                <a:path w="802004" h="2379345">
                  <a:moveTo>
                    <a:pt x="801624" y="0"/>
                  </a:moveTo>
                  <a:lnTo>
                    <a:pt x="484504" y="76835"/>
                  </a:lnTo>
                  <a:lnTo>
                    <a:pt x="0" y="2378964"/>
                  </a:lnTo>
                  <a:lnTo>
                    <a:pt x="306197" y="2280666"/>
                  </a:lnTo>
                  <a:lnTo>
                    <a:pt x="801624" y="0"/>
                  </a:lnTo>
                  <a:close/>
                </a:path>
              </a:pathLst>
            </a:custGeom>
            <a:solidFill>
              <a:srgbClr val="BC66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0" y="1807464"/>
            <a:ext cx="1537970" cy="3515995"/>
            <a:chOff x="0" y="1807464"/>
            <a:chExt cx="1537970" cy="3515995"/>
          </a:xfrm>
        </p:grpSpPr>
        <p:sp>
          <p:nvSpPr>
            <p:cNvPr id="28" name="object 28"/>
            <p:cNvSpPr/>
            <p:nvPr/>
          </p:nvSpPr>
          <p:spPr>
            <a:xfrm>
              <a:off x="611123" y="1807464"/>
              <a:ext cx="916305" cy="376555"/>
            </a:xfrm>
            <a:custGeom>
              <a:avLst/>
              <a:gdLst/>
              <a:ahLst/>
              <a:cxnLst/>
              <a:rect l="l" t="t" r="r" b="b"/>
              <a:pathLst>
                <a:path w="916305" h="376555">
                  <a:moveTo>
                    <a:pt x="8610" y="162306"/>
                  </a:moveTo>
                  <a:lnTo>
                    <a:pt x="0" y="164337"/>
                  </a:lnTo>
                  <a:lnTo>
                    <a:pt x="357047" y="376427"/>
                  </a:lnTo>
                  <a:lnTo>
                    <a:pt x="915924" y="240664"/>
                  </a:lnTo>
                  <a:lnTo>
                    <a:pt x="788628" y="168275"/>
                  </a:lnTo>
                  <a:lnTo>
                    <a:pt x="18173" y="168275"/>
                  </a:lnTo>
                  <a:lnTo>
                    <a:pt x="14262" y="168148"/>
                  </a:lnTo>
                  <a:lnTo>
                    <a:pt x="11264" y="167766"/>
                  </a:lnTo>
                  <a:lnTo>
                    <a:pt x="8940" y="165353"/>
                  </a:lnTo>
                  <a:lnTo>
                    <a:pt x="8610" y="162306"/>
                  </a:lnTo>
                  <a:close/>
                </a:path>
                <a:path w="916305" h="376555">
                  <a:moveTo>
                    <a:pt x="492721" y="0"/>
                  </a:moveTo>
                  <a:lnTo>
                    <a:pt x="27368" y="106680"/>
                  </a:lnTo>
                  <a:lnTo>
                    <a:pt x="28397" y="106680"/>
                  </a:lnTo>
                  <a:lnTo>
                    <a:pt x="28727" y="106934"/>
                  </a:lnTo>
                  <a:lnTo>
                    <a:pt x="29032" y="107314"/>
                  </a:lnTo>
                  <a:lnTo>
                    <a:pt x="29298" y="107569"/>
                  </a:lnTo>
                  <a:lnTo>
                    <a:pt x="29298" y="112775"/>
                  </a:lnTo>
                  <a:lnTo>
                    <a:pt x="21994" y="162306"/>
                  </a:lnTo>
                  <a:lnTo>
                    <a:pt x="21564" y="165481"/>
                  </a:lnTo>
                  <a:lnTo>
                    <a:pt x="18173" y="168275"/>
                  </a:lnTo>
                  <a:lnTo>
                    <a:pt x="788628" y="168275"/>
                  </a:lnTo>
                  <a:lnTo>
                    <a:pt x="492721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1930908"/>
              <a:ext cx="628015" cy="2788920"/>
            </a:xfrm>
            <a:custGeom>
              <a:avLst/>
              <a:gdLst/>
              <a:ahLst/>
              <a:cxnLst/>
              <a:rect l="l" t="t" r="r" b="b"/>
              <a:pathLst>
                <a:path w="628015" h="2788920">
                  <a:moveTo>
                    <a:pt x="627888" y="0"/>
                  </a:moveTo>
                  <a:lnTo>
                    <a:pt x="244170" y="88264"/>
                  </a:lnTo>
                  <a:lnTo>
                    <a:pt x="0" y="1853056"/>
                  </a:lnTo>
                  <a:lnTo>
                    <a:pt x="0" y="2788919"/>
                  </a:lnTo>
                  <a:lnTo>
                    <a:pt x="128511" y="2748279"/>
                  </a:lnTo>
                  <a:lnTo>
                    <a:pt x="208051" y="2722625"/>
                  </a:lnTo>
                  <a:lnTo>
                    <a:pt x="210756" y="2722625"/>
                  </a:lnTo>
                  <a:lnTo>
                    <a:pt x="601802" y="53212"/>
                  </a:lnTo>
                  <a:lnTo>
                    <a:pt x="596125" y="49656"/>
                  </a:lnTo>
                  <a:lnTo>
                    <a:pt x="595083" y="45212"/>
                  </a:lnTo>
                  <a:lnTo>
                    <a:pt x="597179" y="41909"/>
                  </a:lnTo>
                  <a:lnTo>
                    <a:pt x="598779" y="38480"/>
                  </a:lnTo>
                  <a:lnTo>
                    <a:pt x="602843" y="37083"/>
                  </a:lnTo>
                  <a:lnTo>
                    <a:pt x="606450" y="38734"/>
                  </a:lnTo>
                  <a:lnTo>
                    <a:pt x="613498" y="42925"/>
                  </a:lnTo>
                  <a:lnTo>
                    <a:pt x="622109" y="40893"/>
                  </a:lnTo>
                  <a:lnTo>
                    <a:pt x="621969" y="39242"/>
                  </a:lnTo>
                  <a:lnTo>
                    <a:pt x="627888" y="0"/>
                  </a:lnTo>
                  <a:close/>
                </a:path>
              </a:pathLst>
            </a:custGeom>
            <a:solidFill>
              <a:srgbClr val="A2D1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9435" y="1984248"/>
              <a:ext cx="1251585" cy="3293745"/>
            </a:xfrm>
            <a:custGeom>
              <a:avLst/>
              <a:gdLst/>
              <a:ahLst/>
              <a:cxnLst/>
              <a:rect l="l" t="t" r="r" b="b"/>
              <a:pathLst>
                <a:path w="1251585" h="3293745">
                  <a:moveTo>
                    <a:pt x="542124" y="0"/>
                  </a:moveTo>
                  <a:lnTo>
                    <a:pt x="151142" y="2669540"/>
                  </a:lnTo>
                  <a:lnTo>
                    <a:pt x="153911" y="2669921"/>
                  </a:lnTo>
                  <a:lnTo>
                    <a:pt x="156133" y="2671953"/>
                  </a:lnTo>
                  <a:lnTo>
                    <a:pt x="156667" y="2674747"/>
                  </a:lnTo>
                  <a:lnTo>
                    <a:pt x="157556" y="2678557"/>
                  </a:lnTo>
                  <a:lnTo>
                    <a:pt x="155397" y="2682494"/>
                  </a:lnTo>
                  <a:lnTo>
                    <a:pt x="151663" y="2683891"/>
                  </a:lnTo>
                  <a:lnTo>
                    <a:pt x="76479" y="2707640"/>
                  </a:lnTo>
                  <a:lnTo>
                    <a:pt x="0" y="3236468"/>
                  </a:lnTo>
                  <a:lnTo>
                    <a:pt x="74422" y="3293364"/>
                  </a:lnTo>
                  <a:lnTo>
                    <a:pt x="796734" y="3051302"/>
                  </a:lnTo>
                  <a:lnTo>
                    <a:pt x="885545" y="2507107"/>
                  </a:lnTo>
                  <a:lnTo>
                    <a:pt x="885545" y="2504566"/>
                  </a:lnTo>
                  <a:lnTo>
                    <a:pt x="886320" y="2503804"/>
                  </a:lnTo>
                  <a:lnTo>
                    <a:pt x="887094" y="2502789"/>
                  </a:lnTo>
                  <a:lnTo>
                    <a:pt x="889139" y="2502789"/>
                  </a:lnTo>
                  <a:lnTo>
                    <a:pt x="1026668" y="2458974"/>
                  </a:lnTo>
                  <a:lnTo>
                    <a:pt x="1251204" y="1113916"/>
                  </a:lnTo>
                  <a:lnTo>
                    <a:pt x="806894" y="837311"/>
                  </a:lnTo>
                  <a:lnTo>
                    <a:pt x="805992" y="836549"/>
                  </a:lnTo>
                  <a:lnTo>
                    <a:pt x="804964" y="835532"/>
                  </a:lnTo>
                  <a:lnTo>
                    <a:pt x="804964" y="834643"/>
                  </a:lnTo>
                  <a:lnTo>
                    <a:pt x="804316" y="834263"/>
                  </a:lnTo>
                  <a:lnTo>
                    <a:pt x="804316" y="831341"/>
                  </a:lnTo>
                  <a:lnTo>
                    <a:pt x="900455" y="212216"/>
                  </a:lnTo>
                  <a:lnTo>
                    <a:pt x="542124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23" y="4696968"/>
              <a:ext cx="121920" cy="626745"/>
            </a:xfrm>
            <a:custGeom>
              <a:avLst/>
              <a:gdLst/>
              <a:ahLst/>
              <a:cxnLst/>
              <a:rect l="l" t="t" r="r" b="b"/>
              <a:pathLst>
                <a:path w="121920" h="626745">
                  <a:moveTo>
                    <a:pt x="121920" y="0"/>
                  </a:moveTo>
                  <a:lnTo>
                    <a:pt x="0" y="38480"/>
                  </a:lnTo>
                  <a:lnTo>
                    <a:pt x="0" y="626363"/>
                  </a:lnTo>
                  <a:lnTo>
                    <a:pt x="117419" y="586993"/>
                  </a:lnTo>
                  <a:lnTo>
                    <a:pt x="46555" y="534034"/>
                  </a:lnTo>
                  <a:lnTo>
                    <a:pt x="46555" y="533272"/>
                  </a:lnTo>
                  <a:lnTo>
                    <a:pt x="45655" y="532256"/>
                  </a:lnTo>
                  <a:lnTo>
                    <a:pt x="45655" y="527176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77824" y="2060448"/>
              <a:ext cx="660400" cy="745490"/>
            </a:xfrm>
            <a:custGeom>
              <a:avLst/>
              <a:gdLst/>
              <a:ahLst/>
              <a:cxnLst/>
              <a:rect l="l" t="t" r="r" b="b"/>
              <a:pathLst>
                <a:path w="660400" h="745489">
                  <a:moveTo>
                    <a:pt x="659891" y="0"/>
                  </a:moveTo>
                  <a:lnTo>
                    <a:pt x="94437" y="137032"/>
                  </a:lnTo>
                  <a:lnTo>
                    <a:pt x="0" y="745236"/>
                  </a:lnTo>
                  <a:lnTo>
                    <a:pt x="559816" y="598551"/>
                  </a:lnTo>
                  <a:lnTo>
                    <a:pt x="659891" y="0"/>
                  </a:lnTo>
                  <a:close/>
                </a:path>
              </a:pathLst>
            </a:custGeom>
            <a:solidFill>
              <a:srgbClr val="F8C8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888491" y="2673095"/>
            <a:ext cx="1854835" cy="1763395"/>
            <a:chOff x="888491" y="2673095"/>
            <a:chExt cx="1854835" cy="1763395"/>
          </a:xfrm>
        </p:grpSpPr>
        <p:sp>
          <p:nvSpPr>
            <p:cNvPr id="34" name="object 34"/>
            <p:cNvSpPr/>
            <p:nvPr/>
          </p:nvSpPr>
          <p:spPr>
            <a:xfrm>
              <a:off x="1840991" y="2936747"/>
              <a:ext cx="902335" cy="688975"/>
            </a:xfrm>
            <a:custGeom>
              <a:avLst/>
              <a:gdLst/>
              <a:ahLst/>
              <a:cxnLst/>
              <a:rect l="l" t="t" r="r" b="b"/>
              <a:pathLst>
                <a:path w="902335" h="688975">
                  <a:moveTo>
                    <a:pt x="698085" y="249300"/>
                  </a:moveTo>
                  <a:lnTo>
                    <a:pt x="303275" y="249300"/>
                  </a:lnTo>
                  <a:lnTo>
                    <a:pt x="592582" y="424434"/>
                  </a:lnTo>
                  <a:lnTo>
                    <a:pt x="594106" y="425957"/>
                  </a:lnTo>
                  <a:lnTo>
                    <a:pt x="594359" y="426338"/>
                  </a:lnTo>
                  <a:lnTo>
                    <a:pt x="594487" y="426847"/>
                  </a:lnTo>
                  <a:lnTo>
                    <a:pt x="594487" y="427354"/>
                  </a:lnTo>
                  <a:lnTo>
                    <a:pt x="594359" y="427863"/>
                  </a:lnTo>
                  <a:lnTo>
                    <a:pt x="594487" y="428243"/>
                  </a:lnTo>
                  <a:lnTo>
                    <a:pt x="594487" y="428498"/>
                  </a:lnTo>
                  <a:lnTo>
                    <a:pt x="594359" y="428878"/>
                  </a:lnTo>
                  <a:lnTo>
                    <a:pt x="594487" y="429387"/>
                  </a:lnTo>
                  <a:lnTo>
                    <a:pt x="594487" y="429894"/>
                  </a:lnTo>
                  <a:lnTo>
                    <a:pt x="594359" y="430529"/>
                  </a:lnTo>
                  <a:lnTo>
                    <a:pt x="594359" y="431546"/>
                  </a:lnTo>
                  <a:lnTo>
                    <a:pt x="545083" y="688847"/>
                  </a:lnTo>
                  <a:lnTo>
                    <a:pt x="857757" y="593471"/>
                  </a:lnTo>
                  <a:lnTo>
                    <a:pt x="902207" y="370586"/>
                  </a:lnTo>
                  <a:lnTo>
                    <a:pt x="698085" y="249300"/>
                  </a:lnTo>
                  <a:close/>
                </a:path>
                <a:path w="902335" h="688975">
                  <a:moveTo>
                    <a:pt x="278510" y="0"/>
                  </a:moveTo>
                  <a:lnTo>
                    <a:pt x="48006" y="64388"/>
                  </a:lnTo>
                  <a:lnTo>
                    <a:pt x="0" y="334517"/>
                  </a:lnTo>
                  <a:lnTo>
                    <a:pt x="298322" y="249300"/>
                  </a:lnTo>
                  <a:lnTo>
                    <a:pt x="698085" y="249300"/>
                  </a:lnTo>
                  <a:lnTo>
                    <a:pt x="278510" y="0"/>
                  </a:lnTo>
                  <a:close/>
                </a:path>
              </a:pathLst>
            </a:custGeom>
            <a:solidFill>
              <a:srgbClr val="A2D1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88491" y="2673095"/>
              <a:ext cx="988060" cy="413384"/>
            </a:xfrm>
            <a:custGeom>
              <a:avLst/>
              <a:gdLst/>
              <a:ahLst/>
              <a:cxnLst/>
              <a:rect l="l" t="t" r="r" b="b"/>
              <a:pathLst>
                <a:path w="988060" h="413385">
                  <a:moveTo>
                    <a:pt x="553593" y="0"/>
                  </a:moveTo>
                  <a:lnTo>
                    <a:pt x="0" y="145033"/>
                  </a:lnTo>
                  <a:lnTo>
                    <a:pt x="430911" y="413003"/>
                  </a:lnTo>
                  <a:lnTo>
                    <a:pt x="987552" y="259841"/>
                  </a:lnTo>
                  <a:lnTo>
                    <a:pt x="553593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101851" y="2945891"/>
              <a:ext cx="782320" cy="1490980"/>
            </a:xfrm>
            <a:custGeom>
              <a:avLst/>
              <a:gdLst/>
              <a:ahLst/>
              <a:cxnLst/>
              <a:rect l="l" t="t" r="r" b="b"/>
              <a:pathLst>
                <a:path w="782319" h="1490979">
                  <a:moveTo>
                    <a:pt x="781811" y="0"/>
                  </a:moveTo>
                  <a:lnTo>
                    <a:pt x="219709" y="154940"/>
                  </a:lnTo>
                  <a:lnTo>
                    <a:pt x="0" y="1490472"/>
                  </a:lnTo>
                  <a:lnTo>
                    <a:pt x="443484" y="1349121"/>
                  </a:lnTo>
                  <a:lnTo>
                    <a:pt x="616711" y="365125"/>
                  </a:lnTo>
                  <a:lnTo>
                    <a:pt x="616711" y="362966"/>
                  </a:lnTo>
                  <a:lnTo>
                    <a:pt x="617728" y="361823"/>
                  </a:lnTo>
                  <a:lnTo>
                    <a:pt x="618490" y="361188"/>
                  </a:lnTo>
                  <a:lnTo>
                    <a:pt x="619252" y="360680"/>
                  </a:lnTo>
                  <a:lnTo>
                    <a:pt x="722884" y="330962"/>
                  </a:lnTo>
                  <a:lnTo>
                    <a:pt x="772795" y="50800"/>
                  </a:lnTo>
                  <a:lnTo>
                    <a:pt x="781811" y="0"/>
                  </a:lnTo>
                  <a:close/>
                </a:path>
              </a:pathLst>
            </a:custGeom>
            <a:solidFill>
              <a:srgbClr val="A2D1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3171444" y="1226819"/>
            <a:ext cx="760730" cy="314325"/>
            <a:chOff x="3171444" y="1226819"/>
            <a:chExt cx="760730" cy="314325"/>
          </a:xfrm>
        </p:grpSpPr>
        <p:sp>
          <p:nvSpPr>
            <p:cNvPr id="38" name="object 38"/>
            <p:cNvSpPr/>
            <p:nvPr/>
          </p:nvSpPr>
          <p:spPr>
            <a:xfrm>
              <a:off x="3171444" y="1226819"/>
              <a:ext cx="760730" cy="314325"/>
            </a:xfrm>
            <a:custGeom>
              <a:avLst/>
              <a:gdLst/>
              <a:ahLst/>
              <a:cxnLst/>
              <a:rect l="l" t="t" r="r" b="b"/>
              <a:pathLst>
                <a:path w="760729" h="314325">
                  <a:moveTo>
                    <a:pt x="271144" y="0"/>
                  </a:moveTo>
                  <a:lnTo>
                    <a:pt x="262508" y="2031"/>
                  </a:lnTo>
                  <a:lnTo>
                    <a:pt x="280034" y="10540"/>
                  </a:lnTo>
                  <a:lnTo>
                    <a:pt x="281305" y="11683"/>
                  </a:lnTo>
                  <a:lnTo>
                    <a:pt x="281685" y="12191"/>
                  </a:lnTo>
                  <a:lnTo>
                    <a:pt x="281940" y="12700"/>
                  </a:lnTo>
                  <a:lnTo>
                    <a:pt x="282194" y="13334"/>
                  </a:lnTo>
                  <a:lnTo>
                    <a:pt x="282194" y="18795"/>
                  </a:lnTo>
                  <a:lnTo>
                    <a:pt x="281940" y="19430"/>
                  </a:lnTo>
                  <a:lnTo>
                    <a:pt x="281558" y="19812"/>
                  </a:lnTo>
                  <a:lnTo>
                    <a:pt x="281178" y="20319"/>
                  </a:lnTo>
                  <a:lnTo>
                    <a:pt x="279654" y="21335"/>
                  </a:lnTo>
                  <a:lnTo>
                    <a:pt x="278765" y="21335"/>
                  </a:lnTo>
                  <a:lnTo>
                    <a:pt x="0" y="85343"/>
                  </a:lnTo>
                  <a:lnTo>
                    <a:pt x="450977" y="313943"/>
                  </a:lnTo>
                  <a:lnTo>
                    <a:pt x="760476" y="239140"/>
                  </a:lnTo>
                  <a:lnTo>
                    <a:pt x="271144" y="0"/>
                  </a:lnTo>
                  <a:close/>
                </a:path>
              </a:pathLst>
            </a:custGeom>
            <a:solidFill>
              <a:srgbClr val="F8C8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415284" y="1235963"/>
              <a:ext cx="10795" cy="7620"/>
            </a:xfrm>
            <a:custGeom>
              <a:avLst/>
              <a:gdLst/>
              <a:ahLst/>
              <a:cxnLst/>
              <a:rect l="l" t="t" r="r" b="b"/>
              <a:pathLst>
                <a:path w="10795" h="7619">
                  <a:moveTo>
                    <a:pt x="1524" y="0"/>
                  </a:moveTo>
                  <a:lnTo>
                    <a:pt x="0" y="7620"/>
                  </a:lnTo>
                  <a:lnTo>
                    <a:pt x="10667" y="5080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rgbClr val="21AF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0" y="1083563"/>
            <a:ext cx="617220" cy="2601595"/>
            <a:chOff x="0" y="1083563"/>
            <a:chExt cx="617220" cy="2601595"/>
          </a:xfrm>
        </p:grpSpPr>
        <p:sp>
          <p:nvSpPr>
            <p:cNvPr id="41" name="object 41"/>
            <p:cNvSpPr/>
            <p:nvPr/>
          </p:nvSpPr>
          <p:spPr>
            <a:xfrm>
              <a:off x="0" y="1877568"/>
              <a:ext cx="231775" cy="1807845"/>
            </a:xfrm>
            <a:custGeom>
              <a:avLst/>
              <a:gdLst/>
              <a:ahLst/>
              <a:cxnLst/>
              <a:rect l="l" t="t" r="r" b="b"/>
              <a:pathLst>
                <a:path w="231775" h="1807845">
                  <a:moveTo>
                    <a:pt x="0" y="0"/>
                  </a:moveTo>
                  <a:lnTo>
                    <a:pt x="0" y="1807464"/>
                  </a:lnTo>
                  <a:lnTo>
                    <a:pt x="231647" y="1393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0" y="1709927"/>
              <a:ext cx="617220" cy="295910"/>
            </a:xfrm>
            <a:custGeom>
              <a:avLst/>
              <a:gdLst/>
              <a:ahLst/>
              <a:cxnLst/>
              <a:rect l="l" t="t" r="r" b="b"/>
              <a:pathLst>
                <a:path w="617220" h="295910">
                  <a:moveTo>
                    <a:pt x="242773" y="39497"/>
                  </a:moveTo>
                  <a:lnTo>
                    <a:pt x="0" y="92837"/>
                  </a:lnTo>
                  <a:lnTo>
                    <a:pt x="0" y="150749"/>
                  </a:lnTo>
                  <a:lnTo>
                    <a:pt x="240207" y="295656"/>
                  </a:lnTo>
                  <a:lnTo>
                    <a:pt x="617220" y="208661"/>
                  </a:lnTo>
                  <a:lnTo>
                    <a:pt x="616191" y="208025"/>
                  </a:lnTo>
                  <a:lnTo>
                    <a:pt x="338949" y="45466"/>
                  </a:lnTo>
                  <a:lnTo>
                    <a:pt x="252412" y="45466"/>
                  </a:lnTo>
                  <a:lnTo>
                    <a:pt x="248424" y="45338"/>
                  </a:lnTo>
                  <a:lnTo>
                    <a:pt x="245465" y="44831"/>
                  </a:lnTo>
                  <a:lnTo>
                    <a:pt x="243141" y="42418"/>
                  </a:lnTo>
                  <a:lnTo>
                    <a:pt x="242773" y="39497"/>
                  </a:lnTo>
                  <a:close/>
                </a:path>
                <a:path w="617220" h="295910">
                  <a:moveTo>
                    <a:pt x="261543" y="0"/>
                  </a:moveTo>
                  <a:lnTo>
                    <a:pt x="256273" y="38608"/>
                  </a:lnTo>
                  <a:lnTo>
                    <a:pt x="255866" y="42545"/>
                  </a:lnTo>
                  <a:lnTo>
                    <a:pt x="252412" y="45466"/>
                  </a:lnTo>
                  <a:lnTo>
                    <a:pt x="338949" y="45466"/>
                  </a:lnTo>
                  <a:lnTo>
                    <a:pt x="261543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0" y="1083563"/>
              <a:ext cx="334010" cy="719455"/>
            </a:xfrm>
            <a:custGeom>
              <a:avLst/>
              <a:gdLst/>
              <a:ahLst/>
              <a:cxnLst/>
              <a:rect l="l" t="t" r="r" b="b"/>
              <a:pathLst>
                <a:path w="334010" h="719455">
                  <a:moveTo>
                    <a:pt x="333756" y="0"/>
                  </a:moveTo>
                  <a:lnTo>
                    <a:pt x="0" y="67183"/>
                  </a:lnTo>
                  <a:lnTo>
                    <a:pt x="0" y="719327"/>
                  </a:lnTo>
                  <a:lnTo>
                    <a:pt x="242354" y="665480"/>
                  </a:lnTo>
                  <a:lnTo>
                    <a:pt x="242354" y="663321"/>
                  </a:lnTo>
                  <a:lnTo>
                    <a:pt x="333756" y="0"/>
                  </a:lnTo>
                  <a:close/>
                </a:path>
              </a:pathLst>
            </a:custGeom>
            <a:solidFill>
              <a:srgbClr val="A2D1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967739" y="3201923"/>
            <a:ext cx="1896110" cy="1582420"/>
            <a:chOff x="967739" y="3201923"/>
            <a:chExt cx="1896110" cy="1582420"/>
          </a:xfrm>
        </p:grpSpPr>
        <p:sp>
          <p:nvSpPr>
            <p:cNvPr id="45" name="object 45"/>
            <p:cNvSpPr/>
            <p:nvPr/>
          </p:nvSpPr>
          <p:spPr>
            <a:xfrm>
              <a:off x="1743455" y="3201923"/>
              <a:ext cx="668020" cy="281940"/>
            </a:xfrm>
            <a:custGeom>
              <a:avLst/>
              <a:gdLst/>
              <a:ahLst/>
              <a:cxnLst/>
              <a:rect l="l" t="t" r="r" b="b"/>
              <a:pathLst>
                <a:path w="668019" h="281939">
                  <a:moveTo>
                    <a:pt x="395096" y="0"/>
                  </a:moveTo>
                  <a:lnTo>
                    <a:pt x="91058" y="87249"/>
                  </a:lnTo>
                  <a:lnTo>
                    <a:pt x="0" y="113284"/>
                  </a:lnTo>
                  <a:lnTo>
                    <a:pt x="271271" y="281939"/>
                  </a:lnTo>
                  <a:lnTo>
                    <a:pt x="667512" y="164718"/>
                  </a:lnTo>
                  <a:lnTo>
                    <a:pt x="395096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560575" y="3323843"/>
              <a:ext cx="445134" cy="966469"/>
            </a:xfrm>
            <a:custGeom>
              <a:avLst/>
              <a:gdLst/>
              <a:ahLst/>
              <a:cxnLst/>
              <a:rect l="l" t="t" r="r" b="b"/>
              <a:pathLst>
                <a:path w="445135" h="966470">
                  <a:moveTo>
                    <a:pt x="169925" y="0"/>
                  </a:moveTo>
                  <a:lnTo>
                    <a:pt x="0" y="966215"/>
                  </a:lnTo>
                  <a:lnTo>
                    <a:pt x="318007" y="864869"/>
                  </a:lnTo>
                  <a:lnTo>
                    <a:pt x="445007" y="171068"/>
                  </a:lnTo>
                  <a:lnTo>
                    <a:pt x="169925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892807" y="3378707"/>
              <a:ext cx="527685" cy="806450"/>
            </a:xfrm>
            <a:custGeom>
              <a:avLst/>
              <a:gdLst/>
              <a:ahLst/>
              <a:cxnLst/>
              <a:rect l="l" t="t" r="r" b="b"/>
              <a:pathLst>
                <a:path w="527685" h="806450">
                  <a:moveTo>
                    <a:pt x="527304" y="0"/>
                  </a:moveTo>
                  <a:lnTo>
                    <a:pt x="125984" y="118490"/>
                  </a:lnTo>
                  <a:lnTo>
                    <a:pt x="0" y="806195"/>
                  </a:lnTo>
                  <a:lnTo>
                    <a:pt x="396621" y="680084"/>
                  </a:lnTo>
                  <a:lnTo>
                    <a:pt x="5273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967739" y="4024883"/>
              <a:ext cx="1896110" cy="759460"/>
            </a:xfrm>
            <a:custGeom>
              <a:avLst/>
              <a:gdLst/>
              <a:ahLst/>
              <a:cxnLst/>
              <a:rect l="l" t="t" r="r" b="b"/>
              <a:pathLst>
                <a:path w="1896110" h="759460">
                  <a:moveTo>
                    <a:pt x="1474978" y="0"/>
                  </a:moveTo>
                  <a:lnTo>
                    <a:pt x="585216" y="283083"/>
                  </a:lnTo>
                  <a:lnTo>
                    <a:pt x="585088" y="283083"/>
                  </a:lnTo>
                  <a:lnTo>
                    <a:pt x="0" y="469265"/>
                  </a:lnTo>
                  <a:lnTo>
                    <a:pt x="414781" y="758952"/>
                  </a:lnTo>
                  <a:lnTo>
                    <a:pt x="1895855" y="265938"/>
                  </a:lnTo>
                  <a:lnTo>
                    <a:pt x="1619123" y="91059"/>
                  </a:lnTo>
                  <a:lnTo>
                    <a:pt x="1474978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/>
          <p:nvPr/>
        </p:nvSpPr>
        <p:spPr>
          <a:xfrm>
            <a:off x="0" y="893063"/>
            <a:ext cx="321945" cy="242570"/>
          </a:xfrm>
          <a:custGeom>
            <a:avLst/>
            <a:gdLst/>
            <a:ahLst/>
            <a:cxnLst/>
            <a:rect l="l" t="t" r="r" b="b"/>
            <a:pathLst>
              <a:path w="321945" h="242569">
                <a:moveTo>
                  <a:pt x="0" y="0"/>
                </a:moveTo>
                <a:lnTo>
                  <a:pt x="0" y="242315"/>
                </a:lnTo>
                <a:lnTo>
                  <a:pt x="321564" y="177800"/>
                </a:lnTo>
                <a:lnTo>
                  <a:pt x="117435" y="65024"/>
                </a:lnTo>
                <a:lnTo>
                  <a:pt x="0" y="0"/>
                </a:lnTo>
                <a:close/>
              </a:path>
            </a:pathLst>
          </a:custGeom>
          <a:solidFill>
            <a:srgbClr val="F148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646676" y="6089903"/>
            <a:ext cx="1169035" cy="768350"/>
          </a:xfrm>
          <a:custGeom>
            <a:avLst/>
            <a:gdLst/>
            <a:ahLst/>
            <a:cxnLst/>
            <a:rect l="l" t="t" r="r" b="b"/>
            <a:pathLst>
              <a:path w="1169035" h="768350">
                <a:moveTo>
                  <a:pt x="3810" y="0"/>
                </a:moveTo>
                <a:lnTo>
                  <a:pt x="2412" y="5270"/>
                </a:lnTo>
                <a:lnTo>
                  <a:pt x="0" y="15163"/>
                </a:lnTo>
                <a:lnTo>
                  <a:pt x="1141609" y="768094"/>
                </a:lnTo>
                <a:lnTo>
                  <a:pt x="1168407" y="768094"/>
                </a:lnTo>
                <a:lnTo>
                  <a:pt x="38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561844" y="5012435"/>
            <a:ext cx="676910" cy="1845945"/>
          </a:xfrm>
          <a:custGeom>
            <a:avLst/>
            <a:gdLst/>
            <a:ahLst/>
            <a:cxnLst/>
            <a:rect l="l" t="t" r="r" b="b"/>
            <a:pathLst>
              <a:path w="676910" h="1845945">
                <a:moveTo>
                  <a:pt x="667385" y="344424"/>
                </a:moveTo>
                <a:lnTo>
                  <a:pt x="665746" y="343408"/>
                </a:lnTo>
                <a:lnTo>
                  <a:pt x="665861" y="343535"/>
                </a:lnTo>
                <a:lnTo>
                  <a:pt x="667385" y="344424"/>
                </a:lnTo>
                <a:close/>
              </a:path>
              <a:path w="676910" h="1845945">
                <a:moveTo>
                  <a:pt x="672084" y="329946"/>
                </a:moveTo>
                <a:lnTo>
                  <a:pt x="176657" y="0"/>
                </a:lnTo>
                <a:lnTo>
                  <a:pt x="175768" y="4826"/>
                </a:lnTo>
                <a:lnTo>
                  <a:pt x="173736" y="15621"/>
                </a:lnTo>
                <a:lnTo>
                  <a:pt x="663321" y="341884"/>
                </a:lnTo>
                <a:lnTo>
                  <a:pt x="665746" y="343408"/>
                </a:lnTo>
                <a:lnTo>
                  <a:pt x="664718" y="342138"/>
                </a:lnTo>
                <a:lnTo>
                  <a:pt x="664210" y="340487"/>
                </a:lnTo>
                <a:lnTo>
                  <a:pt x="663321" y="336550"/>
                </a:lnTo>
                <a:lnTo>
                  <a:pt x="665353" y="332613"/>
                </a:lnTo>
                <a:lnTo>
                  <a:pt x="669036" y="331089"/>
                </a:lnTo>
                <a:lnTo>
                  <a:pt x="672084" y="329946"/>
                </a:lnTo>
                <a:close/>
              </a:path>
              <a:path w="676910" h="1845945">
                <a:moveTo>
                  <a:pt x="676656" y="343916"/>
                </a:moveTo>
                <a:lnTo>
                  <a:pt x="672973" y="345313"/>
                </a:lnTo>
                <a:lnTo>
                  <a:pt x="673354" y="345440"/>
                </a:lnTo>
                <a:lnTo>
                  <a:pt x="668274" y="345440"/>
                </a:lnTo>
                <a:lnTo>
                  <a:pt x="664337" y="342900"/>
                </a:lnTo>
                <a:lnTo>
                  <a:pt x="406146" y="1518970"/>
                </a:lnTo>
                <a:lnTo>
                  <a:pt x="406146" y="1579346"/>
                </a:lnTo>
                <a:lnTo>
                  <a:pt x="406031" y="1579537"/>
                </a:lnTo>
                <a:lnTo>
                  <a:pt x="406146" y="1579346"/>
                </a:lnTo>
                <a:lnTo>
                  <a:pt x="406146" y="1518970"/>
                </a:lnTo>
                <a:lnTo>
                  <a:pt x="404177" y="1527937"/>
                </a:lnTo>
                <a:lnTo>
                  <a:pt x="404177" y="1582381"/>
                </a:lnTo>
                <a:lnTo>
                  <a:pt x="403479" y="1583474"/>
                </a:lnTo>
                <a:lnTo>
                  <a:pt x="404177" y="1582381"/>
                </a:lnTo>
                <a:lnTo>
                  <a:pt x="404177" y="1527937"/>
                </a:lnTo>
                <a:lnTo>
                  <a:pt x="402323" y="1536382"/>
                </a:lnTo>
                <a:lnTo>
                  <a:pt x="402323" y="1583766"/>
                </a:lnTo>
                <a:lnTo>
                  <a:pt x="399415" y="1584477"/>
                </a:lnTo>
                <a:lnTo>
                  <a:pt x="399199" y="1584363"/>
                </a:lnTo>
                <a:lnTo>
                  <a:pt x="402323" y="1583766"/>
                </a:lnTo>
                <a:lnTo>
                  <a:pt x="402323" y="1536382"/>
                </a:lnTo>
                <a:lnTo>
                  <a:pt x="396341" y="1563624"/>
                </a:lnTo>
                <a:lnTo>
                  <a:pt x="762" y="1275588"/>
                </a:lnTo>
                <a:lnTo>
                  <a:pt x="1397" y="1276235"/>
                </a:lnTo>
                <a:lnTo>
                  <a:pt x="2159" y="1277124"/>
                </a:lnTo>
                <a:lnTo>
                  <a:pt x="2159" y="1281747"/>
                </a:lnTo>
                <a:lnTo>
                  <a:pt x="0" y="1292669"/>
                </a:lnTo>
                <a:lnTo>
                  <a:pt x="392430" y="1579689"/>
                </a:lnTo>
                <a:lnTo>
                  <a:pt x="398780" y="1584109"/>
                </a:lnTo>
                <a:lnTo>
                  <a:pt x="396113" y="1582508"/>
                </a:lnTo>
                <a:lnTo>
                  <a:pt x="395859" y="1582331"/>
                </a:lnTo>
                <a:lnTo>
                  <a:pt x="392303" y="1579778"/>
                </a:lnTo>
                <a:lnTo>
                  <a:pt x="334022" y="1845564"/>
                </a:lnTo>
                <a:lnTo>
                  <a:pt x="348018" y="1845564"/>
                </a:lnTo>
                <a:lnTo>
                  <a:pt x="405333" y="1584477"/>
                </a:lnTo>
                <a:lnTo>
                  <a:pt x="406908" y="1577340"/>
                </a:lnTo>
                <a:lnTo>
                  <a:pt x="406603" y="1578127"/>
                </a:lnTo>
                <a:lnTo>
                  <a:pt x="406781" y="1577505"/>
                </a:lnTo>
                <a:lnTo>
                  <a:pt x="406908" y="1575511"/>
                </a:lnTo>
                <a:lnTo>
                  <a:pt x="406844" y="1574711"/>
                </a:lnTo>
                <a:lnTo>
                  <a:pt x="676313" y="345440"/>
                </a:lnTo>
                <a:lnTo>
                  <a:pt x="676656" y="343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27070" y="3759707"/>
            <a:ext cx="1787525" cy="1597660"/>
          </a:xfrm>
          <a:custGeom>
            <a:avLst/>
            <a:gdLst/>
            <a:ahLst/>
            <a:cxnLst/>
            <a:rect l="l" t="t" r="r" b="b"/>
            <a:pathLst>
              <a:path w="1787525" h="1597660">
                <a:moveTo>
                  <a:pt x="1771650" y="930148"/>
                </a:moveTo>
                <a:lnTo>
                  <a:pt x="1762887" y="925068"/>
                </a:lnTo>
                <a:lnTo>
                  <a:pt x="8890" y="1582928"/>
                </a:lnTo>
                <a:lnTo>
                  <a:pt x="5715" y="1583817"/>
                </a:lnTo>
                <a:lnTo>
                  <a:pt x="2032" y="1585341"/>
                </a:lnTo>
                <a:lnTo>
                  <a:pt x="0" y="1589278"/>
                </a:lnTo>
                <a:lnTo>
                  <a:pt x="1016" y="1593215"/>
                </a:lnTo>
                <a:lnTo>
                  <a:pt x="1524" y="1594866"/>
                </a:lnTo>
                <a:lnTo>
                  <a:pt x="2667" y="1596263"/>
                </a:lnTo>
                <a:lnTo>
                  <a:pt x="4064" y="1597152"/>
                </a:lnTo>
                <a:lnTo>
                  <a:pt x="9144" y="1597152"/>
                </a:lnTo>
                <a:lnTo>
                  <a:pt x="1769745" y="937768"/>
                </a:lnTo>
                <a:lnTo>
                  <a:pt x="1771650" y="930148"/>
                </a:lnTo>
                <a:close/>
              </a:path>
              <a:path w="1787525" h="1597660">
                <a:moveTo>
                  <a:pt x="1782546" y="918845"/>
                </a:moveTo>
                <a:lnTo>
                  <a:pt x="1781060" y="917956"/>
                </a:lnTo>
                <a:lnTo>
                  <a:pt x="234823" y="0"/>
                </a:lnTo>
                <a:lnTo>
                  <a:pt x="233807" y="4699"/>
                </a:lnTo>
                <a:lnTo>
                  <a:pt x="233680" y="6223"/>
                </a:lnTo>
                <a:lnTo>
                  <a:pt x="233172" y="7239"/>
                </a:lnTo>
                <a:lnTo>
                  <a:pt x="232918" y="7620"/>
                </a:lnTo>
                <a:lnTo>
                  <a:pt x="232537" y="8001"/>
                </a:lnTo>
                <a:lnTo>
                  <a:pt x="232283" y="8382"/>
                </a:lnTo>
                <a:lnTo>
                  <a:pt x="231267" y="9271"/>
                </a:lnTo>
                <a:lnTo>
                  <a:pt x="229870" y="10160"/>
                </a:lnTo>
                <a:lnTo>
                  <a:pt x="228981" y="10160"/>
                </a:lnTo>
                <a:lnTo>
                  <a:pt x="226314" y="11049"/>
                </a:lnTo>
                <a:lnTo>
                  <a:pt x="1763141" y="924560"/>
                </a:lnTo>
                <a:lnTo>
                  <a:pt x="1771904" y="929640"/>
                </a:lnTo>
                <a:lnTo>
                  <a:pt x="1773301" y="924306"/>
                </a:lnTo>
                <a:lnTo>
                  <a:pt x="1774190" y="920369"/>
                </a:lnTo>
                <a:lnTo>
                  <a:pt x="1777873" y="917956"/>
                </a:lnTo>
                <a:lnTo>
                  <a:pt x="1781810" y="918718"/>
                </a:lnTo>
                <a:lnTo>
                  <a:pt x="1782546" y="918845"/>
                </a:lnTo>
                <a:close/>
              </a:path>
              <a:path w="1787525" h="1597660">
                <a:moveTo>
                  <a:pt x="1787398" y="927100"/>
                </a:moveTo>
                <a:lnTo>
                  <a:pt x="1785366" y="926592"/>
                </a:lnTo>
                <a:lnTo>
                  <a:pt x="1785366" y="928116"/>
                </a:lnTo>
                <a:lnTo>
                  <a:pt x="1787398" y="927608"/>
                </a:lnTo>
                <a:lnTo>
                  <a:pt x="1787398" y="927100"/>
                </a:lnTo>
                <a:close/>
              </a:path>
              <a:path w="1787525" h="1597660">
                <a:moveTo>
                  <a:pt x="1787525" y="924052"/>
                </a:moveTo>
                <a:lnTo>
                  <a:pt x="1785366" y="923544"/>
                </a:lnTo>
                <a:lnTo>
                  <a:pt x="1785366" y="925068"/>
                </a:lnTo>
                <a:lnTo>
                  <a:pt x="1787525" y="924560"/>
                </a:lnTo>
                <a:lnTo>
                  <a:pt x="1787525" y="924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3" name="object 53"/>
          <p:cNvGrpSpPr/>
          <p:nvPr/>
        </p:nvGrpSpPr>
        <p:grpSpPr>
          <a:xfrm>
            <a:off x="45727" y="4692396"/>
            <a:ext cx="90170" cy="591820"/>
            <a:chOff x="45727" y="4692396"/>
            <a:chExt cx="90170" cy="591820"/>
          </a:xfrm>
        </p:grpSpPr>
        <p:sp>
          <p:nvSpPr>
            <p:cNvPr id="54" name="object 54"/>
            <p:cNvSpPr/>
            <p:nvPr/>
          </p:nvSpPr>
          <p:spPr>
            <a:xfrm>
              <a:off x="45736" y="4692396"/>
              <a:ext cx="90170" cy="530860"/>
            </a:xfrm>
            <a:custGeom>
              <a:avLst/>
              <a:gdLst/>
              <a:ahLst/>
              <a:cxnLst/>
              <a:rect l="l" t="t" r="r" b="b"/>
              <a:pathLst>
                <a:path w="90170" h="530860">
                  <a:moveTo>
                    <a:pt x="186" y="529585"/>
                  </a:moveTo>
                  <a:lnTo>
                    <a:pt x="0" y="530224"/>
                  </a:lnTo>
                  <a:lnTo>
                    <a:pt x="11" y="530806"/>
                  </a:lnTo>
                  <a:lnTo>
                    <a:pt x="186" y="529585"/>
                  </a:lnTo>
                  <a:close/>
                </a:path>
                <a:path w="90170" h="530860">
                  <a:moveTo>
                    <a:pt x="89899" y="0"/>
                  </a:moveTo>
                  <a:lnTo>
                    <a:pt x="75623" y="4444"/>
                  </a:lnTo>
                  <a:lnTo>
                    <a:pt x="186" y="529585"/>
                  </a:lnTo>
                  <a:lnTo>
                    <a:pt x="444" y="528701"/>
                  </a:lnTo>
                  <a:lnTo>
                    <a:pt x="1306" y="527430"/>
                  </a:lnTo>
                  <a:lnTo>
                    <a:pt x="3210" y="524255"/>
                  </a:lnTo>
                  <a:lnTo>
                    <a:pt x="7288" y="523239"/>
                  </a:lnTo>
                  <a:lnTo>
                    <a:pt x="14728" y="523239"/>
                  </a:lnTo>
                  <a:lnTo>
                    <a:pt x="89899" y="0"/>
                  </a:lnTo>
                  <a:close/>
                </a:path>
                <a:path w="90170" h="530860">
                  <a:moveTo>
                    <a:pt x="14728" y="523239"/>
                  </a:moveTo>
                  <a:lnTo>
                    <a:pt x="7288" y="523239"/>
                  </a:lnTo>
                  <a:lnTo>
                    <a:pt x="10416" y="525144"/>
                  </a:lnTo>
                  <a:lnTo>
                    <a:pt x="10866" y="525526"/>
                  </a:lnTo>
                  <a:lnTo>
                    <a:pt x="14053" y="527938"/>
                  </a:lnTo>
                  <a:lnTo>
                    <a:pt x="14728" y="523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7" y="5215763"/>
              <a:ext cx="86860" cy="67945"/>
            </a:xfrm>
            <a:prstGeom prst="rect">
              <a:avLst/>
            </a:prstGeom>
          </p:spPr>
        </p:pic>
      </p:grpSp>
      <p:sp>
        <p:nvSpPr>
          <p:cNvPr id="56" name="object 56"/>
          <p:cNvSpPr/>
          <p:nvPr/>
        </p:nvSpPr>
        <p:spPr>
          <a:xfrm>
            <a:off x="2433167" y="6233159"/>
            <a:ext cx="132715" cy="624840"/>
          </a:xfrm>
          <a:custGeom>
            <a:avLst/>
            <a:gdLst/>
            <a:ahLst/>
            <a:cxnLst/>
            <a:rect l="l" t="t" r="r" b="b"/>
            <a:pathLst>
              <a:path w="132714" h="624840">
                <a:moveTo>
                  <a:pt x="132232" y="58420"/>
                </a:moveTo>
                <a:lnTo>
                  <a:pt x="130517" y="58000"/>
                </a:lnTo>
                <a:lnTo>
                  <a:pt x="130454" y="56705"/>
                </a:lnTo>
                <a:lnTo>
                  <a:pt x="131724" y="57912"/>
                </a:lnTo>
                <a:lnTo>
                  <a:pt x="131343" y="57365"/>
                </a:lnTo>
                <a:lnTo>
                  <a:pt x="130835" y="56845"/>
                </a:lnTo>
                <a:lnTo>
                  <a:pt x="130454" y="56578"/>
                </a:lnTo>
                <a:lnTo>
                  <a:pt x="130200" y="56057"/>
                </a:lnTo>
                <a:lnTo>
                  <a:pt x="129946" y="55676"/>
                </a:lnTo>
                <a:lnTo>
                  <a:pt x="129184" y="54762"/>
                </a:lnTo>
                <a:lnTo>
                  <a:pt x="128930" y="54406"/>
                </a:lnTo>
                <a:lnTo>
                  <a:pt x="128549" y="54127"/>
                </a:lnTo>
                <a:lnTo>
                  <a:pt x="128168" y="53987"/>
                </a:lnTo>
                <a:lnTo>
                  <a:pt x="126898" y="53340"/>
                </a:lnTo>
                <a:lnTo>
                  <a:pt x="125793" y="53340"/>
                </a:lnTo>
                <a:lnTo>
                  <a:pt x="53746" y="0"/>
                </a:lnTo>
                <a:lnTo>
                  <a:pt x="53238" y="4699"/>
                </a:lnTo>
                <a:lnTo>
                  <a:pt x="50952" y="15938"/>
                </a:lnTo>
                <a:lnTo>
                  <a:pt x="109067" y="59042"/>
                </a:lnTo>
                <a:lnTo>
                  <a:pt x="37617" y="88061"/>
                </a:lnTo>
                <a:lnTo>
                  <a:pt x="35077" y="101015"/>
                </a:lnTo>
                <a:lnTo>
                  <a:pt x="34188" y="105156"/>
                </a:lnTo>
                <a:lnTo>
                  <a:pt x="127152" y="67335"/>
                </a:lnTo>
                <a:lnTo>
                  <a:pt x="128638" y="66662"/>
                </a:lnTo>
                <a:lnTo>
                  <a:pt x="128041" y="67437"/>
                </a:lnTo>
                <a:lnTo>
                  <a:pt x="125628" y="68516"/>
                </a:lnTo>
                <a:lnTo>
                  <a:pt x="114325" y="73126"/>
                </a:lnTo>
                <a:lnTo>
                  <a:pt x="0" y="624840"/>
                </a:lnTo>
                <a:lnTo>
                  <a:pt x="13627" y="624840"/>
                </a:lnTo>
                <a:lnTo>
                  <a:pt x="128041" y="74028"/>
                </a:lnTo>
                <a:lnTo>
                  <a:pt x="129476" y="66281"/>
                </a:lnTo>
                <a:lnTo>
                  <a:pt x="131343" y="63944"/>
                </a:lnTo>
                <a:lnTo>
                  <a:pt x="131724" y="61239"/>
                </a:lnTo>
                <a:lnTo>
                  <a:pt x="131724" y="59944"/>
                </a:lnTo>
                <a:lnTo>
                  <a:pt x="130759" y="59296"/>
                </a:lnTo>
                <a:lnTo>
                  <a:pt x="132232" y="58928"/>
                </a:lnTo>
                <a:lnTo>
                  <a:pt x="132232" y="584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7" name="object 57"/>
          <p:cNvGrpSpPr/>
          <p:nvPr/>
        </p:nvGrpSpPr>
        <p:grpSpPr>
          <a:xfrm>
            <a:off x="158485" y="6217920"/>
            <a:ext cx="275590" cy="640080"/>
            <a:chOff x="158485" y="6217920"/>
            <a:chExt cx="275590" cy="640080"/>
          </a:xfrm>
        </p:grpSpPr>
        <p:sp>
          <p:nvSpPr>
            <p:cNvPr id="58" name="object 58"/>
            <p:cNvSpPr/>
            <p:nvPr/>
          </p:nvSpPr>
          <p:spPr>
            <a:xfrm>
              <a:off x="249935" y="6217920"/>
              <a:ext cx="78105" cy="424180"/>
            </a:xfrm>
            <a:custGeom>
              <a:avLst/>
              <a:gdLst/>
              <a:ahLst/>
              <a:cxnLst/>
              <a:rect l="l" t="t" r="r" b="b"/>
              <a:pathLst>
                <a:path w="78104" h="424179">
                  <a:moveTo>
                    <a:pt x="65278" y="0"/>
                  </a:moveTo>
                  <a:lnTo>
                    <a:pt x="0" y="423671"/>
                  </a:lnTo>
                  <a:lnTo>
                    <a:pt x="4102" y="422135"/>
                  </a:lnTo>
                  <a:lnTo>
                    <a:pt x="13601" y="417766"/>
                  </a:lnTo>
                  <a:lnTo>
                    <a:pt x="77485" y="3340"/>
                  </a:lnTo>
                  <a:lnTo>
                    <a:pt x="69900" y="3340"/>
                  </a:lnTo>
                  <a:lnTo>
                    <a:pt x="68491" y="2565"/>
                  </a:lnTo>
                  <a:lnTo>
                    <a:pt x="65278" y="0"/>
                  </a:lnTo>
                  <a:close/>
                </a:path>
                <a:path w="78104" h="424179">
                  <a:moveTo>
                    <a:pt x="77724" y="1790"/>
                  </a:moveTo>
                  <a:lnTo>
                    <a:pt x="73621" y="3340"/>
                  </a:lnTo>
                  <a:lnTo>
                    <a:pt x="77485" y="3340"/>
                  </a:lnTo>
                  <a:lnTo>
                    <a:pt x="77724" y="17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485" y="6662928"/>
              <a:ext cx="274981" cy="195070"/>
            </a:xfrm>
            <a:prstGeom prst="rect">
              <a:avLst/>
            </a:prstGeom>
          </p:spPr>
        </p:pic>
      </p:grpSp>
      <p:sp>
        <p:nvSpPr>
          <p:cNvPr id="60" name="object 60"/>
          <p:cNvSpPr/>
          <p:nvPr/>
        </p:nvSpPr>
        <p:spPr>
          <a:xfrm>
            <a:off x="969263" y="0"/>
            <a:ext cx="294640" cy="1823085"/>
          </a:xfrm>
          <a:custGeom>
            <a:avLst/>
            <a:gdLst/>
            <a:ahLst/>
            <a:cxnLst/>
            <a:rect l="l" t="t" r="r" b="b"/>
            <a:pathLst>
              <a:path w="294640" h="1823085">
                <a:moveTo>
                  <a:pt x="294132" y="0"/>
                </a:moveTo>
                <a:lnTo>
                  <a:pt x="280416" y="0"/>
                </a:lnTo>
                <a:lnTo>
                  <a:pt x="0" y="1822703"/>
                </a:lnTo>
                <a:lnTo>
                  <a:pt x="5003" y="1821561"/>
                </a:lnTo>
                <a:lnTo>
                  <a:pt x="14236" y="1819528"/>
                </a:lnTo>
                <a:lnTo>
                  <a:pt x="2941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0" y="5946647"/>
            <a:ext cx="323215" cy="273050"/>
          </a:xfrm>
          <a:custGeom>
            <a:avLst/>
            <a:gdLst/>
            <a:ahLst/>
            <a:cxnLst/>
            <a:rect l="l" t="t" r="r" b="b"/>
            <a:pathLst>
              <a:path w="323215" h="273050">
                <a:moveTo>
                  <a:pt x="0" y="0"/>
                </a:moveTo>
                <a:lnTo>
                  <a:pt x="0" y="18694"/>
                </a:lnTo>
                <a:lnTo>
                  <a:pt x="314477" y="269722"/>
                </a:lnTo>
                <a:lnTo>
                  <a:pt x="317690" y="272795"/>
                </a:lnTo>
                <a:lnTo>
                  <a:pt x="316357" y="271945"/>
                </a:lnTo>
                <a:lnTo>
                  <a:pt x="315391" y="270611"/>
                </a:lnTo>
                <a:lnTo>
                  <a:pt x="313944" y="265252"/>
                </a:lnTo>
                <a:lnTo>
                  <a:pt x="316014" y="261251"/>
                </a:lnTo>
                <a:lnTo>
                  <a:pt x="323088" y="25858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622291" y="6187440"/>
            <a:ext cx="1012825" cy="670560"/>
          </a:xfrm>
          <a:custGeom>
            <a:avLst/>
            <a:gdLst/>
            <a:ahLst/>
            <a:cxnLst/>
            <a:rect l="l" t="t" r="r" b="b"/>
            <a:pathLst>
              <a:path w="1012825" h="670559">
                <a:moveTo>
                  <a:pt x="3810" y="0"/>
                </a:moveTo>
                <a:lnTo>
                  <a:pt x="2540" y="5143"/>
                </a:lnTo>
                <a:lnTo>
                  <a:pt x="0" y="15036"/>
                </a:lnTo>
                <a:lnTo>
                  <a:pt x="985732" y="670556"/>
                </a:lnTo>
                <a:lnTo>
                  <a:pt x="1012376" y="670556"/>
                </a:lnTo>
                <a:lnTo>
                  <a:pt x="38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758439" y="4904232"/>
            <a:ext cx="82550" cy="58419"/>
          </a:xfrm>
          <a:custGeom>
            <a:avLst/>
            <a:gdLst/>
            <a:ahLst/>
            <a:cxnLst/>
            <a:rect l="l" t="t" r="r" b="b"/>
            <a:pathLst>
              <a:path w="82550" h="58420">
                <a:moveTo>
                  <a:pt x="3175" y="0"/>
                </a:moveTo>
                <a:lnTo>
                  <a:pt x="2286" y="4826"/>
                </a:lnTo>
                <a:lnTo>
                  <a:pt x="0" y="15494"/>
                </a:lnTo>
                <a:lnTo>
                  <a:pt x="64770" y="57912"/>
                </a:lnTo>
                <a:lnTo>
                  <a:pt x="82296" y="51816"/>
                </a:lnTo>
                <a:lnTo>
                  <a:pt x="31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126740" y="3866388"/>
            <a:ext cx="1044575" cy="631190"/>
          </a:xfrm>
          <a:custGeom>
            <a:avLst/>
            <a:gdLst/>
            <a:ahLst/>
            <a:cxnLst/>
            <a:rect l="l" t="t" r="r" b="b"/>
            <a:pathLst>
              <a:path w="1044575" h="631189">
                <a:moveTo>
                  <a:pt x="2032" y="0"/>
                </a:moveTo>
                <a:lnTo>
                  <a:pt x="0" y="508"/>
                </a:lnTo>
                <a:lnTo>
                  <a:pt x="0" y="1016"/>
                </a:lnTo>
                <a:lnTo>
                  <a:pt x="2032" y="1524"/>
                </a:lnTo>
                <a:lnTo>
                  <a:pt x="2032" y="0"/>
                </a:lnTo>
                <a:close/>
              </a:path>
              <a:path w="1044575" h="631189">
                <a:moveTo>
                  <a:pt x="1041400" y="619379"/>
                </a:moveTo>
                <a:lnTo>
                  <a:pt x="24511" y="1524"/>
                </a:lnTo>
                <a:lnTo>
                  <a:pt x="8763" y="6477"/>
                </a:lnTo>
                <a:lnTo>
                  <a:pt x="3556" y="6477"/>
                </a:lnTo>
                <a:lnTo>
                  <a:pt x="1021207" y="624840"/>
                </a:lnTo>
                <a:lnTo>
                  <a:pt x="1036193" y="619506"/>
                </a:lnTo>
                <a:lnTo>
                  <a:pt x="1037844" y="618617"/>
                </a:lnTo>
                <a:lnTo>
                  <a:pt x="1039749" y="618617"/>
                </a:lnTo>
                <a:lnTo>
                  <a:pt x="1041400" y="619379"/>
                </a:lnTo>
                <a:close/>
              </a:path>
              <a:path w="1044575" h="631189">
                <a:moveTo>
                  <a:pt x="1043686" y="622554"/>
                </a:moveTo>
                <a:lnTo>
                  <a:pt x="1041781" y="620522"/>
                </a:lnTo>
                <a:lnTo>
                  <a:pt x="1041400" y="620268"/>
                </a:lnTo>
                <a:lnTo>
                  <a:pt x="1043686" y="622554"/>
                </a:lnTo>
                <a:close/>
              </a:path>
              <a:path w="1044575" h="631189">
                <a:moveTo>
                  <a:pt x="1044448" y="629412"/>
                </a:moveTo>
                <a:lnTo>
                  <a:pt x="1042924" y="630936"/>
                </a:lnTo>
                <a:lnTo>
                  <a:pt x="1043559" y="630555"/>
                </a:lnTo>
                <a:lnTo>
                  <a:pt x="1044067" y="630047"/>
                </a:lnTo>
                <a:lnTo>
                  <a:pt x="1044448" y="6294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586227" y="3538728"/>
            <a:ext cx="127000" cy="567055"/>
          </a:xfrm>
          <a:custGeom>
            <a:avLst/>
            <a:gdLst/>
            <a:ahLst/>
            <a:cxnLst/>
            <a:rect l="l" t="t" r="r" b="b"/>
            <a:pathLst>
              <a:path w="127000" h="567054">
                <a:moveTo>
                  <a:pt x="125821" y="3328"/>
                </a:moveTo>
                <a:lnTo>
                  <a:pt x="125349" y="3683"/>
                </a:lnTo>
                <a:lnTo>
                  <a:pt x="124079" y="4952"/>
                </a:lnTo>
                <a:lnTo>
                  <a:pt x="123571" y="5207"/>
                </a:lnTo>
                <a:lnTo>
                  <a:pt x="123063" y="5334"/>
                </a:lnTo>
                <a:lnTo>
                  <a:pt x="122174" y="5334"/>
                </a:lnTo>
                <a:lnTo>
                  <a:pt x="110617" y="9144"/>
                </a:lnTo>
                <a:lnTo>
                  <a:pt x="0" y="559181"/>
                </a:lnTo>
                <a:lnTo>
                  <a:pt x="8382" y="564515"/>
                </a:lnTo>
                <a:lnTo>
                  <a:pt x="12319" y="566928"/>
                </a:lnTo>
                <a:lnTo>
                  <a:pt x="125821" y="3328"/>
                </a:lnTo>
                <a:close/>
              </a:path>
              <a:path w="127000" h="567054">
                <a:moveTo>
                  <a:pt x="126492" y="0"/>
                </a:moveTo>
                <a:lnTo>
                  <a:pt x="125821" y="3328"/>
                </a:lnTo>
                <a:lnTo>
                  <a:pt x="126111" y="2921"/>
                </a:lnTo>
                <a:lnTo>
                  <a:pt x="126492" y="2412"/>
                </a:lnTo>
                <a:lnTo>
                  <a:pt x="1264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14804" y="4797552"/>
            <a:ext cx="372110" cy="2060575"/>
          </a:xfrm>
          <a:custGeom>
            <a:avLst/>
            <a:gdLst/>
            <a:ahLst/>
            <a:cxnLst/>
            <a:rect l="l" t="t" r="r" b="b"/>
            <a:pathLst>
              <a:path w="372109" h="2060575">
                <a:moveTo>
                  <a:pt x="358827" y="0"/>
                </a:moveTo>
                <a:lnTo>
                  <a:pt x="0" y="2060446"/>
                </a:lnTo>
                <a:lnTo>
                  <a:pt x="13593" y="2060446"/>
                </a:lnTo>
                <a:lnTo>
                  <a:pt x="371792" y="2413"/>
                </a:lnTo>
                <a:lnTo>
                  <a:pt x="362383" y="2412"/>
                </a:lnTo>
                <a:lnTo>
                  <a:pt x="358827" y="0"/>
                </a:lnTo>
                <a:close/>
              </a:path>
              <a:path w="372109" h="2060575">
                <a:moveTo>
                  <a:pt x="372035" y="1016"/>
                </a:moveTo>
                <a:lnTo>
                  <a:pt x="367844" y="2412"/>
                </a:lnTo>
                <a:lnTo>
                  <a:pt x="371792" y="2413"/>
                </a:lnTo>
                <a:lnTo>
                  <a:pt x="372035" y="10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126740" y="3758183"/>
            <a:ext cx="330200" cy="114300"/>
          </a:xfrm>
          <a:custGeom>
            <a:avLst/>
            <a:gdLst/>
            <a:ahLst/>
            <a:cxnLst/>
            <a:rect l="l" t="t" r="r" b="b"/>
            <a:pathLst>
              <a:path w="330200" h="114300">
                <a:moveTo>
                  <a:pt x="2032" y="111252"/>
                </a:moveTo>
                <a:lnTo>
                  <a:pt x="254" y="110807"/>
                </a:lnTo>
                <a:lnTo>
                  <a:pt x="2032" y="111252"/>
                </a:lnTo>
                <a:close/>
              </a:path>
              <a:path w="330200" h="114300">
                <a:moveTo>
                  <a:pt x="2032" y="109728"/>
                </a:moveTo>
                <a:lnTo>
                  <a:pt x="0" y="110236"/>
                </a:lnTo>
                <a:lnTo>
                  <a:pt x="0" y="110744"/>
                </a:lnTo>
                <a:lnTo>
                  <a:pt x="254" y="110807"/>
                </a:lnTo>
                <a:lnTo>
                  <a:pt x="254" y="110490"/>
                </a:lnTo>
                <a:lnTo>
                  <a:pt x="2032" y="110109"/>
                </a:lnTo>
                <a:lnTo>
                  <a:pt x="2032" y="109728"/>
                </a:lnTo>
                <a:close/>
              </a:path>
              <a:path w="330200" h="114300">
                <a:moveTo>
                  <a:pt x="2159" y="106934"/>
                </a:moveTo>
                <a:lnTo>
                  <a:pt x="1524" y="106680"/>
                </a:lnTo>
                <a:lnTo>
                  <a:pt x="127" y="107188"/>
                </a:lnTo>
                <a:lnTo>
                  <a:pt x="127" y="107696"/>
                </a:lnTo>
                <a:lnTo>
                  <a:pt x="1524" y="108204"/>
                </a:lnTo>
                <a:lnTo>
                  <a:pt x="1524" y="107442"/>
                </a:lnTo>
                <a:lnTo>
                  <a:pt x="2159" y="107188"/>
                </a:lnTo>
                <a:lnTo>
                  <a:pt x="2159" y="106934"/>
                </a:lnTo>
                <a:close/>
              </a:path>
              <a:path w="330200" h="114300">
                <a:moveTo>
                  <a:pt x="326466" y="12979"/>
                </a:moveTo>
                <a:lnTo>
                  <a:pt x="322072" y="12065"/>
                </a:lnTo>
                <a:lnTo>
                  <a:pt x="319659" y="8509"/>
                </a:lnTo>
                <a:lnTo>
                  <a:pt x="320421" y="4826"/>
                </a:lnTo>
                <a:lnTo>
                  <a:pt x="320548" y="4445"/>
                </a:lnTo>
                <a:lnTo>
                  <a:pt x="321564" y="0"/>
                </a:lnTo>
                <a:lnTo>
                  <a:pt x="15621" y="97536"/>
                </a:lnTo>
                <a:lnTo>
                  <a:pt x="13335" y="108458"/>
                </a:lnTo>
                <a:lnTo>
                  <a:pt x="12827" y="111252"/>
                </a:lnTo>
                <a:lnTo>
                  <a:pt x="10795" y="113411"/>
                </a:lnTo>
                <a:lnTo>
                  <a:pt x="8128" y="114300"/>
                </a:lnTo>
                <a:lnTo>
                  <a:pt x="326466" y="12979"/>
                </a:lnTo>
                <a:close/>
              </a:path>
              <a:path w="330200" h="114300">
                <a:moveTo>
                  <a:pt x="329692" y="12192"/>
                </a:moveTo>
                <a:lnTo>
                  <a:pt x="328803" y="12192"/>
                </a:lnTo>
                <a:lnTo>
                  <a:pt x="326466" y="12979"/>
                </a:lnTo>
                <a:lnTo>
                  <a:pt x="327025" y="13081"/>
                </a:lnTo>
                <a:lnTo>
                  <a:pt x="328422" y="12827"/>
                </a:lnTo>
                <a:lnTo>
                  <a:pt x="329692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14693" y="6071615"/>
            <a:ext cx="372745" cy="149860"/>
          </a:xfrm>
          <a:custGeom>
            <a:avLst/>
            <a:gdLst/>
            <a:ahLst/>
            <a:cxnLst/>
            <a:rect l="l" t="t" r="r" b="b"/>
            <a:pathLst>
              <a:path w="372745" h="149860">
                <a:moveTo>
                  <a:pt x="372630" y="0"/>
                </a:moveTo>
                <a:lnTo>
                  <a:pt x="2057" y="136702"/>
                </a:lnTo>
                <a:lnTo>
                  <a:pt x="0" y="140728"/>
                </a:lnTo>
                <a:lnTo>
                  <a:pt x="1447" y="146126"/>
                </a:lnTo>
                <a:lnTo>
                  <a:pt x="2400" y="147459"/>
                </a:lnTo>
                <a:lnTo>
                  <a:pt x="5156" y="149098"/>
                </a:lnTo>
                <a:lnTo>
                  <a:pt x="6819" y="149352"/>
                </a:lnTo>
                <a:lnTo>
                  <a:pt x="10160" y="149352"/>
                </a:lnTo>
                <a:lnTo>
                  <a:pt x="369938" y="16230"/>
                </a:lnTo>
                <a:lnTo>
                  <a:pt x="3726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103376" y="1792223"/>
            <a:ext cx="452120" cy="259079"/>
          </a:xfrm>
          <a:custGeom>
            <a:avLst/>
            <a:gdLst/>
            <a:ahLst/>
            <a:cxnLst/>
            <a:rect l="l" t="t" r="r" b="b"/>
            <a:pathLst>
              <a:path w="452119" h="259080">
                <a:moveTo>
                  <a:pt x="446532" y="251460"/>
                </a:moveTo>
                <a:lnTo>
                  <a:pt x="446303" y="251333"/>
                </a:lnTo>
                <a:lnTo>
                  <a:pt x="4876" y="0"/>
                </a:lnTo>
                <a:lnTo>
                  <a:pt x="3987" y="0"/>
                </a:lnTo>
                <a:lnTo>
                  <a:pt x="6299" y="889"/>
                </a:lnTo>
                <a:lnTo>
                  <a:pt x="7937" y="2921"/>
                </a:lnTo>
                <a:lnTo>
                  <a:pt x="8229" y="5461"/>
                </a:lnTo>
                <a:lnTo>
                  <a:pt x="8750" y="9398"/>
                </a:lnTo>
                <a:lnTo>
                  <a:pt x="6286" y="13081"/>
                </a:lnTo>
                <a:lnTo>
                  <a:pt x="2438" y="14224"/>
                </a:lnTo>
                <a:lnTo>
                  <a:pt x="0" y="14224"/>
                </a:lnTo>
                <a:lnTo>
                  <a:pt x="423291" y="256032"/>
                </a:lnTo>
                <a:lnTo>
                  <a:pt x="441960" y="251460"/>
                </a:lnTo>
                <a:lnTo>
                  <a:pt x="443103" y="251460"/>
                </a:lnTo>
                <a:lnTo>
                  <a:pt x="443484" y="251333"/>
                </a:lnTo>
                <a:lnTo>
                  <a:pt x="443865" y="251333"/>
                </a:lnTo>
                <a:lnTo>
                  <a:pt x="444246" y="251460"/>
                </a:lnTo>
                <a:lnTo>
                  <a:pt x="446532" y="251460"/>
                </a:lnTo>
                <a:close/>
              </a:path>
              <a:path w="452119" h="259080">
                <a:moveTo>
                  <a:pt x="449580" y="254508"/>
                </a:moveTo>
                <a:lnTo>
                  <a:pt x="449199" y="253873"/>
                </a:lnTo>
                <a:lnTo>
                  <a:pt x="448691" y="253365"/>
                </a:lnTo>
                <a:lnTo>
                  <a:pt x="448056" y="252984"/>
                </a:lnTo>
                <a:lnTo>
                  <a:pt x="449580" y="254508"/>
                </a:lnTo>
                <a:close/>
              </a:path>
              <a:path w="452119" h="259080">
                <a:moveTo>
                  <a:pt x="451612" y="258064"/>
                </a:moveTo>
                <a:lnTo>
                  <a:pt x="449580" y="257556"/>
                </a:lnTo>
                <a:lnTo>
                  <a:pt x="449580" y="259080"/>
                </a:lnTo>
                <a:lnTo>
                  <a:pt x="451612" y="258572"/>
                </a:lnTo>
                <a:lnTo>
                  <a:pt x="451612" y="258064"/>
                </a:lnTo>
                <a:close/>
              </a:path>
              <a:path w="452119" h="259080">
                <a:moveTo>
                  <a:pt x="451612" y="255016"/>
                </a:moveTo>
                <a:lnTo>
                  <a:pt x="449580" y="254508"/>
                </a:lnTo>
                <a:lnTo>
                  <a:pt x="449580" y="256032"/>
                </a:lnTo>
                <a:lnTo>
                  <a:pt x="451612" y="255524"/>
                </a:lnTo>
                <a:lnTo>
                  <a:pt x="451612" y="2550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94880" y="1967992"/>
            <a:ext cx="371475" cy="226695"/>
          </a:xfrm>
          <a:custGeom>
            <a:avLst/>
            <a:gdLst/>
            <a:ahLst/>
            <a:cxnLst/>
            <a:rect l="l" t="t" r="r" b="b"/>
            <a:pathLst>
              <a:path w="371475" h="226694">
                <a:moveTo>
                  <a:pt x="8140" y="0"/>
                </a:moveTo>
                <a:lnTo>
                  <a:pt x="4013" y="1270"/>
                </a:lnTo>
                <a:lnTo>
                  <a:pt x="2235" y="4572"/>
                </a:lnTo>
                <a:lnTo>
                  <a:pt x="2082" y="4953"/>
                </a:lnTo>
                <a:lnTo>
                  <a:pt x="0" y="8255"/>
                </a:lnTo>
                <a:lnTo>
                  <a:pt x="1028" y="12700"/>
                </a:lnTo>
                <a:lnTo>
                  <a:pt x="6692" y="16129"/>
                </a:lnTo>
                <a:lnTo>
                  <a:pt x="363639" y="226568"/>
                </a:lnTo>
                <a:lnTo>
                  <a:pt x="364413" y="221742"/>
                </a:lnTo>
                <a:lnTo>
                  <a:pt x="364413" y="219202"/>
                </a:lnTo>
                <a:lnTo>
                  <a:pt x="364680" y="218694"/>
                </a:lnTo>
                <a:lnTo>
                  <a:pt x="365023" y="218186"/>
                </a:lnTo>
                <a:lnTo>
                  <a:pt x="365429" y="217805"/>
                </a:lnTo>
                <a:lnTo>
                  <a:pt x="366204" y="216916"/>
                </a:lnTo>
                <a:lnTo>
                  <a:pt x="367487" y="216281"/>
                </a:lnTo>
                <a:lnTo>
                  <a:pt x="368769" y="216281"/>
                </a:lnTo>
                <a:lnTo>
                  <a:pt x="371335" y="215646"/>
                </a:lnTo>
                <a:lnTo>
                  <a:pt x="18364" y="5969"/>
                </a:lnTo>
                <a:lnTo>
                  <a:pt x="11442" y="1778"/>
                </a:lnTo>
                <a:lnTo>
                  <a:pt x="81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67130" y="2043683"/>
            <a:ext cx="584835" cy="154305"/>
          </a:xfrm>
          <a:custGeom>
            <a:avLst/>
            <a:gdLst/>
            <a:ahLst/>
            <a:cxnLst/>
            <a:rect l="l" t="t" r="r" b="b"/>
            <a:pathLst>
              <a:path w="584835" h="154305">
                <a:moveTo>
                  <a:pt x="575830" y="673"/>
                </a:moveTo>
                <a:lnTo>
                  <a:pt x="139" y="140589"/>
                </a:lnTo>
                <a:lnTo>
                  <a:pt x="0" y="140589"/>
                </a:lnTo>
                <a:lnTo>
                  <a:pt x="3784" y="141224"/>
                </a:lnTo>
                <a:lnTo>
                  <a:pt x="6337" y="144780"/>
                </a:lnTo>
                <a:lnTo>
                  <a:pt x="5689" y="148590"/>
                </a:lnTo>
                <a:lnTo>
                  <a:pt x="4902" y="153924"/>
                </a:lnTo>
                <a:lnTo>
                  <a:pt x="571093" y="16637"/>
                </a:lnTo>
                <a:lnTo>
                  <a:pt x="572871" y="6350"/>
                </a:lnTo>
                <a:lnTo>
                  <a:pt x="573379" y="2921"/>
                </a:lnTo>
                <a:lnTo>
                  <a:pt x="575830" y="673"/>
                </a:lnTo>
                <a:close/>
              </a:path>
              <a:path w="584835" h="154305">
                <a:moveTo>
                  <a:pt x="578078" y="127"/>
                </a:moveTo>
                <a:lnTo>
                  <a:pt x="576300" y="254"/>
                </a:lnTo>
                <a:lnTo>
                  <a:pt x="575830" y="673"/>
                </a:lnTo>
                <a:lnTo>
                  <a:pt x="578078" y="127"/>
                </a:lnTo>
                <a:close/>
              </a:path>
              <a:path w="584835" h="154305">
                <a:moveTo>
                  <a:pt x="579729" y="0"/>
                </a:moveTo>
                <a:lnTo>
                  <a:pt x="578586" y="0"/>
                </a:lnTo>
                <a:lnTo>
                  <a:pt x="578078" y="127"/>
                </a:lnTo>
                <a:lnTo>
                  <a:pt x="579729" y="0"/>
                </a:lnTo>
                <a:close/>
              </a:path>
              <a:path w="584835" h="154305">
                <a:moveTo>
                  <a:pt x="584301" y="254"/>
                </a:moveTo>
                <a:lnTo>
                  <a:pt x="582777" y="0"/>
                </a:lnTo>
                <a:lnTo>
                  <a:pt x="583412" y="381"/>
                </a:lnTo>
                <a:lnTo>
                  <a:pt x="583920" y="889"/>
                </a:lnTo>
                <a:lnTo>
                  <a:pt x="584301" y="1524"/>
                </a:lnTo>
                <a:lnTo>
                  <a:pt x="584301" y="1270"/>
                </a:lnTo>
                <a:lnTo>
                  <a:pt x="584301" y="2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2" name="object 72"/>
          <p:cNvGrpSpPr/>
          <p:nvPr/>
        </p:nvGrpSpPr>
        <p:grpSpPr>
          <a:xfrm>
            <a:off x="1443227" y="2660904"/>
            <a:ext cx="1303020" cy="647700"/>
            <a:chOff x="1443227" y="2660904"/>
            <a:chExt cx="1303020" cy="647700"/>
          </a:xfrm>
        </p:grpSpPr>
        <p:pic>
          <p:nvPicPr>
            <p:cNvPr id="73" name="object 7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89759" y="2923032"/>
              <a:ext cx="230123" cy="79247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1443228" y="2660903"/>
              <a:ext cx="1303020" cy="647700"/>
            </a:xfrm>
            <a:custGeom>
              <a:avLst/>
              <a:gdLst/>
              <a:ahLst/>
              <a:cxnLst/>
              <a:rect l="l" t="t" r="r" b="b"/>
              <a:pathLst>
                <a:path w="1303020" h="647700">
                  <a:moveTo>
                    <a:pt x="455676" y="266573"/>
                  </a:moveTo>
                  <a:lnTo>
                    <a:pt x="455485" y="266446"/>
                  </a:lnTo>
                  <a:lnTo>
                    <a:pt x="7620" y="0"/>
                  </a:lnTo>
                  <a:lnTo>
                    <a:pt x="6731" y="4953"/>
                  </a:lnTo>
                  <a:lnTo>
                    <a:pt x="6477" y="5080"/>
                  </a:lnTo>
                  <a:lnTo>
                    <a:pt x="6477" y="7874"/>
                  </a:lnTo>
                  <a:lnTo>
                    <a:pt x="5588" y="9017"/>
                  </a:lnTo>
                  <a:lnTo>
                    <a:pt x="5080" y="9398"/>
                  </a:lnTo>
                  <a:lnTo>
                    <a:pt x="4318" y="9398"/>
                  </a:lnTo>
                  <a:lnTo>
                    <a:pt x="2540" y="10287"/>
                  </a:lnTo>
                  <a:lnTo>
                    <a:pt x="0" y="10922"/>
                  </a:lnTo>
                  <a:lnTo>
                    <a:pt x="435229" y="271272"/>
                  </a:lnTo>
                  <a:lnTo>
                    <a:pt x="452120" y="266573"/>
                  </a:lnTo>
                  <a:lnTo>
                    <a:pt x="452628" y="266446"/>
                  </a:lnTo>
                  <a:lnTo>
                    <a:pt x="453009" y="266446"/>
                  </a:lnTo>
                  <a:lnTo>
                    <a:pt x="453517" y="266573"/>
                  </a:lnTo>
                  <a:lnTo>
                    <a:pt x="453898" y="266446"/>
                  </a:lnTo>
                  <a:lnTo>
                    <a:pt x="454406" y="266446"/>
                  </a:lnTo>
                  <a:lnTo>
                    <a:pt x="454914" y="266573"/>
                  </a:lnTo>
                  <a:lnTo>
                    <a:pt x="455676" y="266573"/>
                  </a:lnTo>
                  <a:close/>
                </a:path>
                <a:path w="1303020" h="647700">
                  <a:moveTo>
                    <a:pt x="457200" y="267462"/>
                  </a:moveTo>
                  <a:lnTo>
                    <a:pt x="456565" y="266954"/>
                  </a:lnTo>
                  <a:lnTo>
                    <a:pt x="455777" y="266623"/>
                  </a:lnTo>
                  <a:lnTo>
                    <a:pt x="457200" y="267462"/>
                  </a:lnTo>
                  <a:close/>
                </a:path>
                <a:path w="1303020" h="647700">
                  <a:moveTo>
                    <a:pt x="1303020" y="632333"/>
                  </a:moveTo>
                  <a:lnTo>
                    <a:pt x="682498" y="263779"/>
                  </a:lnTo>
                  <a:lnTo>
                    <a:pt x="678942" y="263652"/>
                  </a:lnTo>
                  <a:lnTo>
                    <a:pt x="675640" y="264160"/>
                  </a:lnTo>
                  <a:lnTo>
                    <a:pt x="674116" y="265303"/>
                  </a:lnTo>
                  <a:lnTo>
                    <a:pt x="673100" y="266700"/>
                  </a:lnTo>
                  <a:lnTo>
                    <a:pt x="671068" y="270129"/>
                  </a:lnTo>
                  <a:lnTo>
                    <a:pt x="672084" y="274447"/>
                  </a:lnTo>
                  <a:lnTo>
                    <a:pt x="675386" y="276733"/>
                  </a:lnTo>
                  <a:lnTo>
                    <a:pt x="1300099" y="647700"/>
                  </a:lnTo>
                  <a:lnTo>
                    <a:pt x="1303020" y="6323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/>
          <p:nvPr/>
        </p:nvSpPr>
        <p:spPr>
          <a:xfrm>
            <a:off x="860691" y="2657855"/>
            <a:ext cx="584200" cy="440690"/>
          </a:xfrm>
          <a:custGeom>
            <a:avLst/>
            <a:gdLst/>
            <a:ahLst/>
            <a:cxnLst/>
            <a:rect l="l" t="t" r="r" b="b"/>
            <a:pathLst>
              <a:path w="584200" h="440689">
                <a:moveTo>
                  <a:pt x="3416" y="161544"/>
                </a:moveTo>
                <a:lnTo>
                  <a:pt x="1892" y="160020"/>
                </a:lnTo>
                <a:lnTo>
                  <a:pt x="2908" y="161163"/>
                </a:lnTo>
                <a:lnTo>
                  <a:pt x="3416" y="161544"/>
                </a:lnTo>
                <a:close/>
              </a:path>
              <a:path w="584200" h="440689">
                <a:moveTo>
                  <a:pt x="3441" y="158115"/>
                </a:moveTo>
                <a:lnTo>
                  <a:pt x="3416" y="157734"/>
                </a:lnTo>
                <a:lnTo>
                  <a:pt x="2870" y="158013"/>
                </a:lnTo>
                <a:lnTo>
                  <a:pt x="1917" y="157835"/>
                </a:lnTo>
                <a:lnTo>
                  <a:pt x="1917" y="157988"/>
                </a:lnTo>
                <a:lnTo>
                  <a:pt x="2527" y="158203"/>
                </a:lnTo>
                <a:lnTo>
                  <a:pt x="0" y="159512"/>
                </a:lnTo>
                <a:lnTo>
                  <a:pt x="3416" y="160020"/>
                </a:lnTo>
                <a:lnTo>
                  <a:pt x="3416" y="158496"/>
                </a:lnTo>
                <a:lnTo>
                  <a:pt x="3441" y="158115"/>
                </a:lnTo>
                <a:close/>
              </a:path>
              <a:path w="584200" h="440689">
                <a:moveTo>
                  <a:pt x="3441" y="156972"/>
                </a:moveTo>
                <a:lnTo>
                  <a:pt x="1371" y="157353"/>
                </a:lnTo>
                <a:lnTo>
                  <a:pt x="1371" y="157734"/>
                </a:lnTo>
                <a:lnTo>
                  <a:pt x="1917" y="157835"/>
                </a:lnTo>
                <a:lnTo>
                  <a:pt x="1917" y="157480"/>
                </a:lnTo>
                <a:lnTo>
                  <a:pt x="3441" y="156972"/>
                </a:lnTo>
                <a:close/>
              </a:path>
              <a:path w="584200" h="440689">
                <a:moveTo>
                  <a:pt x="5981" y="163474"/>
                </a:moveTo>
                <a:lnTo>
                  <a:pt x="4940" y="162814"/>
                </a:lnTo>
                <a:lnTo>
                  <a:pt x="5664" y="163322"/>
                </a:lnTo>
                <a:lnTo>
                  <a:pt x="5981" y="163474"/>
                </a:lnTo>
                <a:close/>
              </a:path>
              <a:path w="584200" h="440689">
                <a:moveTo>
                  <a:pt x="584060" y="13208"/>
                </a:moveTo>
                <a:lnTo>
                  <a:pt x="583171" y="13335"/>
                </a:lnTo>
                <a:lnTo>
                  <a:pt x="582282" y="13335"/>
                </a:lnTo>
                <a:lnTo>
                  <a:pt x="577837" y="12573"/>
                </a:lnTo>
                <a:lnTo>
                  <a:pt x="575297" y="9144"/>
                </a:lnTo>
                <a:lnTo>
                  <a:pt x="575932" y="5588"/>
                </a:lnTo>
                <a:lnTo>
                  <a:pt x="575932" y="5080"/>
                </a:lnTo>
                <a:lnTo>
                  <a:pt x="576821" y="0"/>
                </a:lnTo>
                <a:lnTo>
                  <a:pt x="18034" y="147574"/>
                </a:lnTo>
                <a:lnTo>
                  <a:pt x="17157" y="153123"/>
                </a:lnTo>
                <a:lnTo>
                  <a:pt x="16002" y="152400"/>
                </a:lnTo>
                <a:lnTo>
                  <a:pt x="15354" y="157226"/>
                </a:lnTo>
                <a:lnTo>
                  <a:pt x="14770" y="161036"/>
                </a:lnTo>
                <a:lnTo>
                  <a:pt x="11328" y="163957"/>
                </a:lnTo>
                <a:lnTo>
                  <a:pt x="7378" y="163703"/>
                </a:lnTo>
                <a:lnTo>
                  <a:pt x="6502" y="163703"/>
                </a:lnTo>
                <a:lnTo>
                  <a:pt x="5981" y="163474"/>
                </a:lnTo>
                <a:lnTo>
                  <a:pt x="449440" y="440436"/>
                </a:lnTo>
                <a:lnTo>
                  <a:pt x="450329" y="435483"/>
                </a:lnTo>
                <a:lnTo>
                  <a:pt x="450583" y="435356"/>
                </a:lnTo>
                <a:lnTo>
                  <a:pt x="450583" y="432689"/>
                </a:lnTo>
                <a:lnTo>
                  <a:pt x="451472" y="431673"/>
                </a:lnTo>
                <a:lnTo>
                  <a:pt x="451726" y="431292"/>
                </a:lnTo>
                <a:lnTo>
                  <a:pt x="452107" y="430911"/>
                </a:lnTo>
                <a:lnTo>
                  <a:pt x="452488" y="430657"/>
                </a:lnTo>
                <a:lnTo>
                  <a:pt x="453377" y="430657"/>
                </a:lnTo>
                <a:lnTo>
                  <a:pt x="453758" y="430276"/>
                </a:lnTo>
                <a:lnTo>
                  <a:pt x="454266" y="430022"/>
                </a:lnTo>
                <a:lnTo>
                  <a:pt x="454901" y="429895"/>
                </a:lnTo>
                <a:lnTo>
                  <a:pt x="457568" y="429133"/>
                </a:lnTo>
                <a:lnTo>
                  <a:pt x="34493" y="163957"/>
                </a:lnTo>
                <a:lnTo>
                  <a:pt x="28105" y="159969"/>
                </a:lnTo>
                <a:lnTo>
                  <a:pt x="581520" y="13843"/>
                </a:lnTo>
                <a:lnTo>
                  <a:pt x="583552" y="13335"/>
                </a:lnTo>
                <a:lnTo>
                  <a:pt x="584060" y="13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316736" y="2927603"/>
            <a:ext cx="585470" cy="172720"/>
          </a:xfrm>
          <a:custGeom>
            <a:avLst/>
            <a:gdLst/>
            <a:ahLst/>
            <a:cxnLst/>
            <a:rect l="l" t="t" r="r" b="b"/>
            <a:pathLst>
              <a:path w="585469" h="172719">
                <a:moveTo>
                  <a:pt x="1397" y="158877"/>
                </a:moveTo>
                <a:lnTo>
                  <a:pt x="889" y="158877"/>
                </a:lnTo>
                <a:lnTo>
                  <a:pt x="0" y="159131"/>
                </a:lnTo>
                <a:lnTo>
                  <a:pt x="1397" y="158877"/>
                </a:lnTo>
                <a:close/>
              </a:path>
              <a:path w="585469" h="172719">
                <a:moveTo>
                  <a:pt x="577596" y="0"/>
                </a:moveTo>
                <a:lnTo>
                  <a:pt x="2794" y="158623"/>
                </a:lnTo>
                <a:lnTo>
                  <a:pt x="1397" y="158877"/>
                </a:lnTo>
                <a:lnTo>
                  <a:pt x="1778" y="158877"/>
                </a:lnTo>
                <a:lnTo>
                  <a:pt x="2667" y="159131"/>
                </a:lnTo>
                <a:lnTo>
                  <a:pt x="6350" y="159766"/>
                </a:lnTo>
                <a:lnTo>
                  <a:pt x="8890" y="163195"/>
                </a:lnTo>
                <a:lnTo>
                  <a:pt x="8255" y="167005"/>
                </a:lnTo>
                <a:lnTo>
                  <a:pt x="8255" y="167132"/>
                </a:lnTo>
                <a:lnTo>
                  <a:pt x="7366" y="172212"/>
                </a:lnTo>
                <a:lnTo>
                  <a:pt x="570357" y="17018"/>
                </a:lnTo>
                <a:lnTo>
                  <a:pt x="572770" y="3302"/>
                </a:lnTo>
                <a:lnTo>
                  <a:pt x="574802" y="889"/>
                </a:lnTo>
                <a:lnTo>
                  <a:pt x="577596" y="0"/>
                </a:lnTo>
                <a:close/>
              </a:path>
              <a:path w="585469" h="172719">
                <a:moveTo>
                  <a:pt x="582168" y="1524"/>
                </a:moveTo>
                <a:lnTo>
                  <a:pt x="581279" y="635"/>
                </a:lnTo>
                <a:lnTo>
                  <a:pt x="580263" y="127"/>
                </a:lnTo>
                <a:lnTo>
                  <a:pt x="579120" y="0"/>
                </a:lnTo>
                <a:lnTo>
                  <a:pt x="580263" y="254"/>
                </a:lnTo>
                <a:lnTo>
                  <a:pt x="581279" y="762"/>
                </a:lnTo>
                <a:lnTo>
                  <a:pt x="582168" y="1524"/>
                </a:lnTo>
                <a:close/>
              </a:path>
              <a:path w="585469" h="172719">
                <a:moveTo>
                  <a:pt x="585216" y="4572"/>
                </a:moveTo>
                <a:lnTo>
                  <a:pt x="584835" y="3937"/>
                </a:lnTo>
                <a:lnTo>
                  <a:pt x="584327" y="3429"/>
                </a:lnTo>
                <a:lnTo>
                  <a:pt x="583692" y="3048"/>
                </a:lnTo>
                <a:lnTo>
                  <a:pt x="584454" y="3683"/>
                </a:lnTo>
                <a:lnTo>
                  <a:pt x="585216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436497" y="2043683"/>
            <a:ext cx="114935" cy="628015"/>
          </a:xfrm>
          <a:custGeom>
            <a:avLst/>
            <a:gdLst/>
            <a:ahLst/>
            <a:cxnLst/>
            <a:rect l="l" t="t" r="r" b="b"/>
            <a:pathLst>
              <a:path w="114934" h="628014">
                <a:moveTo>
                  <a:pt x="110616" y="0"/>
                </a:moveTo>
                <a:lnTo>
                  <a:pt x="110236" y="0"/>
                </a:lnTo>
                <a:lnTo>
                  <a:pt x="109855" y="126"/>
                </a:lnTo>
                <a:lnTo>
                  <a:pt x="106425" y="380"/>
                </a:lnTo>
                <a:lnTo>
                  <a:pt x="103631" y="2920"/>
                </a:lnTo>
                <a:lnTo>
                  <a:pt x="103080" y="6603"/>
                </a:lnTo>
                <a:lnTo>
                  <a:pt x="101346" y="16637"/>
                </a:lnTo>
                <a:lnTo>
                  <a:pt x="1650" y="614679"/>
                </a:lnTo>
                <a:lnTo>
                  <a:pt x="762" y="619632"/>
                </a:lnTo>
                <a:lnTo>
                  <a:pt x="0" y="623315"/>
                </a:lnTo>
                <a:lnTo>
                  <a:pt x="2286" y="626871"/>
                </a:lnTo>
                <a:lnTo>
                  <a:pt x="5841" y="627633"/>
                </a:lnTo>
                <a:lnTo>
                  <a:pt x="5968" y="627633"/>
                </a:lnTo>
                <a:lnTo>
                  <a:pt x="6096" y="627761"/>
                </a:lnTo>
                <a:lnTo>
                  <a:pt x="6350" y="627761"/>
                </a:lnTo>
                <a:lnTo>
                  <a:pt x="7112" y="627888"/>
                </a:lnTo>
                <a:lnTo>
                  <a:pt x="8000" y="627888"/>
                </a:lnTo>
                <a:lnTo>
                  <a:pt x="8890" y="627761"/>
                </a:lnTo>
                <a:lnTo>
                  <a:pt x="10668" y="626871"/>
                </a:lnTo>
                <a:lnTo>
                  <a:pt x="11303" y="626871"/>
                </a:lnTo>
                <a:lnTo>
                  <a:pt x="11811" y="626490"/>
                </a:lnTo>
                <a:lnTo>
                  <a:pt x="12700" y="625348"/>
                </a:lnTo>
                <a:lnTo>
                  <a:pt x="12700" y="622553"/>
                </a:lnTo>
                <a:lnTo>
                  <a:pt x="13589" y="617601"/>
                </a:lnTo>
                <a:lnTo>
                  <a:pt x="114808" y="9398"/>
                </a:lnTo>
                <a:lnTo>
                  <a:pt x="114808" y="4317"/>
                </a:lnTo>
                <a:lnTo>
                  <a:pt x="114681" y="4063"/>
                </a:lnTo>
                <a:lnTo>
                  <a:pt x="114300" y="3682"/>
                </a:lnTo>
                <a:lnTo>
                  <a:pt x="113918" y="3555"/>
                </a:lnTo>
                <a:lnTo>
                  <a:pt x="113791" y="3175"/>
                </a:lnTo>
                <a:lnTo>
                  <a:pt x="113030" y="2666"/>
                </a:lnTo>
                <a:lnTo>
                  <a:pt x="112140" y="2666"/>
                </a:lnTo>
                <a:lnTo>
                  <a:pt x="110997" y="126"/>
                </a:lnTo>
                <a:lnTo>
                  <a:pt x="1106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62634" y="2182367"/>
            <a:ext cx="111760" cy="640715"/>
          </a:xfrm>
          <a:custGeom>
            <a:avLst/>
            <a:gdLst/>
            <a:ahLst/>
            <a:cxnLst/>
            <a:rect l="l" t="t" r="r" b="b"/>
            <a:pathLst>
              <a:path w="111759" h="640714">
                <a:moveTo>
                  <a:pt x="105448" y="0"/>
                </a:moveTo>
                <a:lnTo>
                  <a:pt x="101638" y="0"/>
                </a:lnTo>
                <a:lnTo>
                  <a:pt x="100355" y="635"/>
                </a:lnTo>
                <a:lnTo>
                  <a:pt x="99580" y="1651"/>
                </a:lnTo>
                <a:lnTo>
                  <a:pt x="99161" y="1905"/>
                </a:lnTo>
                <a:lnTo>
                  <a:pt x="98805" y="2412"/>
                </a:lnTo>
                <a:lnTo>
                  <a:pt x="98539" y="2921"/>
                </a:lnTo>
                <a:lnTo>
                  <a:pt x="98539" y="5461"/>
                </a:lnTo>
                <a:lnTo>
                  <a:pt x="97764" y="10287"/>
                </a:lnTo>
                <a:lnTo>
                  <a:pt x="0" y="632460"/>
                </a:lnTo>
                <a:lnTo>
                  <a:pt x="0" y="635635"/>
                </a:lnTo>
                <a:lnTo>
                  <a:pt x="9156" y="640461"/>
                </a:lnTo>
                <a:lnTo>
                  <a:pt x="12865" y="637921"/>
                </a:lnTo>
                <a:lnTo>
                  <a:pt x="13703" y="633984"/>
                </a:lnTo>
                <a:lnTo>
                  <a:pt x="14350" y="629158"/>
                </a:lnTo>
                <a:lnTo>
                  <a:pt x="15252" y="623570"/>
                </a:lnTo>
                <a:lnTo>
                  <a:pt x="110312" y="13462"/>
                </a:lnTo>
                <a:lnTo>
                  <a:pt x="111086" y="8128"/>
                </a:lnTo>
                <a:lnTo>
                  <a:pt x="111689" y="4953"/>
                </a:lnTo>
                <a:lnTo>
                  <a:pt x="111698" y="4318"/>
                </a:lnTo>
                <a:lnTo>
                  <a:pt x="109270" y="762"/>
                </a:lnTo>
                <a:lnTo>
                  <a:pt x="105486" y="127"/>
                </a:lnTo>
                <a:lnTo>
                  <a:pt x="1054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127248" y="1552955"/>
            <a:ext cx="500380" cy="2319655"/>
          </a:xfrm>
          <a:custGeom>
            <a:avLst/>
            <a:gdLst/>
            <a:ahLst/>
            <a:cxnLst/>
            <a:rect l="l" t="t" r="r" b="b"/>
            <a:pathLst>
              <a:path w="500379" h="2319654">
                <a:moveTo>
                  <a:pt x="486410" y="0"/>
                </a:moveTo>
                <a:lnTo>
                  <a:pt x="0" y="2311908"/>
                </a:lnTo>
                <a:lnTo>
                  <a:pt x="126" y="2316480"/>
                </a:lnTo>
                <a:lnTo>
                  <a:pt x="1015" y="2317369"/>
                </a:lnTo>
                <a:lnTo>
                  <a:pt x="2031" y="2318258"/>
                </a:lnTo>
                <a:lnTo>
                  <a:pt x="4190" y="2319528"/>
                </a:lnTo>
                <a:lnTo>
                  <a:pt x="8127" y="2319528"/>
                </a:lnTo>
                <a:lnTo>
                  <a:pt x="10921" y="2318639"/>
                </a:lnTo>
                <a:lnTo>
                  <a:pt x="12953" y="2316353"/>
                </a:lnTo>
                <a:lnTo>
                  <a:pt x="13462" y="2313559"/>
                </a:lnTo>
                <a:lnTo>
                  <a:pt x="15875" y="2302002"/>
                </a:lnTo>
                <a:lnTo>
                  <a:pt x="499658" y="2413"/>
                </a:lnTo>
                <a:lnTo>
                  <a:pt x="490981" y="2413"/>
                </a:lnTo>
                <a:lnTo>
                  <a:pt x="486410" y="0"/>
                </a:lnTo>
                <a:close/>
              </a:path>
              <a:path w="500379" h="2319654">
                <a:moveTo>
                  <a:pt x="499872" y="1397"/>
                </a:moveTo>
                <a:lnTo>
                  <a:pt x="495300" y="2413"/>
                </a:lnTo>
                <a:lnTo>
                  <a:pt x="499658" y="2413"/>
                </a:lnTo>
                <a:lnTo>
                  <a:pt x="499872" y="13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0" name="object 80"/>
          <p:cNvGrpSpPr/>
          <p:nvPr/>
        </p:nvGrpSpPr>
        <p:grpSpPr>
          <a:xfrm>
            <a:off x="-1523" y="0"/>
            <a:ext cx="4173220" cy="6858000"/>
            <a:chOff x="-1523" y="0"/>
            <a:chExt cx="4173220" cy="6858000"/>
          </a:xfrm>
        </p:grpSpPr>
        <p:sp>
          <p:nvSpPr>
            <p:cNvPr id="81" name="object 81"/>
            <p:cNvSpPr/>
            <p:nvPr/>
          </p:nvSpPr>
          <p:spPr>
            <a:xfrm>
              <a:off x="0" y="6515100"/>
              <a:ext cx="35560" cy="55244"/>
            </a:xfrm>
            <a:custGeom>
              <a:avLst/>
              <a:gdLst/>
              <a:ahLst/>
              <a:cxnLst/>
              <a:rect l="l" t="t" r="r" b="b"/>
              <a:pathLst>
                <a:path w="35560" h="55245">
                  <a:moveTo>
                    <a:pt x="29654" y="23444"/>
                  </a:moveTo>
                  <a:lnTo>
                    <a:pt x="29108" y="22999"/>
                  </a:lnTo>
                  <a:lnTo>
                    <a:pt x="0" y="0"/>
                  </a:lnTo>
                  <a:lnTo>
                    <a:pt x="0" y="18719"/>
                  </a:lnTo>
                  <a:lnTo>
                    <a:pt x="13169" y="28956"/>
                  </a:lnTo>
                  <a:lnTo>
                    <a:pt x="25146" y="23901"/>
                  </a:lnTo>
                  <a:lnTo>
                    <a:pt x="27520" y="22999"/>
                  </a:lnTo>
                  <a:lnTo>
                    <a:pt x="29654" y="23444"/>
                  </a:lnTo>
                  <a:close/>
                </a:path>
                <a:path w="35560" h="55245">
                  <a:moveTo>
                    <a:pt x="32004" y="25285"/>
                  </a:moveTo>
                  <a:lnTo>
                    <a:pt x="30213" y="23545"/>
                  </a:lnTo>
                  <a:lnTo>
                    <a:pt x="29654" y="23444"/>
                  </a:lnTo>
                  <a:lnTo>
                    <a:pt x="32004" y="25285"/>
                  </a:lnTo>
                  <a:close/>
                </a:path>
                <a:path w="35560" h="55245">
                  <a:moveTo>
                    <a:pt x="32486" y="34721"/>
                  </a:moveTo>
                  <a:lnTo>
                    <a:pt x="32169" y="35013"/>
                  </a:lnTo>
                  <a:lnTo>
                    <a:pt x="31800" y="35306"/>
                  </a:lnTo>
                  <a:lnTo>
                    <a:pt x="31369" y="35534"/>
                  </a:lnTo>
                  <a:lnTo>
                    <a:pt x="30911" y="35661"/>
                  </a:lnTo>
                  <a:lnTo>
                    <a:pt x="19672" y="39560"/>
                  </a:lnTo>
                  <a:lnTo>
                    <a:pt x="18288" y="47993"/>
                  </a:lnTo>
                  <a:lnTo>
                    <a:pt x="22860" y="46431"/>
                  </a:lnTo>
                  <a:lnTo>
                    <a:pt x="25920" y="46431"/>
                  </a:lnTo>
                  <a:lnTo>
                    <a:pt x="25501" y="47993"/>
                  </a:lnTo>
                  <a:lnTo>
                    <a:pt x="27305" y="47993"/>
                  </a:lnTo>
                  <a:lnTo>
                    <a:pt x="28143" y="48768"/>
                  </a:lnTo>
                  <a:lnTo>
                    <a:pt x="29387" y="49809"/>
                  </a:lnTo>
                  <a:lnTo>
                    <a:pt x="29387" y="54864"/>
                  </a:lnTo>
                  <a:lnTo>
                    <a:pt x="30683" y="46431"/>
                  </a:lnTo>
                  <a:lnTo>
                    <a:pt x="32232" y="36347"/>
                  </a:lnTo>
                  <a:lnTo>
                    <a:pt x="32486" y="34721"/>
                  </a:lnTo>
                  <a:close/>
                </a:path>
                <a:path w="35560" h="55245">
                  <a:moveTo>
                    <a:pt x="33528" y="31013"/>
                  </a:moveTo>
                  <a:lnTo>
                    <a:pt x="33134" y="30480"/>
                  </a:lnTo>
                  <a:lnTo>
                    <a:pt x="32486" y="34721"/>
                  </a:lnTo>
                  <a:lnTo>
                    <a:pt x="33413" y="33858"/>
                  </a:lnTo>
                  <a:lnTo>
                    <a:pt x="33413" y="32296"/>
                  </a:lnTo>
                  <a:lnTo>
                    <a:pt x="33528" y="31013"/>
                  </a:lnTo>
                  <a:close/>
                </a:path>
                <a:path w="35560" h="55245">
                  <a:moveTo>
                    <a:pt x="35560" y="29464"/>
                  </a:moveTo>
                  <a:lnTo>
                    <a:pt x="33528" y="28956"/>
                  </a:lnTo>
                  <a:lnTo>
                    <a:pt x="33528" y="30480"/>
                  </a:lnTo>
                  <a:lnTo>
                    <a:pt x="35560" y="29972"/>
                  </a:lnTo>
                  <a:lnTo>
                    <a:pt x="35560" y="294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" name="object 8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4171188" cy="6857998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-1524" y="6538988"/>
              <a:ext cx="34290" cy="48260"/>
            </a:xfrm>
            <a:custGeom>
              <a:avLst/>
              <a:gdLst/>
              <a:ahLst/>
              <a:cxnLst/>
              <a:rect l="l" t="t" r="r" b="b"/>
              <a:pathLst>
                <a:path w="34290" h="48259">
                  <a:moveTo>
                    <a:pt x="20129" y="25857"/>
                  </a:moveTo>
                  <a:lnTo>
                    <a:pt x="18630" y="26390"/>
                  </a:lnTo>
                  <a:lnTo>
                    <a:pt x="1524" y="32715"/>
                  </a:lnTo>
                  <a:lnTo>
                    <a:pt x="1524" y="47739"/>
                  </a:lnTo>
                  <a:lnTo>
                    <a:pt x="16078" y="42303"/>
                  </a:lnTo>
                  <a:lnTo>
                    <a:pt x="17868" y="30937"/>
                  </a:lnTo>
                  <a:lnTo>
                    <a:pt x="18237" y="28155"/>
                  </a:lnTo>
                  <a:lnTo>
                    <a:pt x="20129" y="25857"/>
                  </a:lnTo>
                  <a:close/>
                </a:path>
                <a:path w="34290" h="48259">
                  <a:moveTo>
                    <a:pt x="22860" y="24879"/>
                  </a:moveTo>
                  <a:lnTo>
                    <a:pt x="20167" y="25806"/>
                  </a:lnTo>
                  <a:lnTo>
                    <a:pt x="22860" y="24879"/>
                  </a:lnTo>
                  <a:close/>
                </a:path>
                <a:path w="34290" h="48259">
                  <a:moveTo>
                    <a:pt x="32512" y="28435"/>
                  </a:moveTo>
                  <a:lnTo>
                    <a:pt x="30480" y="27927"/>
                  </a:lnTo>
                  <a:lnTo>
                    <a:pt x="32194" y="28435"/>
                  </a:lnTo>
                  <a:lnTo>
                    <a:pt x="32194" y="28943"/>
                  </a:lnTo>
                  <a:lnTo>
                    <a:pt x="30480" y="29451"/>
                  </a:lnTo>
                  <a:lnTo>
                    <a:pt x="32512" y="28943"/>
                  </a:lnTo>
                  <a:lnTo>
                    <a:pt x="32512" y="28435"/>
                  </a:lnTo>
                  <a:close/>
                </a:path>
                <a:path w="34290" h="48259">
                  <a:moveTo>
                    <a:pt x="33439" y="4356"/>
                  </a:moveTo>
                  <a:lnTo>
                    <a:pt x="32791" y="3175"/>
                  </a:lnTo>
                  <a:lnTo>
                    <a:pt x="32791" y="2387"/>
                  </a:lnTo>
                  <a:lnTo>
                    <a:pt x="31026" y="571"/>
                  </a:lnTo>
                  <a:lnTo>
                    <a:pt x="28359" y="0"/>
                  </a:lnTo>
                  <a:lnTo>
                    <a:pt x="26022" y="939"/>
                  </a:lnTo>
                  <a:lnTo>
                    <a:pt x="13004" y="5549"/>
                  </a:lnTo>
                  <a:lnTo>
                    <a:pt x="0" y="10414"/>
                  </a:lnTo>
                  <a:lnTo>
                    <a:pt x="0" y="24879"/>
                  </a:lnTo>
                  <a:lnTo>
                    <a:pt x="18605" y="17780"/>
                  </a:lnTo>
                  <a:lnTo>
                    <a:pt x="30746" y="13563"/>
                  </a:lnTo>
                  <a:lnTo>
                    <a:pt x="31140" y="13335"/>
                  </a:lnTo>
                  <a:lnTo>
                    <a:pt x="31483" y="13042"/>
                  </a:lnTo>
                  <a:lnTo>
                    <a:pt x="32651" y="11861"/>
                  </a:lnTo>
                  <a:lnTo>
                    <a:pt x="33439" y="10934"/>
                  </a:lnTo>
                  <a:lnTo>
                    <a:pt x="33439" y="4356"/>
                  </a:lnTo>
                  <a:close/>
                </a:path>
                <a:path w="34290" h="48259">
                  <a:moveTo>
                    <a:pt x="34061" y="31483"/>
                  </a:moveTo>
                  <a:lnTo>
                    <a:pt x="32004" y="30975"/>
                  </a:lnTo>
                  <a:lnTo>
                    <a:pt x="32004" y="32499"/>
                  </a:lnTo>
                  <a:lnTo>
                    <a:pt x="34061" y="31991"/>
                  </a:lnTo>
                  <a:lnTo>
                    <a:pt x="34061" y="314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/>
          <p:nvPr/>
        </p:nvSpPr>
        <p:spPr>
          <a:xfrm>
            <a:off x="4637532" y="4679188"/>
            <a:ext cx="375285" cy="1417320"/>
          </a:xfrm>
          <a:custGeom>
            <a:avLst/>
            <a:gdLst/>
            <a:ahLst/>
            <a:cxnLst/>
            <a:rect l="l" t="t" r="r" b="b"/>
            <a:pathLst>
              <a:path w="375285" h="1417320">
                <a:moveTo>
                  <a:pt x="13554" y="1415372"/>
                </a:moveTo>
                <a:lnTo>
                  <a:pt x="13207" y="1416634"/>
                </a:lnTo>
                <a:lnTo>
                  <a:pt x="13207" y="1416812"/>
                </a:lnTo>
                <a:lnTo>
                  <a:pt x="13554" y="1415372"/>
                </a:lnTo>
                <a:close/>
              </a:path>
              <a:path w="375285" h="1417320">
                <a:moveTo>
                  <a:pt x="14167" y="1412831"/>
                </a:moveTo>
                <a:lnTo>
                  <a:pt x="13554" y="1415372"/>
                </a:lnTo>
                <a:lnTo>
                  <a:pt x="14223" y="1412938"/>
                </a:lnTo>
                <a:close/>
              </a:path>
              <a:path w="375285" h="1417320">
                <a:moveTo>
                  <a:pt x="1009" y="1409670"/>
                </a:moveTo>
                <a:lnTo>
                  <a:pt x="0" y="1413598"/>
                </a:lnTo>
                <a:lnTo>
                  <a:pt x="1009" y="1409670"/>
                </a:lnTo>
                <a:close/>
              </a:path>
              <a:path w="375285" h="1417320">
                <a:moveTo>
                  <a:pt x="15571" y="1407287"/>
                </a:moveTo>
                <a:lnTo>
                  <a:pt x="4571" y="1407287"/>
                </a:lnTo>
                <a:lnTo>
                  <a:pt x="8508" y="1408074"/>
                </a:lnTo>
                <a:lnTo>
                  <a:pt x="12191" y="1409115"/>
                </a:lnTo>
                <a:lnTo>
                  <a:pt x="14167" y="1412831"/>
                </a:lnTo>
                <a:lnTo>
                  <a:pt x="15571" y="1407287"/>
                </a:lnTo>
                <a:close/>
              </a:path>
              <a:path w="375285" h="1417320">
                <a:moveTo>
                  <a:pt x="367664" y="0"/>
                </a:moveTo>
                <a:lnTo>
                  <a:pt x="363346" y="1778"/>
                </a:lnTo>
                <a:lnTo>
                  <a:pt x="361822" y="5334"/>
                </a:lnTo>
                <a:lnTo>
                  <a:pt x="360298" y="11175"/>
                </a:lnTo>
                <a:lnTo>
                  <a:pt x="358266" y="18795"/>
                </a:lnTo>
                <a:lnTo>
                  <a:pt x="1009" y="1409670"/>
                </a:lnTo>
                <a:lnTo>
                  <a:pt x="4571" y="1407287"/>
                </a:lnTo>
                <a:lnTo>
                  <a:pt x="15571" y="1407287"/>
                </a:lnTo>
                <a:lnTo>
                  <a:pt x="374903" y="9143"/>
                </a:lnTo>
                <a:lnTo>
                  <a:pt x="374903" y="4191"/>
                </a:lnTo>
                <a:lnTo>
                  <a:pt x="374141" y="3301"/>
                </a:lnTo>
                <a:lnTo>
                  <a:pt x="373252" y="2539"/>
                </a:lnTo>
                <a:lnTo>
                  <a:pt x="372744" y="2031"/>
                </a:lnTo>
                <a:lnTo>
                  <a:pt x="371982" y="1778"/>
                </a:lnTo>
                <a:lnTo>
                  <a:pt x="371220" y="1650"/>
                </a:lnTo>
                <a:lnTo>
                  <a:pt x="3676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438155" y="6086208"/>
            <a:ext cx="212725" cy="772160"/>
          </a:xfrm>
          <a:custGeom>
            <a:avLst/>
            <a:gdLst/>
            <a:ahLst/>
            <a:cxnLst/>
            <a:rect l="l" t="t" r="r" b="b"/>
            <a:pathLst>
              <a:path w="212725" h="772159">
                <a:moveTo>
                  <a:pt x="212331" y="5892"/>
                </a:moveTo>
                <a:lnTo>
                  <a:pt x="210299" y="1993"/>
                </a:lnTo>
                <a:lnTo>
                  <a:pt x="206489" y="812"/>
                </a:lnTo>
                <a:lnTo>
                  <a:pt x="202679" y="0"/>
                </a:lnTo>
                <a:lnTo>
                  <a:pt x="198869" y="2476"/>
                </a:lnTo>
                <a:lnTo>
                  <a:pt x="197980" y="6337"/>
                </a:lnTo>
                <a:lnTo>
                  <a:pt x="171183" y="108254"/>
                </a:lnTo>
                <a:lnTo>
                  <a:pt x="171335" y="108559"/>
                </a:lnTo>
                <a:lnTo>
                  <a:pt x="0" y="771791"/>
                </a:lnTo>
                <a:lnTo>
                  <a:pt x="14046" y="771791"/>
                </a:lnTo>
                <a:lnTo>
                  <a:pt x="183629" y="117881"/>
                </a:lnTo>
                <a:lnTo>
                  <a:pt x="184429" y="113677"/>
                </a:lnTo>
                <a:lnTo>
                  <a:pt x="184797" y="111747"/>
                </a:lnTo>
                <a:lnTo>
                  <a:pt x="185026" y="111594"/>
                </a:lnTo>
                <a:lnTo>
                  <a:pt x="187185" y="102565"/>
                </a:lnTo>
                <a:lnTo>
                  <a:pt x="212331" y="58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0" y="6563868"/>
            <a:ext cx="30480" cy="208915"/>
          </a:xfrm>
          <a:custGeom>
            <a:avLst/>
            <a:gdLst/>
            <a:ahLst/>
            <a:cxnLst/>
            <a:rect l="l" t="t" r="r" b="b"/>
            <a:pathLst>
              <a:path w="30480" h="208915">
                <a:moveTo>
                  <a:pt x="27162" y="0"/>
                </a:moveTo>
                <a:lnTo>
                  <a:pt x="21808" y="0"/>
                </a:lnTo>
                <a:lnTo>
                  <a:pt x="19063" y="939"/>
                </a:lnTo>
                <a:lnTo>
                  <a:pt x="17094" y="3327"/>
                </a:lnTo>
                <a:lnTo>
                  <a:pt x="16512" y="7442"/>
                </a:lnTo>
                <a:lnTo>
                  <a:pt x="14888" y="17716"/>
                </a:lnTo>
                <a:lnTo>
                  <a:pt x="0" y="116331"/>
                </a:lnTo>
                <a:lnTo>
                  <a:pt x="0" y="208787"/>
                </a:lnTo>
                <a:lnTo>
                  <a:pt x="30426" y="7442"/>
                </a:lnTo>
                <a:lnTo>
                  <a:pt x="30426" y="1930"/>
                </a:lnTo>
                <a:lnTo>
                  <a:pt x="29251" y="901"/>
                </a:lnTo>
                <a:lnTo>
                  <a:pt x="271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>
            <a:spLocks noGrp="1"/>
          </p:cNvSpPr>
          <p:nvPr>
            <p:ph type="title"/>
          </p:nvPr>
        </p:nvSpPr>
        <p:spPr>
          <a:xfrm>
            <a:off x="6096380" y="422528"/>
            <a:ext cx="3907154" cy="112649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 marR="5080">
              <a:lnSpc>
                <a:spcPts val="4100"/>
              </a:lnSpc>
              <a:spcBef>
                <a:spcPts val="625"/>
              </a:spcBef>
            </a:pPr>
            <a:r>
              <a:rPr spc="-5" dirty="0"/>
              <a:t>CONTEÚDO </a:t>
            </a:r>
            <a:r>
              <a:rPr dirty="0"/>
              <a:t> </a:t>
            </a:r>
            <a:r>
              <a:rPr spc="-5" dirty="0"/>
              <a:t>PROG</a:t>
            </a:r>
            <a:r>
              <a:rPr spc="-15" dirty="0"/>
              <a:t>R</a:t>
            </a:r>
            <a:r>
              <a:rPr spc="-5" dirty="0"/>
              <a:t>AMÁT</a:t>
            </a:r>
            <a:r>
              <a:rPr spc="-15" dirty="0"/>
              <a:t>I</a:t>
            </a:r>
            <a:r>
              <a:rPr spc="-5" dirty="0"/>
              <a:t>CO</a:t>
            </a:r>
          </a:p>
        </p:txBody>
      </p:sp>
      <p:sp>
        <p:nvSpPr>
          <p:cNvPr id="89" name="object 89"/>
          <p:cNvSpPr txBox="1"/>
          <p:nvPr/>
        </p:nvSpPr>
        <p:spPr>
          <a:xfrm>
            <a:off x="11537442" y="6448450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2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6094857" y="1745107"/>
            <a:ext cx="4208780" cy="1506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7E7E7E"/>
                </a:solidFill>
                <a:latin typeface="Nirmala UI"/>
                <a:cs typeface="Nirmala UI"/>
              </a:rPr>
              <a:t>1.</a:t>
            </a:r>
            <a:r>
              <a:rPr sz="1800" spc="-20" dirty="0">
                <a:solidFill>
                  <a:srgbClr val="7E7E7E"/>
                </a:solidFill>
                <a:latin typeface="Nirmala UI"/>
                <a:cs typeface="Nirmala UI"/>
              </a:rPr>
              <a:t> </a:t>
            </a:r>
            <a:r>
              <a:rPr sz="1800" spc="-5" dirty="0">
                <a:solidFill>
                  <a:srgbClr val="7E7E7E"/>
                </a:solidFill>
                <a:latin typeface="Nirmala UI"/>
                <a:cs typeface="Nirmala UI"/>
              </a:rPr>
              <a:t>INTRODUÇÃO AO</a:t>
            </a:r>
            <a:r>
              <a:rPr sz="1800" spc="-10" dirty="0">
                <a:solidFill>
                  <a:srgbClr val="7E7E7E"/>
                </a:solidFill>
                <a:latin typeface="Nirmala UI"/>
                <a:cs typeface="Nirmala UI"/>
              </a:rPr>
              <a:t> </a:t>
            </a:r>
            <a:r>
              <a:rPr sz="1800" spc="-5" dirty="0">
                <a:solidFill>
                  <a:srgbClr val="7E7E7E"/>
                </a:solidFill>
                <a:latin typeface="Nirmala UI"/>
                <a:cs typeface="Nirmala UI"/>
              </a:rPr>
              <a:t>PYTHON</a:t>
            </a:r>
            <a:endParaRPr sz="1800">
              <a:latin typeface="Nirmala UI"/>
              <a:cs typeface="Nirmala UI"/>
            </a:endParaRPr>
          </a:p>
          <a:p>
            <a:pPr marL="299085" indent="-287020">
              <a:lnSpc>
                <a:spcPct val="100000"/>
              </a:lnSpc>
              <a:spcBef>
                <a:spcPts val="1019"/>
              </a:spcBef>
              <a:buChar char="•"/>
              <a:tabLst>
                <a:tab pos="299085" algn="l"/>
                <a:tab pos="299720" algn="l"/>
                <a:tab pos="2755900" algn="l"/>
                <a:tab pos="3042285" algn="l"/>
              </a:tabLst>
            </a:pPr>
            <a:r>
              <a:rPr sz="1400" dirty="0">
                <a:latin typeface="Arial MT"/>
                <a:cs typeface="Arial MT"/>
              </a:rPr>
              <a:t>Histórico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geral	•	Ambientação</a:t>
            </a:r>
            <a:endParaRPr sz="14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32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Instalação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dos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aplicativos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 marL="20320">
              <a:lnSpc>
                <a:spcPct val="100000"/>
              </a:lnSpc>
              <a:spcBef>
                <a:spcPts val="915"/>
              </a:spcBef>
            </a:pPr>
            <a:r>
              <a:rPr sz="1800" spc="-5" dirty="0">
                <a:solidFill>
                  <a:srgbClr val="7E7E7E"/>
                </a:solidFill>
                <a:latin typeface="Arial MT"/>
                <a:cs typeface="Arial MT"/>
              </a:rPr>
              <a:t>2.</a:t>
            </a:r>
            <a:r>
              <a:rPr sz="1800" spc="-10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7E7E7E"/>
                </a:solidFill>
                <a:latin typeface="Arial MT"/>
                <a:cs typeface="Arial MT"/>
              </a:rPr>
              <a:t>Conceitos</a:t>
            </a:r>
            <a:r>
              <a:rPr sz="1800" spc="5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7E7E7E"/>
                </a:solidFill>
                <a:latin typeface="Arial MT"/>
                <a:cs typeface="Arial MT"/>
              </a:rPr>
              <a:t>de</a:t>
            </a:r>
            <a:r>
              <a:rPr sz="1800" spc="-15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7E7E7E"/>
                </a:solidFill>
                <a:latin typeface="Arial MT"/>
                <a:cs typeface="Arial MT"/>
              </a:rPr>
              <a:t>Programação</a:t>
            </a:r>
            <a:r>
              <a:rPr sz="1800" spc="15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7E7E7E"/>
                </a:solidFill>
                <a:latin typeface="Arial MT"/>
                <a:cs typeface="Arial MT"/>
              </a:rPr>
              <a:t>em</a:t>
            </a:r>
            <a:r>
              <a:rPr sz="1800" spc="-10" dirty="0">
                <a:solidFill>
                  <a:srgbClr val="7E7E7E"/>
                </a:solidFill>
                <a:latin typeface="Arial MT"/>
                <a:cs typeface="Arial MT"/>
              </a:rPr>
              <a:t> Python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6102858" y="3324834"/>
            <a:ext cx="2171065" cy="534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193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spc="-15" dirty="0">
                <a:latin typeface="Arial MT"/>
                <a:cs typeface="Arial MT"/>
              </a:rPr>
              <a:t>Variáveis,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operadores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operações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E/S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6102858" y="4087207"/>
            <a:ext cx="2613025" cy="53467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99085">
              <a:lnSpc>
                <a:spcPct val="100000"/>
              </a:lnSpc>
              <a:spcBef>
                <a:spcPts val="420"/>
              </a:spcBef>
            </a:pPr>
            <a:r>
              <a:rPr sz="1400" dirty="0">
                <a:latin typeface="Arial MT"/>
                <a:cs typeface="Arial MT"/>
              </a:rPr>
              <a:t>laços</a:t>
            </a:r>
            <a:endParaRPr sz="14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32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Funções,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tuplas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dicionários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6102858" y="3872865"/>
            <a:ext cx="28314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Listas,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estruturas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decisão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•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8846311" y="3324834"/>
            <a:ext cx="2490470" cy="129667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420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Módulos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pacotes</a:t>
            </a:r>
            <a:endParaRPr sz="1400">
              <a:latin typeface="Arial MT"/>
              <a:cs typeface="Arial MT"/>
            </a:endParaRPr>
          </a:p>
          <a:p>
            <a:pPr marL="299085" marR="358140" indent="-287020">
              <a:lnSpc>
                <a:spcPct val="118600"/>
              </a:lnSpc>
              <a:spcBef>
                <a:spcPts val="1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Arial MT"/>
                <a:cs typeface="Arial MT"/>
              </a:rPr>
              <a:t>Exceções </a:t>
            </a:r>
            <a:r>
              <a:rPr sz="1400" dirty="0">
                <a:latin typeface="Arial MT"/>
                <a:cs typeface="Arial MT"/>
              </a:rPr>
              <a:t>e strings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Geradores</a:t>
            </a:r>
            <a:r>
              <a:rPr sz="1400" spc="-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iteradores</a:t>
            </a:r>
            <a:endParaRPr sz="14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320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Arial MT"/>
                <a:cs typeface="Arial MT"/>
              </a:rPr>
              <a:t>Gerenciamento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arquivos</a:t>
            </a:r>
            <a:endParaRPr sz="14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32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Módulos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diversificados.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6105525" y="4799838"/>
            <a:ext cx="5346065" cy="683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800" dirty="0">
                <a:solidFill>
                  <a:srgbClr val="7E7E7E"/>
                </a:solidFill>
                <a:latin typeface="Arial MT"/>
                <a:cs typeface="Arial MT"/>
              </a:rPr>
              <a:t>3.</a:t>
            </a:r>
            <a:r>
              <a:rPr sz="1800" spc="-5" dirty="0">
                <a:solidFill>
                  <a:srgbClr val="7E7E7E"/>
                </a:solidFill>
                <a:latin typeface="Arial MT"/>
                <a:cs typeface="Arial MT"/>
              </a:rPr>
              <a:t> Introdução</a:t>
            </a:r>
            <a:r>
              <a:rPr sz="1800" spc="5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7E7E7E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7E7E7E"/>
                </a:solidFill>
                <a:latin typeface="Arial MT"/>
                <a:cs typeface="Arial MT"/>
              </a:rPr>
              <a:t>programação</a:t>
            </a:r>
            <a:r>
              <a:rPr sz="1800" spc="10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7E7E7E"/>
                </a:solidFill>
                <a:latin typeface="Arial MT"/>
                <a:cs typeface="Arial MT"/>
              </a:rPr>
              <a:t>orientada</a:t>
            </a:r>
            <a:r>
              <a:rPr sz="1800" spc="5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7E7E7E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7E7E7E"/>
                </a:solidFill>
                <a:latin typeface="Arial MT"/>
                <a:cs typeface="Arial MT"/>
              </a:rPr>
              <a:t>objetos</a:t>
            </a:r>
            <a:r>
              <a:rPr sz="1800" spc="5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7E7E7E"/>
                </a:solidFill>
                <a:latin typeface="Arial MT"/>
                <a:cs typeface="Arial MT"/>
              </a:rPr>
              <a:t>em </a:t>
            </a:r>
            <a:r>
              <a:rPr sz="1800" spc="-484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7E7E7E"/>
                </a:solidFill>
                <a:latin typeface="Arial MT"/>
                <a:cs typeface="Arial MT"/>
              </a:rPr>
              <a:t>Python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5"/>
              </a:spcBef>
              <a:tabLst>
                <a:tab pos="3311525" algn="l"/>
              </a:tabLst>
            </a:pPr>
            <a:r>
              <a:rPr spc="-5" dirty="0"/>
              <a:t>CRITÉRIOS</a:t>
            </a:r>
            <a:r>
              <a:rPr spc="-10" dirty="0"/>
              <a:t> </a:t>
            </a:r>
            <a:r>
              <a:rPr dirty="0"/>
              <a:t>DE	</a:t>
            </a:r>
            <a:r>
              <a:rPr spc="-5" dirty="0"/>
              <a:t>AVALIAÇÃO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2589" y="2149601"/>
            <a:ext cx="2743200" cy="2999740"/>
          </a:xfrm>
          <a:prstGeom prst="rect">
            <a:avLst/>
          </a:prstGeom>
          <a:solidFill>
            <a:srgbClr val="66B1AF"/>
          </a:solidFill>
          <a:ln w="22859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8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300" b="1" spc="-5" dirty="0">
                <a:latin typeface="Nirmala UI"/>
                <a:cs typeface="Nirmala UI"/>
              </a:rPr>
              <a:t>Presença</a:t>
            </a:r>
            <a:endParaRPr sz="3300" dirty="0">
              <a:latin typeface="Nirmala UI"/>
              <a:cs typeface="Nirmala UI"/>
            </a:endParaRPr>
          </a:p>
          <a:p>
            <a:pPr marL="392430" marR="382905" algn="ctr">
              <a:lnSpc>
                <a:spcPct val="100000"/>
              </a:lnSpc>
              <a:spcBef>
                <a:spcPts val="2330"/>
              </a:spcBef>
            </a:pPr>
            <a:r>
              <a:rPr sz="1800" spc="-5" dirty="0">
                <a:latin typeface="Nirmala UI"/>
                <a:cs typeface="Nirmala UI"/>
              </a:rPr>
              <a:t>Presença</a:t>
            </a:r>
            <a:r>
              <a:rPr sz="1800" spc="-60" dirty="0">
                <a:latin typeface="Nirmala UI"/>
                <a:cs typeface="Nirmala UI"/>
              </a:rPr>
              <a:t> </a:t>
            </a:r>
            <a:r>
              <a:rPr sz="1800" spc="-5" dirty="0">
                <a:latin typeface="Nirmala UI"/>
                <a:cs typeface="Nirmala UI"/>
              </a:rPr>
              <a:t>superior</a:t>
            </a:r>
            <a:r>
              <a:rPr sz="1800" spc="-65" dirty="0">
                <a:latin typeface="Nirmala UI"/>
                <a:cs typeface="Nirmala UI"/>
              </a:rPr>
              <a:t> </a:t>
            </a:r>
            <a:r>
              <a:rPr sz="1800" dirty="0">
                <a:latin typeface="Nirmala UI"/>
                <a:cs typeface="Nirmala UI"/>
              </a:rPr>
              <a:t>a </a:t>
            </a:r>
            <a:r>
              <a:rPr sz="1800" spc="-480" dirty="0">
                <a:latin typeface="Nirmala UI"/>
                <a:cs typeface="Nirmala UI"/>
              </a:rPr>
              <a:t> </a:t>
            </a:r>
            <a:r>
              <a:rPr sz="1800" dirty="0">
                <a:latin typeface="Nirmala UI"/>
                <a:cs typeface="Nirmala UI"/>
              </a:rPr>
              <a:t>75%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 dirty="0">
              <a:latin typeface="Nirmala UI"/>
              <a:cs typeface="Nirmala UI"/>
            </a:endParaRPr>
          </a:p>
          <a:p>
            <a:pPr marL="690245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Maximo</a:t>
            </a:r>
            <a:r>
              <a:rPr sz="1400" spc="-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20horas,</a:t>
            </a:r>
            <a:endParaRPr lang="pt-BR" sz="1400" dirty="0">
              <a:latin typeface="Arial MT"/>
              <a:cs typeface="Arial MT"/>
            </a:endParaRPr>
          </a:p>
          <a:p>
            <a:pPr marL="670560">
              <a:lnSpc>
                <a:spcPct val="100000"/>
              </a:lnSpc>
              <a:spcBef>
                <a:spcPts val="330"/>
              </a:spcBef>
            </a:pPr>
            <a:r>
              <a:rPr sz="1400" dirty="0" err="1">
                <a:latin typeface="Arial MT"/>
                <a:cs typeface="Arial MT"/>
              </a:rPr>
              <a:t>ou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6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dias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aula.</a:t>
            </a:r>
            <a:endParaRPr lang="pt-BR" sz="14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5161" y="2149601"/>
            <a:ext cx="2743200" cy="2999740"/>
          </a:xfrm>
          <a:prstGeom prst="rect">
            <a:avLst/>
          </a:prstGeom>
          <a:solidFill>
            <a:srgbClr val="F39791"/>
          </a:solidFill>
          <a:ln w="22859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800" dirty="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3300" b="1" spc="-5" dirty="0">
                <a:latin typeface="Nirmala UI"/>
                <a:cs typeface="Nirmala UI"/>
              </a:rPr>
              <a:t>Atividades</a:t>
            </a:r>
            <a:endParaRPr sz="3300" dirty="0">
              <a:latin typeface="Nirmala UI"/>
              <a:cs typeface="Nirmala UI"/>
            </a:endParaRPr>
          </a:p>
          <a:p>
            <a:pPr marL="353060" marR="325120" indent="2540" algn="ctr">
              <a:lnSpc>
                <a:spcPct val="100000"/>
              </a:lnSpc>
              <a:spcBef>
                <a:spcPts val="2330"/>
              </a:spcBef>
            </a:pPr>
            <a:r>
              <a:rPr sz="1800" spc="-5" dirty="0">
                <a:latin typeface="Nirmala UI"/>
                <a:cs typeface="Nirmala UI"/>
              </a:rPr>
              <a:t>Executar </a:t>
            </a:r>
            <a:r>
              <a:rPr sz="1800" dirty="0">
                <a:latin typeface="Nirmala UI"/>
                <a:cs typeface="Nirmala UI"/>
              </a:rPr>
              <a:t>os </a:t>
            </a:r>
            <a:r>
              <a:rPr sz="1800" spc="5" dirty="0">
                <a:latin typeface="Nirmala UI"/>
                <a:cs typeface="Nirmala UI"/>
              </a:rPr>
              <a:t> </a:t>
            </a:r>
            <a:r>
              <a:rPr sz="1800" spc="-5" dirty="0">
                <a:latin typeface="Nirmala UI"/>
                <a:cs typeface="Nirmala UI"/>
              </a:rPr>
              <a:t>exercícios</a:t>
            </a:r>
            <a:r>
              <a:rPr sz="1800" spc="-30" dirty="0">
                <a:latin typeface="Nirmala UI"/>
                <a:cs typeface="Nirmala UI"/>
              </a:rPr>
              <a:t> </a:t>
            </a:r>
            <a:r>
              <a:rPr sz="1800" dirty="0">
                <a:latin typeface="Nirmala UI"/>
                <a:cs typeface="Nirmala UI"/>
              </a:rPr>
              <a:t>de</a:t>
            </a:r>
            <a:r>
              <a:rPr sz="1800" spc="-35" dirty="0">
                <a:latin typeface="Nirmala UI"/>
                <a:cs typeface="Nirmala UI"/>
              </a:rPr>
              <a:t> </a:t>
            </a:r>
            <a:r>
              <a:rPr sz="1800" spc="-5" dirty="0">
                <a:latin typeface="Nirmala UI"/>
                <a:cs typeface="Nirmala UI"/>
              </a:rPr>
              <a:t>fixação</a:t>
            </a:r>
            <a:endParaRPr sz="1800" dirty="0">
              <a:latin typeface="Nirmala UI"/>
              <a:cs typeface="Nirmala U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 dirty="0">
              <a:latin typeface="Nirmala UI"/>
              <a:cs typeface="Nirmala UI"/>
            </a:endParaRPr>
          </a:p>
          <a:p>
            <a:pPr marL="25400" algn="ctr">
              <a:lnSpc>
                <a:spcPct val="100000"/>
              </a:lnSpc>
            </a:pPr>
            <a:r>
              <a:rPr sz="1400" spc="-40" dirty="0">
                <a:latin typeface="Arial MT"/>
                <a:cs typeface="Arial MT"/>
              </a:rPr>
              <a:t>Toda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aula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terá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exercícios</a:t>
            </a:r>
          </a:p>
          <a:p>
            <a:pPr marL="22225" algn="ctr">
              <a:lnSpc>
                <a:spcPct val="100000"/>
              </a:lnSpc>
              <a:spcBef>
                <a:spcPts val="330"/>
              </a:spcBef>
            </a:pPr>
            <a:r>
              <a:rPr sz="1400" dirty="0">
                <a:latin typeface="Arial MT"/>
                <a:cs typeface="Arial MT"/>
              </a:rPr>
              <a:t>de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fixação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70114" y="2149601"/>
            <a:ext cx="2743200" cy="2997835"/>
          </a:xfrm>
          <a:prstGeom prst="rect">
            <a:avLst/>
          </a:prstGeom>
          <a:solidFill>
            <a:srgbClr val="F8AA18"/>
          </a:solidFill>
          <a:ln w="22859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80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</a:pPr>
            <a:r>
              <a:rPr sz="3300" b="1" spc="-5" dirty="0">
                <a:latin typeface="Nirmala UI"/>
                <a:cs typeface="Nirmala UI"/>
              </a:rPr>
              <a:t>Projeto</a:t>
            </a:r>
            <a:r>
              <a:rPr sz="3300" b="1" spc="-50" dirty="0">
                <a:latin typeface="Nirmala UI"/>
                <a:cs typeface="Nirmala UI"/>
              </a:rPr>
              <a:t> </a:t>
            </a:r>
            <a:r>
              <a:rPr sz="3300" b="1" spc="-5" dirty="0">
                <a:latin typeface="Nirmala UI"/>
                <a:cs typeface="Nirmala UI"/>
              </a:rPr>
              <a:t>Final</a:t>
            </a:r>
            <a:endParaRPr sz="3300">
              <a:latin typeface="Nirmala UI"/>
              <a:cs typeface="Nirmala UI"/>
            </a:endParaRPr>
          </a:p>
          <a:p>
            <a:pPr marL="352425" marR="311150" algn="ctr">
              <a:lnSpc>
                <a:spcPct val="100000"/>
              </a:lnSpc>
              <a:spcBef>
                <a:spcPts val="2330"/>
              </a:spcBef>
            </a:pPr>
            <a:r>
              <a:rPr sz="1800" dirty="0">
                <a:latin typeface="Nirmala UI"/>
                <a:cs typeface="Nirmala UI"/>
              </a:rPr>
              <a:t>Um</a:t>
            </a:r>
            <a:r>
              <a:rPr sz="1800" spc="-35" dirty="0">
                <a:latin typeface="Nirmala UI"/>
                <a:cs typeface="Nirmala UI"/>
              </a:rPr>
              <a:t> </a:t>
            </a:r>
            <a:r>
              <a:rPr sz="1800" dirty="0">
                <a:latin typeface="Nirmala UI"/>
                <a:cs typeface="Nirmala UI"/>
              </a:rPr>
              <a:t>projeto</a:t>
            </a:r>
            <a:r>
              <a:rPr sz="1800" spc="-35" dirty="0">
                <a:latin typeface="Nirmala UI"/>
                <a:cs typeface="Nirmala UI"/>
              </a:rPr>
              <a:t> </a:t>
            </a:r>
            <a:r>
              <a:rPr sz="1800" dirty="0">
                <a:latin typeface="Nirmala UI"/>
                <a:cs typeface="Nirmala UI"/>
              </a:rPr>
              <a:t>que</a:t>
            </a:r>
            <a:r>
              <a:rPr sz="1800" spc="-50" dirty="0">
                <a:latin typeface="Nirmala UI"/>
                <a:cs typeface="Nirmala UI"/>
              </a:rPr>
              <a:t> </a:t>
            </a:r>
            <a:r>
              <a:rPr sz="1800" dirty="0">
                <a:latin typeface="Nirmala UI"/>
                <a:cs typeface="Nirmala UI"/>
              </a:rPr>
              <a:t>será </a:t>
            </a:r>
            <a:r>
              <a:rPr sz="1800" spc="-480" dirty="0">
                <a:latin typeface="Nirmala UI"/>
                <a:cs typeface="Nirmala UI"/>
              </a:rPr>
              <a:t> </a:t>
            </a:r>
            <a:r>
              <a:rPr sz="1800" spc="-5" dirty="0">
                <a:latin typeface="Nirmala UI"/>
                <a:cs typeface="Nirmala UI"/>
              </a:rPr>
              <a:t>implementado </a:t>
            </a:r>
            <a:r>
              <a:rPr sz="1800" dirty="0">
                <a:latin typeface="Nirmala UI"/>
                <a:cs typeface="Nirmala UI"/>
              </a:rPr>
              <a:t>nas </a:t>
            </a:r>
            <a:r>
              <a:rPr sz="1800" spc="5" dirty="0">
                <a:latin typeface="Nirmala UI"/>
                <a:cs typeface="Nirmala UI"/>
              </a:rPr>
              <a:t> </a:t>
            </a:r>
            <a:r>
              <a:rPr sz="1800" dirty="0">
                <a:latin typeface="Nirmala UI"/>
                <a:cs typeface="Nirmala UI"/>
              </a:rPr>
              <a:t>ultimas semanas do </a:t>
            </a:r>
            <a:r>
              <a:rPr sz="1800" spc="5" dirty="0">
                <a:latin typeface="Nirmala UI"/>
                <a:cs typeface="Nirmala UI"/>
              </a:rPr>
              <a:t> </a:t>
            </a:r>
            <a:r>
              <a:rPr sz="1800" dirty="0">
                <a:latin typeface="Nirmala UI"/>
                <a:cs typeface="Nirmala UI"/>
              </a:rPr>
              <a:t>curso</a:t>
            </a:r>
            <a:endParaRPr sz="1800">
              <a:latin typeface="Nirmala UI"/>
              <a:cs typeface="Nirmala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79556" y="6448450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3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770376"/>
            <a:ext cx="4996180" cy="3088005"/>
            <a:chOff x="0" y="3770376"/>
            <a:chExt cx="4996180" cy="3088005"/>
          </a:xfrm>
        </p:grpSpPr>
        <p:sp>
          <p:nvSpPr>
            <p:cNvPr id="3" name="object 3"/>
            <p:cNvSpPr/>
            <p:nvPr/>
          </p:nvSpPr>
          <p:spPr>
            <a:xfrm>
              <a:off x="0" y="6580632"/>
              <a:ext cx="15240" cy="99060"/>
            </a:xfrm>
            <a:custGeom>
              <a:avLst/>
              <a:gdLst/>
              <a:ahLst/>
              <a:cxnLst/>
              <a:rect l="l" t="t" r="r" b="b"/>
              <a:pathLst>
                <a:path w="15240" h="99059">
                  <a:moveTo>
                    <a:pt x="15241" y="0"/>
                  </a:moveTo>
                  <a:lnTo>
                    <a:pt x="0" y="5537"/>
                  </a:lnTo>
                  <a:lnTo>
                    <a:pt x="0" y="99060"/>
                  </a:lnTo>
                  <a:lnTo>
                    <a:pt x="15241" y="0"/>
                  </a:lnTo>
                  <a:close/>
                </a:path>
              </a:pathLst>
            </a:custGeom>
            <a:solidFill>
              <a:srgbClr val="F16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556248"/>
              <a:ext cx="18415" cy="15240"/>
            </a:xfrm>
            <a:custGeom>
              <a:avLst/>
              <a:gdLst/>
              <a:ahLst/>
              <a:cxnLst/>
              <a:rect l="l" t="t" r="r" b="b"/>
              <a:pathLst>
                <a:path w="18415" h="15240">
                  <a:moveTo>
                    <a:pt x="18288" y="0"/>
                  </a:moveTo>
                  <a:lnTo>
                    <a:pt x="0" y="7150"/>
                  </a:lnTo>
                  <a:lnTo>
                    <a:pt x="0" y="15239"/>
                  </a:lnTo>
                  <a:lnTo>
                    <a:pt x="17009" y="8610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F397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533388"/>
              <a:ext cx="12700" cy="15240"/>
            </a:xfrm>
            <a:custGeom>
              <a:avLst/>
              <a:gdLst/>
              <a:ahLst/>
              <a:cxnLst/>
              <a:rect l="l" t="t" r="r" b="b"/>
              <a:pathLst>
                <a:path w="12700" h="15240">
                  <a:moveTo>
                    <a:pt x="0" y="0"/>
                  </a:moveTo>
                  <a:lnTo>
                    <a:pt x="0" y="15239"/>
                  </a:lnTo>
                  <a:lnTo>
                    <a:pt x="12192" y="104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C8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964936"/>
              <a:ext cx="314325" cy="893444"/>
            </a:xfrm>
            <a:custGeom>
              <a:avLst/>
              <a:gdLst/>
              <a:ahLst/>
              <a:cxnLst/>
              <a:rect l="l" t="t" r="r" b="b"/>
              <a:pathLst>
                <a:path w="314325" h="893445">
                  <a:moveTo>
                    <a:pt x="0" y="0"/>
                  </a:moveTo>
                  <a:lnTo>
                    <a:pt x="0" y="548881"/>
                  </a:lnTo>
                  <a:lnTo>
                    <a:pt x="31164" y="574560"/>
                  </a:lnTo>
                  <a:lnTo>
                    <a:pt x="31164" y="575335"/>
                  </a:lnTo>
                  <a:lnTo>
                    <a:pt x="31804" y="576364"/>
                  </a:lnTo>
                  <a:lnTo>
                    <a:pt x="31804" y="579310"/>
                  </a:lnTo>
                  <a:lnTo>
                    <a:pt x="28342" y="603453"/>
                  </a:lnTo>
                  <a:lnTo>
                    <a:pt x="0" y="807214"/>
                  </a:lnTo>
                  <a:lnTo>
                    <a:pt x="0" y="893062"/>
                  </a:lnTo>
                  <a:lnTo>
                    <a:pt x="158471" y="893062"/>
                  </a:lnTo>
                  <a:lnTo>
                    <a:pt x="187490" y="703338"/>
                  </a:lnTo>
                  <a:lnTo>
                    <a:pt x="187490" y="700646"/>
                  </a:lnTo>
                  <a:lnTo>
                    <a:pt x="188137" y="699871"/>
                  </a:lnTo>
                  <a:lnTo>
                    <a:pt x="190449" y="699871"/>
                  </a:lnTo>
                  <a:lnTo>
                    <a:pt x="248665" y="675474"/>
                  </a:lnTo>
                  <a:lnTo>
                    <a:pt x="313944" y="2517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3652" y="6088380"/>
              <a:ext cx="421005" cy="547370"/>
            </a:xfrm>
            <a:custGeom>
              <a:avLst/>
              <a:gdLst/>
              <a:ahLst/>
              <a:cxnLst/>
              <a:rect l="l" t="t" r="r" b="b"/>
              <a:pathLst>
                <a:path w="421005" h="547370">
                  <a:moveTo>
                    <a:pt x="420624" y="0"/>
                  </a:moveTo>
                  <a:lnTo>
                    <a:pt x="64312" y="131000"/>
                  </a:lnTo>
                  <a:lnTo>
                    <a:pt x="0" y="547116"/>
                  </a:lnTo>
                  <a:lnTo>
                    <a:pt x="353491" y="412394"/>
                  </a:lnTo>
                  <a:lnTo>
                    <a:pt x="420624" y="0"/>
                  </a:lnTo>
                  <a:close/>
                </a:path>
              </a:pathLst>
            </a:custGeom>
            <a:solidFill>
              <a:srgbClr val="A2D1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1944" y="6682740"/>
              <a:ext cx="238760" cy="175260"/>
            </a:xfrm>
            <a:custGeom>
              <a:avLst/>
              <a:gdLst/>
              <a:ahLst/>
              <a:cxnLst/>
              <a:rect l="l" t="t" r="r" b="b"/>
              <a:pathLst>
                <a:path w="238759" h="175259">
                  <a:moveTo>
                    <a:pt x="26886" y="0"/>
                  </a:moveTo>
                  <a:lnTo>
                    <a:pt x="0" y="175257"/>
                  </a:lnTo>
                  <a:lnTo>
                    <a:pt x="238602" y="175257"/>
                  </a:lnTo>
                  <a:lnTo>
                    <a:pt x="26886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8788" y="6516624"/>
              <a:ext cx="405765" cy="341630"/>
            </a:xfrm>
            <a:custGeom>
              <a:avLst/>
              <a:gdLst/>
              <a:ahLst/>
              <a:cxnLst/>
              <a:rect l="l" t="t" r="r" b="b"/>
              <a:pathLst>
                <a:path w="405765" h="341629">
                  <a:moveTo>
                    <a:pt x="405384" y="0"/>
                  </a:moveTo>
                  <a:lnTo>
                    <a:pt x="0" y="154508"/>
                  </a:lnTo>
                  <a:lnTo>
                    <a:pt x="225056" y="341373"/>
                  </a:lnTo>
                  <a:lnTo>
                    <a:pt x="349791" y="341373"/>
                  </a:lnTo>
                  <a:lnTo>
                    <a:pt x="405384" y="0"/>
                  </a:lnTo>
                  <a:close/>
                </a:path>
              </a:pathLst>
            </a:custGeom>
            <a:solidFill>
              <a:srgbClr val="F397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5052060"/>
              <a:ext cx="853440" cy="1153795"/>
            </a:xfrm>
            <a:custGeom>
              <a:avLst/>
              <a:gdLst/>
              <a:ahLst/>
              <a:cxnLst/>
              <a:rect l="l" t="t" r="r" b="b"/>
              <a:pathLst>
                <a:path w="853440" h="1153795">
                  <a:moveTo>
                    <a:pt x="853440" y="0"/>
                  </a:moveTo>
                  <a:lnTo>
                    <a:pt x="0" y="286257"/>
                  </a:lnTo>
                  <a:lnTo>
                    <a:pt x="0" y="894168"/>
                  </a:lnTo>
                  <a:lnTo>
                    <a:pt x="323443" y="1153667"/>
                  </a:lnTo>
                  <a:lnTo>
                    <a:pt x="687095" y="1020000"/>
                  </a:lnTo>
                  <a:lnTo>
                    <a:pt x="853440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3466" y="4504944"/>
              <a:ext cx="800100" cy="2353310"/>
            </a:xfrm>
            <a:custGeom>
              <a:avLst/>
              <a:gdLst/>
              <a:ahLst/>
              <a:cxnLst/>
              <a:rect l="l" t="t" r="r" b="b"/>
              <a:pathLst>
                <a:path w="800100" h="2353309">
                  <a:moveTo>
                    <a:pt x="382868" y="0"/>
                  </a:moveTo>
                  <a:lnTo>
                    <a:pt x="0" y="2353052"/>
                  </a:lnTo>
                  <a:lnTo>
                    <a:pt x="441139" y="2353052"/>
                  </a:lnTo>
                  <a:lnTo>
                    <a:pt x="799657" y="291464"/>
                  </a:lnTo>
                  <a:lnTo>
                    <a:pt x="382868" y="0"/>
                  </a:lnTo>
                  <a:close/>
                </a:path>
              </a:pathLst>
            </a:custGeom>
            <a:solidFill>
              <a:srgbClr val="F397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28523" y="4303776"/>
              <a:ext cx="1844675" cy="2554605"/>
            </a:xfrm>
            <a:custGeom>
              <a:avLst/>
              <a:gdLst/>
              <a:ahLst/>
              <a:cxnLst/>
              <a:rect l="l" t="t" r="r" b="b"/>
              <a:pathLst>
                <a:path w="1844675" h="2554604">
                  <a:moveTo>
                    <a:pt x="1844216" y="0"/>
                  </a:moveTo>
                  <a:lnTo>
                    <a:pt x="358824" y="494284"/>
                  </a:lnTo>
                  <a:lnTo>
                    <a:pt x="0" y="2554222"/>
                  </a:lnTo>
                  <a:lnTo>
                    <a:pt x="1316094" y="2554222"/>
                  </a:lnTo>
                  <a:lnTo>
                    <a:pt x="1444801" y="1931809"/>
                  </a:lnTo>
                  <a:lnTo>
                    <a:pt x="1697150" y="711326"/>
                  </a:lnTo>
                  <a:lnTo>
                    <a:pt x="1697277" y="711073"/>
                  </a:lnTo>
                  <a:lnTo>
                    <a:pt x="1700071" y="696849"/>
                  </a:lnTo>
                  <a:lnTo>
                    <a:pt x="1719375" y="603757"/>
                  </a:lnTo>
                  <a:lnTo>
                    <a:pt x="1844216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09621" y="4698492"/>
              <a:ext cx="2086610" cy="2159635"/>
            </a:xfrm>
            <a:custGeom>
              <a:avLst/>
              <a:gdLst/>
              <a:ahLst/>
              <a:cxnLst/>
              <a:rect l="l" t="t" r="r" b="b"/>
              <a:pathLst>
                <a:path w="2086610" h="2159634">
                  <a:moveTo>
                    <a:pt x="2086050" y="0"/>
                  </a:moveTo>
                  <a:lnTo>
                    <a:pt x="330402" y="658494"/>
                  </a:lnTo>
                  <a:lnTo>
                    <a:pt x="59130" y="1890699"/>
                  </a:lnTo>
                  <a:lnTo>
                    <a:pt x="0" y="2159506"/>
                  </a:lnTo>
                  <a:lnTo>
                    <a:pt x="1529125" y="2159506"/>
                  </a:lnTo>
                  <a:lnTo>
                    <a:pt x="1598415" y="1890699"/>
                  </a:lnTo>
                  <a:lnTo>
                    <a:pt x="2086050" y="0"/>
                  </a:lnTo>
                  <a:close/>
                </a:path>
              </a:pathLst>
            </a:custGeom>
            <a:solidFill>
              <a:srgbClr val="F8C8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46972" y="5027675"/>
              <a:ext cx="779780" cy="1830705"/>
            </a:xfrm>
            <a:custGeom>
              <a:avLst/>
              <a:gdLst/>
              <a:ahLst/>
              <a:cxnLst/>
              <a:rect l="l" t="t" r="r" b="b"/>
              <a:pathLst>
                <a:path w="779780" h="1830704">
                  <a:moveTo>
                    <a:pt x="506539" y="1564017"/>
                  </a:moveTo>
                  <a:lnTo>
                    <a:pt x="114998" y="1278636"/>
                  </a:lnTo>
                  <a:lnTo>
                    <a:pt x="0" y="1830324"/>
                  </a:lnTo>
                  <a:lnTo>
                    <a:pt x="448043" y="1830324"/>
                  </a:lnTo>
                  <a:lnTo>
                    <a:pt x="506539" y="1564017"/>
                  </a:lnTo>
                  <a:close/>
                </a:path>
                <a:path w="779780" h="1830704">
                  <a:moveTo>
                    <a:pt x="779335" y="327152"/>
                  </a:moveTo>
                  <a:lnTo>
                    <a:pt x="289242" y="0"/>
                  </a:lnTo>
                  <a:lnTo>
                    <a:pt x="40195" y="1205903"/>
                  </a:lnTo>
                  <a:lnTo>
                    <a:pt x="510603" y="1548384"/>
                  </a:lnTo>
                  <a:lnTo>
                    <a:pt x="779335" y="327152"/>
                  </a:lnTo>
                  <a:close/>
                </a:path>
              </a:pathLst>
            </a:custGeom>
            <a:solidFill>
              <a:srgbClr val="A2D1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40151" y="3770376"/>
              <a:ext cx="2249805" cy="1572895"/>
            </a:xfrm>
            <a:custGeom>
              <a:avLst/>
              <a:gdLst/>
              <a:ahLst/>
              <a:cxnLst/>
              <a:rect l="l" t="t" r="r" b="b"/>
              <a:pathLst>
                <a:path w="2249804" h="1572895">
                  <a:moveTo>
                    <a:pt x="713613" y="0"/>
                  </a:moveTo>
                  <a:lnTo>
                    <a:pt x="411480" y="97028"/>
                  </a:lnTo>
                  <a:lnTo>
                    <a:pt x="1428242" y="714882"/>
                  </a:lnTo>
                  <a:lnTo>
                    <a:pt x="1428750" y="715263"/>
                  </a:lnTo>
                  <a:lnTo>
                    <a:pt x="1429131" y="715644"/>
                  </a:lnTo>
                  <a:lnTo>
                    <a:pt x="1429512" y="716280"/>
                  </a:lnTo>
                  <a:lnTo>
                    <a:pt x="1429893" y="716661"/>
                  </a:lnTo>
                  <a:lnTo>
                    <a:pt x="1430147" y="717169"/>
                  </a:lnTo>
                  <a:lnTo>
                    <a:pt x="1430274" y="724026"/>
                  </a:lnTo>
                  <a:lnTo>
                    <a:pt x="1429639" y="724788"/>
                  </a:lnTo>
                  <a:lnTo>
                    <a:pt x="1429258" y="725424"/>
                  </a:lnTo>
                  <a:lnTo>
                    <a:pt x="1428496" y="726186"/>
                  </a:lnTo>
                  <a:lnTo>
                    <a:pt x="1427226" y="727075"/>
                  </a:lnTo>
                  <a:lnTo>
                    <a:pt x="1426337" y="727075"/>
                  </a:lnTo>
                  <a:lnTo>
                    <a:pt x="1016" y="1236472"/>
                  </a:lnTo>
                  <a:lnTo>
                    <a:pt x="0" y="1241552"/>
                  </a:lnTo>
                  <a:lnTo>
                    <a:pt x="495681" y="1572768"/>
                  </a:lnTo>
                  <a:lnTo>
                    <a:pt x="2249424" y="914654"/>
                  </a:lnTo>
                  <a:lnTo>
                    <a:pt x="713613" y="0"/>
                  </a:lnTo>
                  <a:close/>
                </a:path>
              </a:pathLst>
            </a:custGeom>
            <a:solidFill>
              <a:srgbClr val="BC66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68879" y="6249924"/>
              <a:ext cx="73660" cy="71755"/>
            </a:xfrm>
            <a:custGeom>
              <a:avLst/>
              <a:gdLst/>
              <a:ahLst/>
              <a:cxnLst/>
              <a:rect l="l" t="t" r="r" b="b"/>
              <a:pathLst>
                <a:path w="73660" h="71754">
                  <a:moveTo>
                    <a:pt x="14858" y="0"/>
                  </a:moveTo>
                  <a:lnTo>
                    <a:pt x="0" y="71627"/>
                  </a:lnTo>
                  <a:lnTo>
                    <a:pt x="73151" y="42519"/>
                  </a:lnTo>
                  <a:lnTo>
                    <a:pt x="14858" y="0"/>
                  </a:lnTo>
                  <a:close/>
                </a:path>
              </a:pathLst>
            </a:custGeom>
            <a:solidFill>
              <a:srgbClr val="F16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58415" y="6304788"/>
              <a:ext cx="189865" cy="553720"/>
            </a:xfrm>
            <a:custGeom>
              <a:avLst/>
              <a:gdLst/>
              <a:ahLst/>
              <a:cxnLst/>
              <a:rect l="l" t="t" r="r" b="b"/>
              <a:pathLst>
                <a:path w="189864" h="553720">
                  <a:moveTo>
                    <a:pt x="189712" y="0"/>
                  </a:moveTo>
                  <a:lnTo>
                    <a:pt x="107289" y="32880"/>
                  </a:lnTo>
                  <a:lnTo>
                    <a:pt x="0" y="553208"/>
                  </a:lnTo>
                  <a:lnTo>
                    <a:pt x="74461" y="553208"/>
                  </a:lnTo>
                  <a:lnTo>
                    <a:pt x="189712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28015" y="0"/>
            <a:ext cx="1122045" cy="1903730"/>
            <a:chOff x="128015" y="0"/>
            <a:chExt cx="1122045" cy="1903730"/>
          </a:xfrm>
        </p:grpSpPr>
        <p:sp>
          <p:nvSpPr>
            <p:cNvPr id="19" name="object 19"/>
            <p:cNvSpPr/>
            <p:nvPr/>
          </p:nvSpPr>
          <p:spPr>
            <a:xfrm>
              <a:off x="321563" y="0"/>
              <a:ext cx="928369" cy="1903730"/>
            </a:xfrm>
            <a:custGeom>
              <a:avLst/>
              <a:gdLst/>
              <a:ahLst/>
              <a:cxnLst/>
              <a:rect l="l" t="t" r="r" b="b"/>
              <a:pathLst>
                <a:path w="928369" h="1903730">
                  <a:moveTo>
                    <a:pt x="928116" y="0"/>
                  </a:moveTo>
                  <a:lnTo>
                    <a:pt x="240957" y="0"/>
                  </a:lnTo>
                  <a:lnTo>
                    <a:pt x="0" y="1728597"/>
                  </a:lnTo>
                  <a:lnTo>
                    <a:pt x="297980" y="1903476"/>
                  </a:lnTo>
                  <a:lnTo>
                    <a:pt x="647217" y="1822958"/>
                  </a:lnTo>
                  <a:lnTo>
                    <a:pt x="928116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8015" y="0"/>
              <a:ext cx="421005" cy="1720850"/>
            </a:xfrm>
            <a:custGeom>
              <a:avLst/>
              <a:gdLst/>
              <a:ahLst/>
              <a:cxnLst/>
              <a:rect l="l" t="t" r="r" b="b"/>
              <a:pathLst>
                <a:path w="421005" h="1720850">
                  <a:moveTo>
                    <a:pt x="420624" y="0"/>
                  </a:moveTo>
                  <a:lnTo>
                    <a:pt x="125399" y="0"/>
                  </a:lnTo>
                  <a:lnTo>
                    <a:pt x="0" y="947038"/>
                  </a:lnTo>
                  <a:lnTo>
                    <a:pt x="216928" y="1067562"/>
                  </a:lnTo>
                  <a:lnTo>
                    <a:pt x="217944" y="1068451"/>
                  </a:lnTo>
                  <a:lnTo>
                    <a:pt x="218719" y="1069339"/>
                  </a:lnTo>
                  <a:lnTo>
                    <a:pt x="218782" y="1073023"/>
                  </a:lnTo>
                  <a:lnTo>
                    <a:pt x="133362" y="1692402"/>
                  </a:lnTo>
                  <a:lnTo>
                    <a:pt x="180848" y="1720596"/>
                  </a:lnTo>
                  <a:lnTo>
                    <a:pt x="420624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4453352" y="6202679"/>
            <a:ext cx="1155700" cy="655320"/>
          </a:xfrm>
          <a:custGeom>
            <a:avLst/>
            <a:gdLst/>
            <a:ahLst/>
            <a:cxnLst/>
            <a:rect l="l" t="t" r="r" b="b"/>
            <a:pathLst>
              <a:path w="1155700" h="655320">
                <a:moveTo>
                  <a:pt x="168938" y="0"/>
                </a:moveTo>
                <a:lnTo>
                  <a:pt x="0" y="655318"/>
                </a:lnTo>
                <a:lnTo>
                  <a:pt x="1155324" y="655318"/>
                </a:lnTo>
                <a:lnTo>
                  <a:pt x="168938" y="0"/>
                </a:lnTo>
                <a:close/>
              </a:path>
            </a:pathLst>
          </a:custGeom>
          <a:solidFill>
            <a:srgbClr val="BC660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2304288" y="1322832"/>
            <a:ext cx="1844039" cy="3668395"/>
            <a:chOff x="2304288" y="1322832"/>
            <a:chExt cx="1844039" cy="3668395"/>
          </a:xfrm>
        </p:grpSpPr>
        <p:sp>
          <p:nvSpPr>
            <p:cNvPr id="23" name="object 23"/>
            <p:cNvSpPr/>
            <p:nvPr/>
          </p:nvSpPr>
          <p:spPr>
            <a:xfrm>
              <a:off x="2598420" y="1322832"/>
              <a:ext cx="1550035" cy="3633470"/>
            </a:xfrm>
            <a:custGeom>
              <a:avLst/>
              <a:gdLst/>
              <a:ahLst/>
              <a:cxnLst/>
              <a:rect l="l" t="t" r="r" b="b"/>
              <a:pathLst>
                <a:path w="1550035" h="3633470">
                  <a:moveTo>
                    <a:pt x="554609" y="0"/>
                  </a:moveTo>
                  <a:lnTo>
                    <a:pt x="159512" y="1982342"/>
                  </a:lnTo>
                  <a:lnTo>
                    <a:pt x="113284" y="2214753"/>
                  </a:lnTo>
                  <a:lnTo>
                    <a:pt x="0" y="2782442"/>
                  </a:lnTo>
                  <a:lnTo>
                    <a:pt x="286257" y="2963291"/>
                  </a:lnTo>
                  <a:lnTo>
                    <a:pt x="287909" y="2964941"/>
                  </a:lnTo>
                  <a:lnTo>
                    <a:pt x="287909" y="2970148"/>
                  </a:lnTo>
                  <a:lnTo>
                    <a:pt x="162687" y="3581145"/>
                  </a:lnTo>
                  <a:lnTo>
                    <a:pt x="241300" y="3633216"/>
                  </a:lnTo>
                  <a:lnTo>
                    <a:pt x="1549908" y="3167506"/>
                  </a:lnTo>
                  <a:lnTo>
                    <a:pt x="531494" y="2549397"/>
                  </a:lnTo>
                  <a:lnTo>
                    <a:pt x="530479" y="2548509"/>
                  </a:lnTo>
                  <a:lnTo>
                    <a:pt x="529717" y="2547747"/>
                  </a:lnTo>
                  <a:lnTo>
                    <a:pt x="529717" y="2542666"/>
                  </a:lnTo>
                  <a:lnTo>
                    <a:pt x="1016634" y="230885"/>
                  </a:lnTo>
                  <a:lnTo>
                    <a:pt x="554609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743200" y="4919472"/>
              <a:ext cx="79375" cy="71755"/>
            </a:xfrm>
            <a:custGeom>
              <a:avLst/>
              <a:gdLst/>
              <a:ahLst/>
              <a:cxnLst/>
              <a:rect l="l" t="t" r="r" b="b"/>
              <a:pathLst>
                <a:path w="79375" h="71754">
                  <a:moveTo>
                    <a:pt x="14605" y="0"/>
                  </a:moveTo>
                  <a:lnTo>
                    <a:pt x="0" y="71627"/>
                  </a:lnTo>
                  <a:lnTo>
                    <a:pt x="79248" y="43052"/>
                  </a:lnTo>
                  <a:lnTo>
                    <a:pt x="14605" y="0"/>
                  </a:lnTo>
                  <a:close/>
                </a:path>
              </a:pathLst>
            </a:custGeom>
            <a:solidFill>
              <a:srgbClr val="7D12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304288" y="3546348"/>
              <a:ext cx="391795" cy="551815"/>
            </a:xfrm>
            <a:custGeom>
              <a:avLst/>
              <a:gdLst/>
              <a:ahLst/>
              <a:cxnLst/>
              <a:rect l="l" t="t" r="r" b="b"/>
              <a:pathLst>
                <a:path w="391794" h="551814">
                  <a:moveTo>
                    <a:pt x="299520" y="463295"/>
                  </a:moveTo>
                  <a:lnTo>
                    <a:pt x="141605" y="463295"/>
                  </a:lnTo>
                  <a:lnTo>
                    <a:pt x="143510" y="463931"/>
                  </a:lnTo>
                  <a:lnTo>
                    <a:pt x="281939" y="551688"/>
                  </a:lnTo>
                  <a:lnTo>
                    <a:pt x="299520" y="463295"/>
                  </a:lnTo>
                  <a:close/>
                </a:path>
                <a:path w="391794" h="551814">
                  <a:moveTo>
                    <a:pt x="391668" y="0"/>
                  </a:moveTo>
                  <a:lnTo>
                    <a:pt x="79120" y="95122"/>
                  </a:lnTo>
                  <a:lnTo>
                    <a:pt x="0" y="507491"/>
                  </a:lnTo>
                  <a:lnTo>
                    <a:pt x="138303" y="463295"/>
                  </a:lnTo>
                  <a:lnTo>
                    <a:pt x="299520" y="463295"/>
                  </a:lnTo>
                  <a:lnTo>
                    <a:pt x="391668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142488" y="1476756"/>
              <a:ext cx="802005" cy="2379345"/>
            </a:xfrm>
            <a:custGeom>
              <a:avLst/>
              <a:gdLst/>
              <a:ahLst/>
              <a:cxnLst/>
              <a:rect l="l" t="t" r="r" b="b"/>
              <a:pathLst>
                <a:path w="802004" h="2379345">
                  <a:moveTo>
                    <a:pt x="801624" y="0"/>
                  </a:moveTo>
                  <a:lnTo>
                    <a:pt x="484504" y="76835"/>
                  </a:lnTo>
                  <a:lnTo>
                    <a:pt x="0" y="2378964"/>
                  </a:lnTo>
                  <a:lnTo>
                    <a:pt x="306197" y="2280666"/>
                  </a:lnTo>
                  <a:lnTo>
                    <a:pt x="801624" y="0"/>
                  </a:lnTo>
                  <a:close/>
                </a:path>
              </a:pathLst>
            </a:custGeom>
            <a:solidFill>
              <a:srgbClr val="BC66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0" y="1807464"/>
            <a:ext cx="1537970" cy="3515995"/>
            <a:chOff x="0" y="1807464"/>
            <a:chExt cx="1537970" cy="3515995"/>
          </a:xfrm>
        </p:grpSpPr>
        <p:sp>
          <p:nvSpPr>
            <p:cNvPr id="28" name="object 28"/>
            <p:cNvSpPr/>
            <p:nvPr/>
          </p:nvSpPr>
          <p:spPr>
            <a:xfrm>
              <a:off x="611123" y="1807464"/>
              <a:ext cx="916305" cy="376555"/>
            </a:xfrm>
            <a:custGeom>
              <a:avLst/>
              <a:gdLst/>
              <a:ahLst/>
              <a:cxnLst/>
              <a:rect l="l" t="t" r="r" b="b"/>
              <a:pathLst>
                <a:path w="916305" h="376555">
                  <a:moveTo>
                    <a:pt x="8610" y="162306"/>
                  </a:moveTo>
                  <a:lnTo>
                    <a:pt x="0" y="164337"/>
                  </a:lnTo>
                  <a:lnTo>
                    <a:pt x="357047" y="376427"/>
                  </a:lnTo>
                  <a:lnTo>
                    <a:pt x="915924" y="240664"/>
                  </a:lnTo>
                  <a:lnTo>
                    <a:pt x="788628" y="168275"/>
                  </a:lnTo>
                  <a:lnTo>
                    <a:pt x="18173" y="168275"/>
                  </a:lnTo>
                  <a:lnTo>
                    <a:pt x="14262" y="168148"/>
                  </a:lnTo>
                  <a:lnTo>
                    <a:pt x="11264" y="167766"/>
                  </a:lnTo>
                  <a:lnTo>
                    <a:pt x="8940" y="165353"/>
                  </a:lnTo>
                  <a:lnTo>
                    <a:pt x="8610" y="162306"/>
                  </a:lnTo>
                  <a:close/>
                </a:path>
                <a:path w="916305" h="376555">
                  <a:moveTo>
                    <a:pt x="492721" y="0"/>
                  </a:moveTo>
                  <a:lnTo>
                    <a:pt x="27368" y="106680"/>
                  </a:lnTo>
                  <a:lnTo>
                    <a:pt x="28397" y="106680"/>
                  </a:lnTo>
                  <a:lnTo>
                    <a:pt x="28727" y="106934"/>
                  </a:lnTo>
                  <a:lnTo>
                    <a:pt x="29032" y="107314"/>
                  </a:lnTo>
                  <a:lnTo>
                    <a:pt x="29298" y="107569"/>
                  </a:lnTo>
                  <a:lnTo>
                    <a:pt x="29298" y="112775"/>
                  </a:lnTo>
                  <a:lnTo>
                    <a:pt x="21994" y="162306"/>
                  </a:lnTo>
                  <a:lnTo>
                    <a:pt x="21564" y="165481"/>
                  </a:lnTo>
                  <a:lnTo>
                    <a:pt x="18173" y="168275"/>
                  </a:lnTo>
                  <a:lnTo>
                    <a:pt x="788628" y="168275"/>
                  </a:lnTo>
                  <a:lnTo>
                    <a:pt x="492721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1930908"/>
              <a:ext cx="628015" cy="2788920"/>
            </a:xfrm>
            <a:custGeom>
              <a:avLst/>
              <a:gdLst/>
              <a:ahLst/>
              <a:cxnLst/>
              <a:rect l="l" t="t" r="r" b="b"/>
              <a:pathLst>
                <a:path w="628015" h="2788920">
                  <a:moveTo>
                    <a:pt x="627888" y="0"/>
                  </a:moveTo>
                  <a:lnTo>
                    <a:pt x="244170" y="88264"/>
                  </a:lnTo>
                  <a:lnTo>
                    <a:pt x="0" y="1853056"/>
                  </a:lnTo>
                  <a:lnTo>
                    <a:pt x="0" y="2788919"/>
                  </a:lnTo>
                  <a:lnTo>
                    <a:pt x="128511" y="2748279"/>
                  </a:lnTo>
                  <a:lnTo>
                    <a:pt x="208051" y="2722625"/>
                  </a:lnTo>
                  <a:lnTo>
                    <a:pt x="210756" y="2722625"/>
                  </a:lnTo>
                  <a:lnTo>
                    <a:pt x="601802" y="53212"/>
                  </a:lnTo>
                  <a:lnTo>
                    <a:pt x="596125" y="49656"/>
                  </a:lnTo>
                  <a:lnTo>
                    <a:pt x="595083" y="45212"/>
                  </a:lnTo>
                  <a:lnTo>
                    <a:pt x="597179" y="41909"/>
                  </a:lnTo>
                  <a:lnTo>
                    <a:pt x="598779" y="38480"/>
                  </a:lnTo>
                  <a:lnTo>
                    <a:pt x="602843" y="37083"/>
                  </a:lnTo>
                  <a:lnTo>
                    <a:pt x="606450" y="38734"/>
                  </a:lnTo>
                  <a:lnTo>
                    <a:pt x="613498" y="42925"/>
                  </a:lnTo>
                  <a:lnTo>
                    <a:pt x="622109" y="40893"/>
                  </a:lnTo>
                  <a:lnTo>
                    <a:pt x="621969" y="39242"/>
                  </a:lnTo>
                  <a:lnTo>
                    <a:pt x="627888" y="0"/>
                  </a:lnTo>
                  <a:close/>
                </a:path>
              </a:pathLst>
            </a:custGeom>
            <a:solidFill>
              <a:srgbClr val="A2D1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9435" y="1984248"/>
              <a:ext cx="1251585" cy="3293745"/>
            </a:xfrm>
            <a:custGeom>
              <a:avLst/>
              <a:gdLst/>
              <a:ahLst/>
              <a:cxnLst/>
              <a:rect l="l" t="t" r="r" b="b"/>
              <a:pathLst>
                <a:path w="1251585" h="3293745">
                  <a:moveTo>
                    <a:pt x="542124" y="0"/>
                  </a:moveTo>
                  <a:lnTo>
                    <a:pt x="151142" y="2669540"/>
                  </a:lnTo>
                  <a:lnTo>
                    <a:pt x="153911" y="2669921"/>
                  </a:lnTo>
                  <a:lnTo>
                    <a:pt x="156133" y="2671953"/>
                  </a:lnTo>
                  <a:lnTo>
                    <a:pt x="156667" y="2674747"/>
                  </a:lnTo>
                  <a:lnTo>
                    <a:pt x="157556" y="2678557"/>
                  </a:lnTo>
                  <a:lnTo>
                    <a:pt x="155397" y="2682494"/>
                  </a:lnTo>
                  <a:lnTo>
                    <a:pt x="151663" y="2683891"/>
                  </a:lnTo>
                  <a:lnTo>
                    <a:pt x="76479" y="2707640"/>
                  </a:lnTo>
                  <a:lnTo>
                    <a:pt x="0" y="3236468"/>
                  </a:lnTo>
                  <a:lnTo>
                    <a:pt x="74422" y="3293364"/>
                  </a:lnTo>
                  <a:lnTo>
                    <a:pt x="796734" y="3051302"/>
                  </a:lnTo>
                  <a:lnTo>
                    <a:pt x="885545" y="2507107"/>
                  </a:lnTo>
                  <a:lnTo>
                    <a:pt x="885545" y="2504566"/>
                  </a:lnTo>
                  <a:lnTo>
                    <a:pt x="886320" y="2503804"/>
                  </a:lnTo>
                  <a:lnTo>
                    <a:pt x="887094" y="2502789"/>
                  </a:lnTo>
                  <a:lnTo>
                    <a:pt x="889139" y="2502789"/>
                  </a:lnTo>
                  <a:lnTo>
                    <a:pt x="1026668" y="2458974"/>
                  </a:lnTo>
                  <a:lnTo>
                    <a:pt x="1251204" y="1113916"/>
                  </a:lnTo>
                  <a:lnTo>
                    <a:pt x="806894" y="837311"/>
                  </a:lnTo>
                  <a:lnTo>
                    <a:pt x="805992" y="836549"/>
                  </a:lnTo>
                  <a:lnTo>
                    <a:pt x="804964" y="835532"/>
                  </a:lnTo>
                  <a:lnTo>
                    <a:pt x="804964" y="834643"/>
                  </a:lnTo>
                  <a:lnTo>
                    <a:pt x="804316" y="834263"/>
                  </a:lnTo>
                  <a:lnTo>
                    <a:pt x="804316" y="831341"/>
                  </a:lnTo>
                  <a:lnTo>
                    <a:pt x="900455" y="212216"/>
                  </a:lnTo>
                  <a:lnTo>
                    <a:pt x="542124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23" y="4696968"/>
              <a:ext cx="121920" cy="626745"/>
            </a:xfrm>
            <a:custGeom>
              <a:avLst/>
              <a:gdLst/>
              <a:ahLst/>
              <a:cxnLst/>
              <a:rect l="l" t="t" r="r" b="b"/>
              <a:pathLst>
                <a:path w="121920" h="626745">
                  <a:moveTo>
                    <a:pt x="121920" y="0"/>
                  </a:moveTo>
                  <a:lnTo>
                    <a:pt x="0" y="38480"/>
                  </a:lnTo>
                  <a:lnTo>
                    <a:pt x="0" y="626363"/>
                  </a:lnTo>
                  <a:lnTo>
                    <a:pt x="117419" y="586993"/>
                  </a:lnTo>
                  <a:lnTo>
                    <a:pt x="46555" y="534034"/>
                  </a:lnTo>
                  <a:lnTo>
                    <a:pt x="46555" y="533272"/>
                  </a:lnTo>
                  <a:lnTo>
                    <a:pt x="45655" y="532256"/>
                  </a:lnTo>
                  <a:lnTo>
                    <a:pt x="45655" y="527176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77824" y="2060448"/>
              <a:ext cx="660400" cy="745490"/>
            </a:xfrm>
            <a:custGeom>
              <a:avLst/>
              <a:gdLst/>
              <a:ahLst/>
              <a:cxnLst/>
              <a:rect l="l" t="t" r="r" b="b"/>
              <a:pathLst>
                <a:path w="660400" h="745489">
                  <a:moveTo>
                    <a:pt x="659891" y="0"/>
                  </a:moveTo>
                  <a:lnTo>
                    <a:pt x="94437" y="137032"/>
                  </a:lnTo>
                  <a:lnTo>
                    <a:pt x="0" y="745236"/>
                  </a:lnTo>
                  <a:lnTo>
                    <a:pt x="559816" y="598551"/>
                  </a:lnTo>
                  <a:lnTo>
                    <a:pt x="659891" y="0"/>
                  </a:lnTo>
                  <a:close/>
                </a:path>
              </a:pathLst>
            </a:custGeom>
            <a:solidFill>
              <a:srgbClr val="F8C8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888491" y="2673095"/>
            <a:ext cx="1854835" cy="1763395"/>
            <a:chOff x="888491" y="2673095"/>
            <a:chExt cx="1854835" cy="1763395"/>
          </a:xfrm>
        </p:grpSpPr>
        <p:sp>
          <p:nvSpPr>
            <p:cNvPr id="34" name="object 34"/>
            <p:cNvSpPr/>
            <p:nvPr/>
          </p:nvSpPr>
          <p:spPr>
            <a:xfrm>
              <a:off x="1840991" y="2936747"/>
              <a:ext cx="902335" cy="688975"/>
            </a:xfrm>
            <a:custGeom>
              <a:avLst/>
              <a:gdLst/>
              <a:ahLst/>
              <a:cxnLst/>
              <a:rect l="l" t="t" r="r" b="b"/>
              <a:pathLst>
                <a:path w="902335" h="688975">
                  <a:moveTo>
                    <a:pt x="698085" y="249300"/>
                  </a:moveTo>
                  <a:lnTo>
                    <a:pt x="303275" y="249300"/>
                  </a:lnTo>
                  <a:lnTo>
                    <a:pt x="592582" y="424434"/>
                  </a:lnTo>
                  <a:lnTo>
                    <a:pt x="594106" y="425957"/>
                  </a:lnTo>
                  <a:lnTo>
                    <a:pt x="594359" y="426338"/>
                  </a:lnTo>
                  <a:lnTo>
                    <a:pt x="594487" y="426847"/>
                  </a:lnTo>
                  <a:lnTo>
                    <a:pt x="594487" y="427354"/>
                  </a:lnTo>
                  <a:lnTo>
                    <a:pt x="594359" y="427863"/>
                  </a:lnTo>
                  <a:lnTo>
                    <a:pt x="594487" y="428243"/>
                  </a:lnTo>
                  <a:lnTo>
                    <a:pt x="594487" y="428498"/>
                  </a:lnTo>
                  <a:lnTo>
                    <a:pt x="594359" y="428878"/>
                  </a:lnTo>
                  <a:lnTo>
                    <a:pt x="594487" y="429387"/>
                  </a:lnTo>
                  <a:lnTo>
                    <a:pt x="594487" y="429894"/>
                  </a:lnTo>
                  <a:lnTo>
                    <a:pt x="594359" y="430529"/>
                  </a:lnTo>
                  <a:lnTo>
                    <a:pt x="594359" y="431546"/>
                  </a:lnTo>
                  <a:lnTo>
                    <a:pt x="545083" y="688847"/>
                  </a:lnTo>
                  <a:lnTo>
                    <a:pt x="857757" y="593471"/>
                  </a:lnTo>
                  <a:lnTo>
                    <a:pt x="902207" y="370586"/>
                  </a:lnTo>
                  <a:lnTo>
                    <a:pt x="698085" y="249300"/>
                  </a:lnTo>
                  <a:close/>
                </a:path>
                <a:path w="902335" h="688975">
                  <a:moveTo>
                    <a:pt x="278510" y="0"/>
                  </a:moveTo>
                  <a:lnTo>
                    <a:pt x="48006" y="64388"/>
                  </a:lnTo>
                  <a:lnTo>
                    <a:pt x="0" y="334517"/>
                  </a:lnTo>
                  <a:lnTo>
                    <a:pt x="298322" y="249300"/>
                  </a:lnTo>
                  <a:lnTo>
                    <a:pt x="698085" y="249300"/>
                  </a:lnTo>
                  <a:lnTo>
                    <a:pt x="278510" y="0"/>
                  </a:lnTo>
                  <a:close/>
                </a:path>
              </a:pathLst>
            </a:custGeom>
            <a:solidFill>
              <a:srgbClr val="A2D1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88491" y="2673095"/>
              <a:ext cx="988060" cy="413384"/>
            </a:xfrm>
            <a:custGeom>
              <a:avLst/>
              <a:gdLst/>
              <a:ahLst/>
              <a:cxnLst/>
              <a:rect l="l" t="t" r="r" b="b"/>
              <a:pathLst>
                <a:path w="988060" h="413385">
                  <a:moveTo>
                    <a:pt x="553593" y="0"/>
                  </a:moveTo>
                  <a:lnTo>
                    <a:pt x="0" y="145033"/>
                  </a:lnTo>
                  <a:lnTo>
                    <a:pt x="430911" y="413003"/>
                  </a:lnTo>
                  <a:lnTo>
                    <a:pt x="987552" y="259841"/>
                  </a:lnTo>
                  <a:lnTo>
                    <a:pt x="553593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101851" y="2945891"/>
              <a:ext cx="782320" cy="1490980"/>
            </a:xfrm>
            <a:custGeom>
              <a:avLst/>
              <a:gdLst/>
              <a:ahLst/>
              <a:cxnLst/>
              <a:rect l="l" t="t" r="r" b="b"/>
              <a:pathLst>
                <a:path w="782319" h="1490979">
                  <a:moveTo>
                    <a:pt x="781811" y="0"/>
                  </a:moveTo>
                  <a:lnTo>
                    <a:pt x="219709" y="154940"/>
                  </a:lnTo>
                  <a:lnTo>
                    <a:pt x="0" y="1490472"/>
                  </a:lnTo>
                  <a:lnTo>
                    <a:pt x="443484" y="1349121"/>
                  </a:lnTo>
                  <a:lnTo>
                    <a:pt x="616711" y="365125"/>
                  </a:lnTo>
                  <a:lnTo>
                    <a:pt x="616711" y="362966"/>
                  </a:lnTo>
                  <a:lnTo>
                    <a:pt x="617728" y="361823"/>
                  </a:lnTo>
                  <a:lnTo>
                    <a:pt x="618490" y="361188"/>
                  </a:lnTo>
                  <a:lnTo>
                    <a:pt x="619252" y="360680"/>
                  </a:lnTo>
                  <a:lnTo>
                    <a:pt x="722884" y="330962"/>
                  </a:lnTo>
                  <a:lnTo>
                    <a:pt x="772795" y="50800"/>
                  </a:lnTo>
                  <a:lnTo>
                    <a:pt x="781811" y="0"/>
                  </a:lnTo>
                  <a:close/>
                </a:path>
              </a:pathLst>
            </a:custGeom>
            <a:solidFill>
              <a:srgbClr val="A2D1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3171444" y="1226819"/>
            <a:ext cx="760730" cy="314325"/>
            <a:chOff x="3171444" y="1226819"/>
            <a:chExt cx="760730" cy="314325"/>
          </a:xfrm>
        </p:grpSpPr>
        <p:sp>
          <p:nvSpPr>
            <p:cNvPr id="38" name="object 38"/>
            <p:cNvSpPr/>
            <p:nvPr/>
          </p:nvSpPr>
          <p:spPr>
            <a:xfrm>
              <a:off x="3171444" y="1226819"/>
              <a:ext cx="760730" cy="314325"/>
            </a:xfrm>
            <a:custGeom>
              <a:avLst/>
              <a:gdLst/>
              <a:ahLst/>
              <a:cxnLst/>
              <a:rect l="l" t="t" r="r" b="b"/>
              <a:pathLst>
                <a:path w="760729" h="314325">
                  <a:moveTo>
                    <a:pt x="271144" y="0"/>
                  </a:moveTo>
                  <a:lnTo>
                    <a:pt x="262508" y="2031"/>
                  </a:lnTo>
                  <a:lnTo>
                    <a:pt x="280034" y="10540"/>
                  </a:lnTo>
                  <a:lnTo>
                    <a:pt x="281305" y="11683"/>
                  </a:lnTo>
                  <a:lnTo>
                    <a:pt x="281685" y="12191"/>
                  </a:lnTo>
                  <a:lnTo>
                    <a:pt x="281940" y="12700"/>
                  </a:lnTo>
                  <a:lnTo>
                    <a:pt x="282194" y="13334"/>
                  </a:lnTo>
                  <a:lnTo>
                    <a:pt x="282194" y="18795"/>
                  </a:lnTo>
                  <a:lnTo>
                    <a:pt x="281940" y="19430"/>
                  </a:lnTo>
                  <a:lnTo>
                    <a:pt x="281558" y="19812"/>
                  </a:lnTo>
                  <a:lnTo>
                    <a:pt x="281178" y="20319"/>
                  </a:lnTo>
                  <a:lnTo>
                    <a:pt x="279654" y="21335"/>
                  </a:lnTo>
                  <a:lnTo>
                    <a:pt x="278765" y="21335"/>
                  </a:lnTo>
                  <a:lnTo>
                    <a:pt x="0" y="85343"/>
                  </a:lnTo>
                  <a:lnTo>
                    <a:pt x="450977" y="313943"/>
                  </a:lnTo>
                  <a:lnTo>
                    <a:pt x="760476" y="239140"/>
                  </a:lnTo>
                  <a:lnTo>
                    <a:pt x="271144" y="0"/>
                  </a:lnTo>
                  <a:close/>
                </a:path>
              </a:pathLst>
            </a:custGeom>
            <a:solidFill>
              <a:srgbClr val="F8C8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415284" y="1235963"/>
              <a:ext cx="10795" cy="7620"/>
            </a:xfrm>
            <a:custGeom>
              <a:avLst/>
              <a:gdLst/>
              <a:ahLst/>
              <a:cxnLst/>
              <a:rect l="l" t="t" r="r" b="b"/>
              <a:pathLst>
                <a:path w="10795" h="7619">
                  <a:moveTo>
                    <a:pt x="1524" y="0"/>
                  </a:moveTo>
                  <a:lnTo>
                    <a:pt x="0" y="7620"/>
                  </a:lnTo>
                  <a:lnTo>
                    <a:pt x="10667" y="5080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rgbClr val="21AF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0" y="1083563"/>
            <a:ext cx="617220" cy="2601595"/>
            <a:chOff x="0" y="1083563"/>
            <a:chExt cx="617220" cy="2601595"/>
          </a:xfrm>
        </p:grpSpPr>
        <p:sp>
          <p:nvSpPr>
            <p:cNvPr id="41" name="object 41"/>
            <p:cNvSpPr/>
            <p:nvPr/>
          </p:nvSpPr>
          <p:spPr>
            <a:xfrm>
              <a:off x="0" y="1877568"/>
              <a:ext cx="231775" cy="1807845"/>
            </a:xfrm>
            <a:custGeom>
              <a:avLst/>
              <a:gdLst/>
              <a:ahLst/>
              <a:cxnLst/>
              <a:rect l="l" t="t" r="r" b="b"/>
              <a:pathLst>
                <a:path w="231775" h="1807845">
                  <a:moveTo>
                    <a:pt x="0" y="0"/>
                  </a:moveTo>
                  <a:lnTo>
                    <a:pt x="0" y="1807464"/>
                  </a:lnTo>
                  <a:lnTo>
                    <a:pt x="231647" y="1393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0" y="1709927"/>
              <a:ext cx="617220" cy="295910"/>
            </a:xfrm>
            <a:custGeom>
              <a:avLst/>
              <a:gdLst/>
              <a:ahLst/>
              <a:cxnLst/>
              <a:rect l="l" t="t" r="r" b="b"/>
              <a:pathLst>
                <a:path w="617220" h="295910">
                  <a:moveTo>
                    <a:pt x="242773" y="39497"/>
                  </a:moveTo>
                  <a:lnTo>
                    <a:pt x="0" y="92837"/>
                  </a:lnTo>
                  <a:lnTo>
                    <a:pt x="0" y="150749"/>
                  </a:lnTo>
                  <a:lnTo>
                    <a:pt x="240207" y="295656"/>
                  </a:lnTo>
                  <a:lnTo>
                    <a:pt x="617220" y="208661"/>
                  </a:lnTo>
                  <a:lnTo>
                    <a:pt x="616191" y="208025"/>
                  </a:lnTo>
                  <a:lnTo>
                    <a:pt x="338949" y="45466"/>
                  </a:lnTo>
                  <a:lnTo>
                    <a:pt x="252412" y="45466"/>
                  </a:lnTo>
                  <a:lnTo>
                    <a:pt x="248424" y="45338"/>
                  </a:lnTo>
                  <a:lnTo>
                    <a:pt x="245465" y="44831"/>
                  </a:lnTo>
                  <a:lnTo>
                    <a:pt x="243141" y="42418"/>
                  </a:lnTo>
                  <a:lnTo>
                    <a:pt x="242773" y="39497"/>
                  </a:lnTo>
                  <a:close/>
                </a:path>
                <a:path w="617220" h="295910">
                  <a:moveTo>
                    <a:pt x="261543" y="0"/>
                  </a:moveTo>
                  <a:lnTo>
                    <a:pt x="256273" y="38608"/>
                  </a:lnTo>
                  <a:lnTo>
                    <a:pt x="255866" y="42545"/>
                  </a:lnTo>
                  <a:lnTo>
                    <a:pt x="252412" y="45466"/>
                  </a:lnTo>
                  <a:lnTo>
                    <a:pt x="338949" y="45466"/>
                  </a:lnTo>
                  <a:lnTo>
                    <a:pt x="261543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0" y="1083563"/>
              <a:ext cx="334010" cy="719455"/>
            </a:xfrm>
            <a:custGeom>
              <a:avLst/>
              <a:gdLst/>
              <a:ahLst/>
              <a:cxnLst/>
              <a:rect l="l" t="t" r="r" b="b"/>
              <a:pathLst>
                <a:path w="334010" h="719455">
                  <a:moveTo>
                    <a:pt x="333756" y="0"/>
                  </a:moveTo>
                  <a:lnTo>
                    <a:pt x="0" y="67183"/>
                  </a:lnTo>
                  <a:lnTo>
                    <a:pt x="0" y="719327"/>
                  </a:lnTo>
                  <a:lnTo>
                    <a:pt x="242354" y="665480"/>
                  </a:lnTo>
                  <a:lnTo>
                    <a:pt x="242354" y="663321"/>
                  </a:lnTo>
                  <a:lnTo>
                    <a:pt x="333756" y="0"/>
                  </a:lnTo>
                  <a:close/>
                </a:path>
              </a:pathLst>
            </a:custGeom>
            <a:solidFill>
              <a:srgbClr val="A2D1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967739" y="3201923"/>
            <a:ext cx="1896110" cy="1582420"/>
            <a:chOff x="967739" y="3201923"/>
            <a:chExt cx="1896110" cy="1582420"/>
          </a:xfrm>
        </p:grpSpPr>
        <p:sp>
          <p:nvSpPr>
            <p:cNvPr id="45" name="object 45"/>
            <p:cNvSpPr/>
            <p:nvPr/>
          </p:nvSpPr>
          <p:spPr>
            <a:xfrm>
              <a:off x="1743455" y="3201923"/>
              <a:ext cx="668020" cy="281940"/>
            </a:xfrm>
            <a:custGeom>
              <a:avLst/>
              <a:gdLst/>
              <a:ahLst/>
              <a:cxnLst/>
              <a:rect l="l" t="t" r="r" b="b"/>
              <a:pathLst>
                <a:path w="668019" h="281939">
                  <a:moveTo>
                    <a:pt x="395096" y="0"/>
                  </a:moveTo>
                  <a:lnTo>
                    <a:pt x="91058" y="87249"/>
                  </a:lnTo>
                  <a:lnTo>
                    <a:pt x="0" y="113284"/>
                  </a:lnTo>
                  <a:lnTo>
                    <a:pt x="271271" y="281939"/>
                  </a:lnTo>
                  <a:lnTo>
                    <a:pt x="667512" y="164718"/>
                  </a:lnTo>
                  <a:lnTo>
                    <a:pt x="395096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560575" y="3323843"/>
              <a:ext cx="445134" cy="966469"/>
            </a:xfrm>
            <a:custGeom>
              <a:avLst/>
              <a:gdLst/>
              <a:ahLst/>
              <a:cxnLst/>
              <a:rect l="l" t="t" r="r" b="b"/>
              <a:pathLst>
                <a:path w="445135" h="966470">
                  <a:moveTo>
                    <a:pt x="169925" y="0"/>
                  </a:moveTo>
                  <a:lnTo>
                    <a:pt x="0" y="966215"/>
                  </a:lnTo>
                  <a:lnTo>
                    <a:pt x="318007" y="864869"/>
                  </a:lnTo>
                  <a:lnTo>
                    <a:pt x="445007" y="171068"/>
                  </a:lnTo>
                  <a:lnTo>
                    <a:pt x="169925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892807" y="3378707"/>
              <a:ext cx="527685" cy="806450"/>
            </a:xfrm>
            <a:custGeom>
              <a:avLst/>
              <a:gdLst/>
              <a:ahLst/>
              <a:cxnLst/>
              <a:rect l="l" t="t" r="r" b="b"/>
              <a:pathLst>
                <a:path w="527685" h="806450">
                  <a:moveTo>
                    <a:pt x="527304" y="0"/>
                  </a:moveTo>
                  <a:lnTo>
                    <a:pt x="125984" y="118490"/>
                  </a:lnTo>
                  <a:lnTo>
                    <a:pt x="0" y="806195"/>
                  </a:lnTo>
                  <a:lnTo>
                    <a:pt x="396621" y="680084"/>
                  </a:lnTo>
                  <a:lnTo>
                    <a:pt x="5273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967739" y="4024883"/>
              <a:ext cx="1896110" cy="759460"/>
            </a:xfrm>
            <a:custGeom>
              <a:avLst/>
              <a:gdLst/>
              <a:ahLst/>
              <a:cxnLst/>
              <a:rect l="l" t="t" r="r" b="b"/>
              <a:pathLst>
                <a:path w="1896110" h="759460">
                  <a:moveTo>
                    <a:pt x="1474978" y="0"/>
                  </a:moveTo>
                  <a:lnTo>
                    <a:pt x="585216" y="283083"/>
                  </a:lnTo>
                  <a:lnTo>
                    <a:pt x="585088" y="283083"/>
                  </a:lnTo>
                  <a:lnTo>
                    <a:pt x="0" y="469265"/>
                  </a:lnTo>
                  <a:lnTo>
                    <a:pt x="414781" y="758952"/>
                  </a:lnTo>
                  <a:lnTo>
                    <a:pt x="1895855" y="265938"/>
                  </a:lnTo>
                  <a:lnTo>
                    <a:pt x="1619123" y="91059"/>
                  </a:lnTo>
                  <a:lnTo>
                    <a:pt x="1474978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/>
          <p:nvPr/>
        </p:nvSpPr>
        <p:spPr>
          <a:xfrm>
            <a:off x="0" y="893063"/>
            <a:ext cx="321945" cy="242570"/>
          </a:xfrm>
          <a:custGeom>
            <a:avLst/>
            <a:gdLst/>
            <a:ahLst/>
            <a:cxnLst/>
            <a:rect l="l" t="t" r="r" b="b"/>
            <a:pathLst>
              <a:path w="321945" h="242569">
                <a:moveTo>
                  <a:pt x="0" y="0"/>
                </a:moveTo>
                <a:lnTo>
                  <a:pt x="0" y="242315"/>
                </a:lnTo>
                <a:lnTo>
                  <a:pt x="321564" y="177800"/>
                </a:lnTo>
                <a:lnTo>
                  <a:pt x="117435" y="65024"/>
                </a:lnTo>
                <a:lnTo>
                  <a:pt x="0" y="0"/>
                </a:lnTo>
                <a:close/>
              </a:path>
            </a:pathLst>
          </a:custGeom>
          <a:solidFill>
            <a:srgbClr val="F148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646676" y="6089903"/>
            <a:ext cx="1169035" cy="768350"/>
          </a:xfrm>
          <a:custGeom>
            <a:avLst/>
            <a:gdLst/>
            <a:ahLst/>
            <a:cxnLst/>
            <a:rect l="l" t="t" r="r" b="b"/>
            <a:pathLst>
              <a:path w="1169035" h="768350">
                <a:moveTo>
                  <a:pt x="3810" y="0"/>
                </a:moveTo>
                <a:lnTo>
                  <a:pt x="2412" y="5270"/>
                </a:lnTo>
                <a:lnTo>
                  <a:pt x="0" y="15163"/>
                </a:lnTo>
                <a:lnTo>
                  <a:pt x="1141609" y="768094"/>
                </a:lnTo>
                <a:lnTo>
                  <a:pt x="1168407" y="768094"/>
                </a:lnTo>
                <a:lnTo>
                  <a:pt x="38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561844" y="5012435"/>
            <a:ext cx="676910" cy="1845945"/>
          </a:xfrm>
          <a:custGeom>
            <a:avLst/>
            <a:gdLst/>
            <a:ahLst/>
            <a:cxnLst/>
            <a:rect l="l" t="t" r="r" b="b"/>
            <a:pathLst>
              <a:path w="676910" h="1845945">
                <a:moveTo>
                  <a:pt x="667385" y="344424"/>
                </a:moveTo>
                <a:lnTo>
                  <a:pt x="665746" y="343408"/>
                </a:lnTo>
                <a:lnTo>
                  <a:pt x="665861" y="343535"/>
                </a:lnTo>
                <a:lnTo>
                  <a:pt x="667385" y="344424"/>
                </a:lnTo>
                <a:close/>
              </a:path>
              <a:path w="676910" h="1845945">
                <a:moveTo>
                  <a:pt x="672084" y="329946"/>
                </a:moveTo>
                <a:lnTo>
                  <a:pt x="176657" y="0"/>
                </a:lnTo>
                <a:lnTo>
                  <a:pt x="175768" y="4826"/>
                </a:lnTo>
                <a:lnTo>
                  <a:pt x="173736" y="15621"/>
                </a:lnTo>
                <a:lnTo>
                  <a:pt x="663321" y="341884"/>
                </a:lnTo>
                <a:lnTo>
                  <a:pt x="665746" y="343408"/>
                </a:lnTo>
                <a:lnTo>
                  <a:pt x="664718" y="342138"/>
                </a:lnTo>
                <a:lnTo>
                  <a:pt x="664210" y="340487"/>
                </a:lnTo>
                <a:lnTo>
                  <a:pt x="663321" y="336550"/>
                </a:lnTo>
                <a:lnTo>
                  <a:pt x="665353" y="332613"/>
                </a:lnTo>
                <a:lnTo>
                  <a:pt x="669036" y="331089"/>
                </a:lnTo>
                <a:lnTo>
                  <a:pt x="672084" y="329946"/>
                </a:lnTo>
                <a:close/>
              </a:path>
              <a:path w="676910" h="1845945">
                <a:moveTo>
                  <a:pt x="676656" y="343916"/>
                </a:moveTo>
                <a:lnTo>
                  <a:pt x="672973" y="345313"/>
                </a:lnTo>
                <a:lnTo>
                  <a:pt x="673354" y="345440"/>
                </a:lnTo>
                <a:lnTo>
                  <a:pt x="668274" y="345440"/>
                </a:lnTo>
                <a:lnTo>
                  <a:pt x="664337" y="342900"/>
                </a:lnTo>
                <a:lnTo>
                  <a:pt x="406146" y="1518970"/>
                </a:lnTo>
                <a:lnTo>
                  <a:pt x="406146" y="1579346"/>
                </a:lnTo>
                <a:lnTo>
                  <a:pt x="406031" y="1579537"/>
                </a:lnTo>
                <a:lnTo>
                  <a:pt x="406146" y="1579346"/>
                </a:lnTo>
                <a:lnTo>
                  <a:pt x="406146" y="1518970"/>
                </a:lnTo>
                <a:lnTo>
                  <a:pt x="404177" y="1527937"/>
                </a:lnTo>
                <a:lnTo>
                  <a:pt x="404177" y="1582381"/>
                </a:lnTo>
                <a:lnTo>
                  <a:pt x="403479" y="1583474"/>
                </a:lnTo>
                <a:lnTo>
                  <a:pt x="404177" y="1582381"/>
                </a:lnTo>
                <a:lnTo>
                  <a:pt x="404177" y="1527937"/>
                </a:lnTo>
                <a:lnTo>
                  <a:pt x="402323" y="1536382"/>
                </a:lnTo>
                <a:lnTo>
                  <a:pt x="402323" y="1583766"/>
                </a:lnTo>
                <a:lnTo>
                  <a:pt x="399415" y="1584477"/>
                </a:lnTo>
                <a:lnTo>
                  <a:pt x="399199" y="1584363"/>
                </a:lnTo>
                <a:lnTo>
                  <a:pt x="402323" y="1583766"/>
                </a:lnTo>
                <a:lnTo>
                  <a:pt x="402323" y="1536382"/>
                </a:lnTo>
                <a:lnTo>
                  <a:pt x="396341" y="1563624"/>
                </a:lnTo>
                <a:lnTo>
                  <a:pt x="762" y="1275588"/>
                </a:lnTo>
                <a:lnTo>
                  <a:pt x="1397" y="1276235"/>
                </a:lnTo>
                <a:lnTo>
                  <a:pt x="2159" y="1277124"/>
                </a:lnTo>
                <a:lnTo>
                  <a:pt x="2159" y="1281747"/>
                </a:lnTo>
                <a:lnTo>
                  <a:pt x="0" y="1292669"/>
                </a:lnTo>
                <a:lnTo>
                  <a:pt x="392430" y="1579689"/>
                </a:lnTo>
                <a:lnTo>
                  <a:pt x="398780" y="1584109"/>
                </a:lnTo>
                <a:lnTo>
                  <a:pt x="396113" y="1582508"/>
                </a:lnTo>
                <a:lnTo>
                  <a:pt x="395859" y="1582331"/>
                </a:lnTo>
                <a:lnTo>
                  <a:pt x="392303" y="1579778"/>
                </a:lnTo>
                <a:lnTo>
                  <a:pt x="334022" y="1845564"/>
                </a:lnTo>
                <a:lnTo>
                  <a:pt x="348018" y="1845564"/>
                </a:lnTo>
                <a:lnTo>
                  <a:pt x="405333" y="1584477"/>
                </a:lnTo>
                <a:lnTo>
                  <a:pt x="406908" y="1577340"/>
                </a:lnTo>
                <a:lnTo>
                  <a:pt x="406603" y="1578127"/>
                </a:lnTo>
                <a:lnTo>
                  <a:pt x="406781" y="1577505"/>
                </a:lnTo>
                <a:lnTo>
                  <a:pt x="406908" y="1575511"/>
                </a:lnTo>
                <a:lnTo>
                  <a:pt x="406844" y="1574711"/>
                </a:lnTo>
                <a:lnTo>
                  <a:pt x="676313" y="345440"/>
                </a:lnTo>
                <a:lnTo>
                  <a:pt x="676656" y="343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27070" y="3759707"/>
            <a:ext cx="1787525" cy="1597660"/>
          </a:xfrm>
          <a:custGeom>
            <a:avLst/>
            <a:gdLst/>
            <a:ahLst/>
            <a:cxnLst/>
            <a:rect l="l" t="t" r="r" b="b"/>
            <a:pathLst>
              <a:path w="1787525" h="1597660">
                <a:moveTo>
                  <a:pt x="1771650" y="930148"/>
                </a:moveTo>
                <a:lnTo>
                  <a:pt x="1762887" y="925068"/>
                </a:lnTo>
                <a:lnTo>
                  <a:pt x="8890" y="1582928"/>
                </a:lnTo>
                <a:lnTo>
                  <a:pt x="5715" y="1583817"/>
                </a:lnTo>
                <a:lnTo>
                  <a:pt x="2032" y="1585341"/>
                </a:lnTo>
                <a:lnTo>
                  <a:pt x="0" y="1589278"/>
                </a:lnTo>
                <a:lnTo>
                  <a:pt x="1016" y="1593215"/>
                </a:lnTo>
                <a:lnTo>
                  <a:pt x="1524" y="1594866"/>
                </a:lnTo>
                <a:lnTo>
                  <a:pt x="2667" y="1596263"/>
                </a:lnTo>
                <a:lnTo>
                  <a:pt x="4064" y="1597152"/>
                </a:lnTo>
                <a:lnTo>
                  <a:pt x="9144" y="1597152"/>
                </a:lnTo>
                <a:lnTo>
                  <a:pt x="1769745" y="937768"/>
                </a:lnTo>
                <a:lnTo>
                  <a:pt x="1771650" y="930148"/>
                </a:lnTo>
                <a:close/>
              </a:path>
              <a:path w="1787525" h="1597660">
                <a:moveTo>
                  <a:pt x="1782546" y="918845"/>
                </a:moveTo>
                <a:lnTo>
                  <a:pt x="1781060" y="917956"/>
                </a:lnTo>
                <a:lnTo>
                  <a:pt x="234823" y="0"/>
                </a:lnTo>
                <a:lnTo>
                  <a:pt x="233807" y="4699"/>
                </a:lnTo>
                <a:lnTo>
                  <a:pt x="233680" y="6223"/>
                </a:lnTo>
                <a:lnTo>
                  <a:pt x="233172" y="7239"/>
                </a:lnTo>
                <a:lnTo>
                  <a:pt x="232918" y="7620"/>
                </a:lnTo>
                <a:lnTo>
                  <a:pt x="232537" y="8001"/>
                </a:lnTo>
                <a:lnTo>
                  <a:pt x="232283" y="8382"/>
                </a:lnTo>
                <a:lnTo>
                  <a:pt x="231267" y="9271"/>
                </a:lnTo>
                <a:lnTo>
                  <a:pt x="229870" y="10160"/>
                </a:lnTo>
                <a:lnTo>
                  <a:pt x="228981" y="10160"/>
                </a:lnTo>
                <a:lnTo>
                  <a:pt x="226314" y="11049"/>
                </a:lnTo>
                <a:lnTo>
                  <a:pt x="1763141" y="924560"/>
                </a:lnTo>
                <a:lnTo>
                  <a:pt x="1771904" y="929640"/>
                </a:lnTo>
                <a:lnTo>
                  <a:pt x="1773301" y="924306"/>
                </a:lnTo>
                <a:lnTo>
                  <a:pt x="1774190" y="920369"/>
                </a:lnTo>
                <a:lnTo>
                  <a:pt x="1777873" y="917956"/>
                </a:lnTo>
                <a:lnTo>
                  <a:pt x="1781810" y="918718"/>
                </a:lnTo>
                <a:lnTo>
                  <a:pt x="1782546" y="918845"/>
                </a:lnTo>
                <a:close/>
              </a:path>
              <a:path w="1787525" h="1597660">
                <a:moveTo>
                  <a:pt x="1787398" y="927100"/>
                </a:moveTo>
                <a:lnTo>
                  <a:pt x="1785366" y="926592"/>
                </a:lnTo>
                <a:lnTo>
                  <a:pt x="1785366" y="928116"/>
                </a:lnTo>
                <a:lnTo>
                  <a:pt x="1787398" y="927608"/>
                </a:lnTo>
                <a:lnTo>
                  <a:pt x="1787398" y="927100"/>
                </a:lnTo>
                <a:close/>
              </a:path>
              <a:path w="1787525" h="1597660">
                <a:moveTo>
                  <a:pt x="1787525" y="924052"/>
                </a:moveTo>
                <a:lnTo>
                  <a:pt x="1785366" y="923544"/>
                </a:lnTo>
                <a:lnTo>
                  <a:pt x="1785366" y="925068"/>
                </a:lnTo>
                <a:lnTo>
                  <a:pt x="1787525" y="924560"/>
                </a:lnTo>
                <a:lnTo>
                  <a:pt x="1787525" y="924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3" name="object 53"/>
          <p:cNvGrpSpPr/>
          <p:nvPr/>
        </p:nvGrpSpPr>
        <p:grpSpPr>
          <a:xfrm>
            <a:off x="45727" y="4692396"/>
            <a:ext cx="90170" cy="591820"/>
            <a:chOff x="45727" y="4692396"/>
            <a:chExt cx="90170" cy="591820"/>
          </a:xfrm>
        </p:grpSpPr>
        <p:sp>
          <p:nvSpPr>
            <p:cNvPr id="54" name="object 54"/>
            <p:cNvSpPr/>
            <p:nvPr/>
          </p:nvSpPr>
          <p:spPr>
            <a:xfrm>
              <a:off x="45736" y="4692396"/>
              <a:ext cx="90170" cy="530860"/>
            </a:xfrm>
            <a:custGeom>
              <a:avLst/>
              <a:gdLst/>
              <a:ahLst/>
              <a:cxnLst/>
              <a:rect l="l" t="t" r="r" b="b"/>
              <a:pathLst>
                <a:path w="90170" h="530860">
                  <a:moveTo>
                    <a:pt x="186" y="529585"/>
                  </a:moveTo>
                  <a:lnTo>
                    <a:pt x="0" y="530224"/>
                  </a:lnTo>
                  <a:lnTo>
                    <a:pt x="11" y="530806"/>
                  </a:lnTo>
                  <a:lnTo>
                    <a:pt x="186" y="529585"/>
                  </a:lnTo>
                  <a:close/>
                </a:path>
                <a:path w="90170" h="530860">
                  <a:moveTo>
                    <a:pt x="89899" y="0"/>
                  </a:moveTo>
                  <a:lnTo>
                    <a:pt x="75623" y="4444"/>
                  </a:lnTo>
                  <a:lnTo>
                    <a:pt x="186" y="529585"/>
                  </a:lnTo>
                  <a:lnTo>
                    <a:pt x="444" y="528701"/>
                  </a:lnTo>
                  <a:lnTo>
                    <a:pt x="1306" y="527430"/>
                  </a:lnTo>
                  <a:lnTo>
                    <a:pt x="3210" y="524255"/>
                  </a:lnTo>
                  <a:lnTo>
                    <a:pt x="7288" y="523239"/>
                  </a:lnTo>
                  <a:lnTo>
                    <a:pt x="14728" y="523239"/>
                  </a:lnTo>
                  <a:lnTo>
                    <a:pt x="89899" y="0"/>
                  </a:lnTo>
                  <a:close/>
                </a:path>
                <a:path w="90170" h="530860">
                  <a:moveTo>
                    <a:pt x="14728" y="523239"/>
                  </a:moveTo>
                  <a:lnTo>
                    <a:pt x="7288" y="523239"/>
                  </a:lnTo>
                  <a:lnTo>
                    <a:pt x="10416" y="525144"/>
                  </a:lnTo>
                  <a:lnTo>
                    <a:pt x="10866" y="525526"/>
                  </a:lnTo>
                  <a:lnTo>
                    <a:pt x="14053" y="527938"/>
                  </a:lnTo>
                  <a:lnTo>
                    <a:pt x="14728" y="523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7" y="5215763"/>
              <a:ext cx="86860" cy="67945"/>
            </a:xfrm>
            <a:prstGeom prst="rect">
              <a:avLst/>
            </a:prstGeom>
          </p:spPr>
        </p:pic>
      </p:grpSp>
      <p:sp>
        <p:nvSpPr>
          <p:cNvPr id="56" name="object 56"/>
          <p:cNvSpPr/>
          <p:nvPr/>
        </p:nvSpPr>
        <p:spPr>
          <a:xfrm>
            <a:off x="2433167" y="6233159"/>
            <a:ext cx="132715" cy="624840"/>
          </a:xfrm>
          <a:custGeom>
            <a:avLst/>
            <a:gdLst/>
            <a:ahLst/>
            <a:cxnLst/>
            <a:rect l="l" t="t" r="r" b="b"/>
            <a:pathLst>
              <a:path w="132714" h="624840">
                <a:moveTo>
                  <a:pt x="132232" y="58420"/>
                </a:moveTo>
                <a:lnTo>
                  <a:pt x="130517" y="58000"/>
                </a:lnTo>
                <a:lnTo>
                  <a:pt x="130454" y="56705"/>
                </a:lnTo>
                <a:lnTo>
                  <a:pt x="131724" y="57912"/>
                </a:lnTo>
                <a:lnTo>
                  <a:pt x="131343" y="57365"/>
                </a:lnTo>
                <a:lnTo>
                  <a:pt x="130835" y="56845"/>
                </a:lnTo>
                <a:lnTo>
                  <a:pt x="130454" y="56578"/>
                </a:lnTo>
                <a:lnTo>
                  <a:pt x="130200" y="56057"/>
                </a:lnTo>
                <a:lnTo>
                  <a:pt x="129946" y="55676"/>
                </a:lnTo>
                <a:lnTo>
                  <a:pt x="129184" y="54762"/>
                </a:lnTo>
                <a:lnTo>
                  <a:pt x="128930" y="54406"/>
                </a:lnTo>
                <a:lnTo>
                  <a:pt x="128549" y="54127"/>
                </a:lnTo>
                <a:lnTo>
                  <a:pt x="128168" y="53987"/>
                </a:lnTo>
                <a:lnTo>
                  <a:pt x="126898" y="53340"/>
                </a:lnTo>
                <a:lnTo>
                  <a:pt x="125793" y="53340"/>
                </a:lnTo>
                <a:lnTo>
                  <a:pt x="53746" y="0"/>
                </a:lnTo>
                <a:lnTo>
                  <a:pt x="53238" y="4699"/>
                </a:lnTo>
                <a:lnTo>
                  <a:pt x="50952" y="15938"/>
                </a:lnTo>
                <a:lnTo>
                  <a:pt x="109067" y="59042"/>
                </a:lnTo>
                <a:lnTo>
                  <a:pt x="37617" y="88061"/>
                </a:lnTo>
                <a:lnTo>
                  <a:pt x="35077" y="101015"/>
                </a:lnTo>
                <a:lnTo>
                  <a:pt x="34188" y="105156"/>
                </a:lnTo>
                <a:lnTo>
                  <a:pt x="127152" y="67335"/>
                </a:lnTo>
                <a:lnTo>
                  <a:pt x="128638" y="66662"/>
                </a:lnTo>
                <a:lnTo>
                  <a:pt x="128041" y="67437"/>
                </a:lnTo>
                <a:lnTo>
                  <a:pt x="125628" y="68516"/>
                </a:lnTo>
                <a:lnTo>
                  <a:pt x="114325" y="73126"/>
                </a:lnTo>
                <a:lnTo>
                  <a:pt x="0" y="624840"/>
                </a:lnTo>
                <a:lnTo>
                  <a:pt x="13627" y="624840"/>
                </a:lnTo>
                <a:lnTo>
                  <a:pt x="128041" y="74028"/>
                </a:lnTo>
                <a:lnTo>
                  <a:pt x="129476" y="66281"/>
                </a:lnTo>
                <a:lnTo>
                  <a:pt x="131343" y="63944"/>
                </a:lnTo>
                <a:lnTo>
                  <a:pt x="131724" y="61239"/>
                </a:lnTo>
                <a:lnTo>
                  <a:pt x="131724" y="59944"/>
                </a:lnTo>
                <a:lnTo>
                  <a:pt x="130759" y="59296"/>
                </a:lnTo>
                <a:lnTo>
                  <a:pt x="132232" y="58928"/>
                </a:lnTo>
                <a:lnTo>
                  <a:pt x="132232" y="584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7" name="object 57"/>
          <p:cNvGrpSpPr/>
          <p:nvPr/>
        </p:nvGrpSpPr>
        <p:grpSpPr>
          <a:xfrm>
            <a:off x="158485" y="6217920"/>
            <a:ext cx="275590" cy="640080"/>
            <a:chOff x="158485" y="6217920"/>
            <a:chExt cx="275590" cy="640080"/>
          </a:xfrm>
        </p:grpSpPr>
        <p:sp>
          <p:nvSpPr>
            <p:cNvPr id="58" name="object 58"/>
            <p:cNvSpPr/>
            <p:nvPr/>
          </p:nvSpPr>
          <p:spPr>
            <a:xfrm>
              <a:off x="249935" y="6217920"/>
              <a:ext cx="78105" cy="424180"/>
            </a:xfrm>
            <a:custGeom>
              <a:avLst/>
              <a:gdLst/>
              <a:ahLst/>
              <a:cxnLst/>
              <a:rect l="l" t="t" r="r" b="b"/>
              <a:pathLst>
                <a:path w="78104" h="424179">
                  <a:moveTo>
                    <a:pt x="65278" y="0"/>
                  </a:moveTo>
                  <a:lnTo>
                    <a:pt x="0" y="423671"/>
                  </a:lnTo>
                  <a:lnTo>
                    <a:pt x="4102" y="422135"/>
                  </a:lnTo>
                  <a:lnTo>
                    <a:pt x="13601" y="417766"/>
                  </a:lnTo>
                  <a:lnTo>
                    <a:pt x="77485" y="3340"/>
                  </a:lnTo>
                  <a:lnTo>
                    <a:pt x="69900" y="3340"/>
                  </a:lnTo>
                  <a:lnTo>
                    <a:pt x="68491" y="2565"/>
                  </a:lnTo>
                  <a:lnTo>
                    <a:pt x="65278" y="0"/>
                  </a:lnTo>
                  <a:close/>
                </a:path>
                <a:path w="78104" h="424179">
                  <a:moveTo>
                    <a:pt x="77724" y="1790"/>
                  </a:moveTo>
                  <a:lnTo>
                    <a:pt x="73621" y="3340"/>
                  </a:lnTo>
                  <a:lnTo>
                    <a:pt x="77485" y="3340"/>
                  </a:lnTo>
                  <a:lnTo>
                    <a:pt x="77724" y="17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485" y="6662928"/>
              <a:ext cx="274981" cy="195070"/>
            </a:xfrm>
            <a:prstGeom prst="rect">
              <a:avLst/>
            </a:prstGeom>
          </p:spPr>
        </p:pic>
      </p:grpSp>
      <p:sp>
        <p:nvSpPr>
          <p:cNvPr id="60" name="object 60"/>
          <p:cNvSpPr/>
          <p:nvPr/>
        </p:nvSpPr>
        <p:spPr>
          <a:xfrm>
            <a:off x="969263" y="0"/>
            <a:ext cx="294640" cy="1823085"/>
          </a:xfrm>
          <a:custGeom>
            <a:avLst/>
            <a:gdLst/>
            <a:ahLst/>
            <a:cxnLst/>
            <a:rect l="l" t="t" r="r" b="b"/>
            <a:pathLst>
              <a:path w="294640" h="1823085">
                <a:moveTo>
                  <a:pt x="294132" y="0"/>
                </a:moveTo>
                <a:lnTo>
                  <a:pt x="280416" y="0"/>
                </a:lnTo>
                <a:lnTo>
                  <a:pt x="0" y="1822703"/>
                </a:lnTo>
                <a:lnTo>
                  <a:pt x="5003" y="1821561"/>
                </a:lnTo>
                <a:lnTo>
                  <a:pt x="14236" y="1819528"/>
                </a:lnTo>
                <a:lnTo>
                  <a:pt x="2941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0" y="5946647"/>
            <a:ext cx="323215" cy="273050"/>
          </a:xfrm>
          <a:custGeom>
            <a:avLst/>
            <a:gdLst/>
            <a:ahLst/>
            <a:cxnLst/>
            <a:rect l="l" t="t" r="r" b="b"/>
            <a:pathLst>
              <a:path w="323215" h="273050">
                <a:moveTo>
                  <a:pt x="0" y="0"/>
                </a:moveTo>
                <a:lnTo>
                  <a:pt x="0" y="18694"/>
                </a:lnTo>
                <a:lnTo>
                  <a:pt x="314477" y="269722"/>
                </a:lnTo>
                <a:lnTo>
                  <a:pt x="317690" y="272795"/>
                </a:lnTo>
                <a:lnTo>
                  <a:pt x="316357" y="271945"/>
                </a:lnTo>
                <a:lnTo>
                  <a:pt x="315391" y="270611"/>
                </a:lnTo>
                <a:lnTo>
                  <a:pt x="313944" y="265252"/>
                </a:lnTo>
                <a:lnTo>
                  <a:pt x="316014" y="261251"/>
                </a:lnTo>
                <a:lnTo>
                  <a:pt x="323088" y="25858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622291" y="6187440"/>
            <a:ext cx="1012825" cy="670560"/>
          </a:xfrm>
          <a:custGeom>
            <a:avLst/>
            <a:gdLst/>
            <a:ahLst/>
            <a:cxnLst/>
            <a:rect l="l" t="t" r="r" b="b"/>
            <a:pathLst>
              <a:path w="1012825" h="670559">
                <a:moveTo>
                  <a:pt x="3810" y="0"/>
                </a:moveTo>
                <a:lnTo>
                  <a:pt x="2540" y="5143"/>
                </a:lnTo>
                <a:lnTo>
                  <a:pt x="0" y="15036"/>
                </a:lnTo>
                <a:lnTo>
                  <a:pt x="985732" y="670556"/>
                </a:lnTo>
                <a:lnTo>
                  <a:pt x="1012376" y="670556"/>
                </a:lnTo>
                <a:lnTo>
                  <a:pt x="38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758439" y="4904232"/>
            <a:ext cx="82550" cy="58419"/>
          </a:xfrm>
          <a:custGeom>
            <a:avLst/>
            <a:gdLst/>
            <a:ahLst/>
            <a:cxnLst/>
            <a:rect l="l" t="t" r="r" b="b"/>
            <a:pathLst>
              <a:path w="82550" h="58420">
                <a:moveTo>
                  <a:pt x="3175" y="0"/>
                </a:moveTo>
                <a:lnTo>
                  <a:pt x="2286" y="4826"/>
                </a:lnTo>
                <a:lnTo>
                  <a:pt x="0" y="15494"/>
                </a:lnTo>
                <a:lnTo>
                  <a:pt x="64770" y="57912"/>
                </a:lnTo>
                <a:lnTo>
                  <a:pt x="82296" y="51816"/>
                </a:lnTo>
                <a:lnTo>
                  <a:pt x="31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126740" y="3866388"/>
            <a:ext cx="1044575" cy="631190"/>
          </a:xfrm>
          <a:custGeom>
            <a:avLst/>
            <a:gdLst/>
            <a:ahLst/>
            <a:cxnLst/>
            <a:rect l="l" t="t" r="r" b="b"/>
            <a:pathLst>
              <a:path w="1044575" h="631189">
                <a:moveTo>
                  <a:pt x="2032" y="0"/>
                </a:moveTo>
                <a:lnTo>
                  <a:pt x="0" y="508"/>
                </a:lnTo>
                <a:lnTo>
                  <a:pt x="0" y="1016"/>
                </a:lnTo>
                <a:lnTo>
                  <a:pt x="2032" y="1524"/>
                </a:lnTo>
                <a:lnTo>
                  <a:pt x="2032" y="0"/>
                </a:lnTo>
                <a:close/>
              </a:path>
              <a:path w="1044575" h="631189">
                <a:moveTo>
                  <a:pt x="1041400" y="619379"/>
                </a:moveTo>
                <a:lnTo>
                  <a:pt x="24511" y="1524"/>
                </a:lnTo>
                <a:lnTo>
                  <a:pt x="8763" y="6477"/>
                </a:lnTo>
                <a:lnTo>
                  <a:pt x="3556" y="6477"/>
                </a:lnTo>
                <a:lnTo>
                  <a:pt x="1021207" y="624840"/>
                </a:lnTo>
                <a:lnTo>
                  <a:pt x="1036193" y="619506"/>
                </a:lnTo>
                <a:lnTo>
                  <a:pt x="1037844" y="618617"/>
                </a:lnTo>
                <a:lnTo>
                  <a:pt x="1039749" y="618617"/>
                </a:lnTo>
                <a:lnTo>
                  <a:pt x="1041400" y="619379"/>
                </a:lnTo>
                <a:close/>
              </a:path>
              <a:path w="1044575" h="631189">
                <a:moveTo>
                  <a:pt x="1043686" y="622554"/>
                </a:moveTo>
                <a:lnTo>
                  <a:pt x="1041781" y="620522"/>
                </a:lnTo>
                <a:lnTo>
                  <a:pt x="1041400" y="620268"/>
                </a:lnTo>
                <a:lnTo>
                  <a:pt x="1043686" y="622554"/>
                </a:lnTo>
                <a:close/>
              </a:path>
              <a:path w="1044575" h="631189">
                <a:moveTo>
                  <a:pt x="1044448" y="629412"/>
                </a:moveTo>
                <a:lnTo>
                  <a:pt x="1042924" y="630936"/>
                </a:lnTo>
                <a:lnTo>
                  <a:pt x="1043559" y="630555"/>
                </a:lnTo>
                <a:lnTo>
                  <a:pt x="1044067" y="630047"/>
                </a:lnTo>
                <a:lnTo>
                  <a:pt x="1044448" y="6294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586227" y="3538728"/>
            <a:ext cx="127000" cy="567055"/>
          </a:xfrm>
          <a:custGeom>
            <a:avLst/>
            <a:gdLst/>
            <a:ahLst/>
            <a:cxnLst/>
            <a:rect l="l" t="t" r="r" b="b"/>
            <a:pathLst>
              <a:path w="127000" h="567054">
                <a:moveTo>
                  <a:pt x="125821" y="3328"/>
                </a:moveTo>
                <a:lnTo>
                  <a:pt x="125349" y="3683"/>
                </a:lnTo>
                <a:lnTo>
                  <a:pt x="124079" y="4952"/>
                </a:lnTo>
                <a:lnTo>
                  <a:pt x="123571" y="5207"/>
                </a:lnTo>
                <a:lnTo>
                  <a:pt x="123063" y="5334"/>
                </a:lnTo>
                <a:lnTo>
                  <a:pt x="122174" y="5334"/>
                </a:lnTo>
                <a:lnTo>
                  <a:pt x="110617" y="9144"/>
                </a:lnTo>
                <a:lnTo>
                  <a:pt x="0" y="559181"/>
                </a:lnTo>
                <a:lnTo>
                  <a:pt x="8382" y="564515"/>
                </a:lnTo>
                <a:lnTo>
                  <a:pt x="12319" y="566928"/>
                </a:lnTo>
                <a:lnTo>
                  <a:pt x="125821" y="3328"/>
                </a:lnTo>
                <a:close/>
              </a:path>
              <a:path w="127000" h="567054">
                <a:moveTo>
                  <a:pt x="126492" y="0"/>
                </a:moveTo>
                <a:lnTo>
                  <a:pt x="125821" y="3328"/>
                </a:lnTo>
                <a:lnTo>
                  <a:pt x="126111" y="2921"/>
                </a:lnTo>
                <a:lnTo>
                  <a:pt x="126492" y="2412"/>
                </a:lnTo>
                <a:lnTo>
                  <a:pt x="1264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14804" y="4797552"/>
            <a:ext cx="372110" cy="2060575"/>
          </a:xfrm>
          <a:custGeom>
            <a:avLst/>
            <a:gdLst/>
            <a:ahLst/>
            <a:cxnLst/>
            <a:rect l="l" t="t" r="r" b="b"/>
            <a:pathLst>
              <a:path w="372109" h="2060575">
                <a:moveTo>
                  <a:pt x="358827" y="0"/>
                </a:moveTo>
                <a:lnTo>
                  <a:pt x="0" y="2060446"/>
                </a:lnTo>
                <a:lnTo>
                  <a:pt x="13593" y="2060446"/>
                </a:lnTo>
                <a:lnTo>
                  <a:pt x="371792" y="2413"/>
                </a:lnTo>
                <a:lnTo>
                  <a:pt x="362383" y="2412"/>
                </a:lnTo>
                <a:lnTo>
                  <a:pt x="358827" y="0"/>
                </a:lnTo>
                <a:close/>
              </a:path>
              <a:path w="372109" h="2060575">
                <a:moveTo>
                  <a:pt x="372035" y="1016"/>
                </a:moveTo>
                <a:lnTo>
                  <a:pt x="367844" y="2412"/>
                </a:lnTo>
                <a:lnTo>
                  <a:pt x="371792" y="2413"/>
                </a:lnTo>
                <a:lnTo>
                  <a:pt x="372035" y="10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126740" y="3758183"/>
            <a:ext cx="330200" cy="114300"/>
          </a:xfrm>
          <a:custGeom>
            <a:avLst/>
            <a:gdLst/>
            <a:ahLst/>
            <a:cxnLst/>
            <a:rect l="l" t="t" r="r" b="b"/>
            <a:pathLst>
              <a:path w="330200" h="114300">
                <a:moveTo>
                  <a:pt x="2032" y="111252"/>
                </a:moveTo>
                <a:lnTo>
                  <a:pt x="254" y="110807"/>
                </a:lnTo>
                <a:lnTo>
                  <a:pt x="2032" y="111252"/>
                </a:lnTo>
                <a:close/>
              </a:path>
              <a:path w="330200" h="114300">
                <a:moveTo>
                  <a:pt x="2032" y="109728"/>
                </a:moveTo>
                <a:lnTo>
                  <a:pt x="0" y="110236"/>
                </a:lnTo>
                <a:lnTo>
                  <a:pt x="0" y="110744"/>
                </a:lnTo>
                <a:lnTo>
                  <a:pt x="254" y="110807"/>
                </a:lnTo>
                <a:lnTo>
                  <a:pt x="254" y="110490"/>
                </a:lnTo>
                <a:lnTo>
                  <a:pt x="2032" y="110109"/>
                </a:lnTo>
                <a:lnTo>
                  <a:pt x="2032" y="109728"/>
                </a:lnTo>
                <a:close/>
              </a:path>
              <a:path w="330200" h="114300">
                <a:moveTo>
                  <a:pt x="2159" y="106934"/>
                </a:moveTo>
                <a:lnTo>
                  <a:pt x="1524" y="106680"/>
                </a:lnTo>
                <a:lnTo>
                  <a:pt x="127" y="107188"/>
                </a:lnTo>
                <a:lnTo>
                  <a:pt x="127" y="107696"/>
                </a:lnTo>
                <a:lnTo>
                  <a:pt x="1524" y="108204"/>
                </a:lnTo>
                <a:lnTo>
                  <a:pt x="1524" y="107442"/>
                </a:lnTo>
                <a:lnTo>
                  <a:pt x="2159" y="107188"/>
                </a:lnTo>
                <a:lnTo>
                  <a:pt x="2159" y="106934"/>
                </a:lnTo>
                <a:close/>
              </a:path>
              <a:path w="330200" h="114300">
                <a:moveTo>
                  <a:pt x="326466" y="12979"/>
                </a:moveTo>
                <a:lnTo>
                  <a:pt x="322072" y="12065"/>
                </a:lnTo>
                <a:lnTo>
                  <a:pt x="319659" y="8509"/>
                </a:lnTo>
                <a:lnTo>
                  <a:pt x="320421" y="4826"/>
                </a:lnTo>
                <a:lnTo>
                  <a:pt x="320548" y="4445"/>
                </a:lnTo>
                <a:lnTo>
                  <a:pt x="321564" y="0"/>
                </a:lnTo>
                <a:lnTo>
                  <a:pt x="15621" y="97536"/>
                </a:lnTo>
                <a:lnTo>
                  <a:pt x="13335" y="108458"/>
                </a:lnTo>
                <a:lnTo>
                  <a:pt x="12827" y="111252"/>
                </a:lnTo>
                <a:lnTo>
                  <a:pt x="10795" y="113411"/>
                </a:lnTo>
                <a:lnTo>
                  <a:pt x="8128" y="114300"/>
                </a:lnTo>
                <a:lnTo>
                  <a:pt x="326466" y="12979"/>
                </a:lnTo>
                <a:close/>
              </a:path>
              <a:path w="330200" h="114300">
                <a:moveTo>
                  <a:pt x="329692" y="12192"/>
                </a:moveTo>
                <a:lnTo>
                  <a:pt x="328803" y="12192"/>
                </a:lnTo>
                <a:lnTo>
                  <a:pt x="326466" y="12979"/>
                </a:lnTo>
                <a:lnTo>
                  <a:pt x="327025" y="13081"/>
                </a:lnTo>
                <a:lnTo>
                  <a:pt x="328422" y="12827"/>
                </a:lnTo>
                <a:lnTo>
                  <a:pt x="329692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14693" y="6071615"/>
            <a:ext cx="372745" cy="149860"/>
          </a:xfrm>
          <a:custGeom>
            <a:avLst/>
            <a:gdLst/>
            <a:ahLst/>
            <a:cxnLst/>
            <a:rect l="l" t="t" r="r" b="b"/>
            <a:pathLst>
              <a:path w="372745" h="149860">
                <a:moveTo>
                  <a:pt x="372630" y="0"/>
                </a:moveTo>
                <a:lnTo>
                  <a:pt x="2057" y="136702"/>
                </a:lnTo>
                <a:lnTo>
                  <a:pt x="0" y="140728"/>
                </a:lnTo>
                <a:lnTo>
                  <a:pt x="1447" y="146126"/>
                </a:lnTo>
                <a:lnTo>
                  <a:pt x="2400" y="147459"/>
                </a:lnTo>
                <a:lnTo>
                  <a:pt x="5156" y="149098"/>
                </a:lnTo>
                <a:lnTo>
                  <a:pt x="6819" y="149352"/>
                </a:lnTo>
                <a:lnTo>
                  <a:pt x="10160" y="149352"/>
                </a:lnTo>
                <a:lnTo>
                  <a:pt x="369938" y="16230"/>
                </a:lnTo>
                <a:lnTo>
                  <a:pt x="3726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103376" y="1792223"/>
            <a:ext cx="452120" cy="259079"/>
          </a:xfrm>
          <a:custGeom>
            <a:avLst/>
            <a:gdLst/>
            <a:ahLst/>
            <a:cxnLst/>
            <a:rect l="l" t="t" r="r" b="b"/>
            <a:pathLst>
              <a:path w="452119" h="259080">
                <a:moveTo>
                  <a:pt x="446532" y="251460"/>
                </a:moveTo>
                <a:lnTo>
                  <a:pt x="446303" y="251333"/>
                </a:lnTo>
                <a:lnTo>
                  <a:pt x="4876" y="0"/>
                </a:lnTo>
                <a:lnTo>
                  <a:pt x="3987" y="0"/>
                </a:lnTo>
                <a:lnTo>
                  <a:pt x="6299" y="889"/>
                </a:lnTo>
                <a:lnTo>
                  <a:pt x="7937" y="2921"/>
                </a:lnTo>
                <a:lnTo>
                  <a:pt x="8229" y="5461"/>
                </a:lnTo>
                <a:lnTo>
                  <a:pt x="8750" y="9398"/>
                </a:lnTo>
                <a:lnTo>
                  <a:pt x="6286" y="13081"/>
                </a:lnTo>
                <a:lnTo>
                  <a:pt x="2438" y="14224"/>
                </a:lnTo>
                <a:lnTo>
                  <a:pt x="0" y="14224"/>
                </a:lnTo>
                <a:lnTo>
                  <a:pt x="423291" y="256032"/>
                </a:lnTo>
                <a:lnTo>
                  <a:pt x="441960" y="251460"/>
                </a:lnTo>
                <a:lnTo>
                  <a:pt x="443103" y="251460"/>
                </a:lnTo>
                <a:lnTo>
                  <a:pt x="443484" y="251333"/>
                </a:lnTo>
                <a:lnTo>
                  <a:pt x="443865" y="251333"/>
                </a:lnTo>
                <a:lnTo>
                  <a:pt x="444246" y="251460"/>
                </a:lnTo>
                <a:lnTo>
                  <a:pt x="446532" y="251460"/>
                </a:lnTo>
                <a:close/>
              </a:path>
              <a:path w="452119" h="259080">
                <a:moveTo>
                  <a:pt x="449580" y="254508"/>
                </a:moveTo>
                <a:lnTo>
                  <a:pt x="449199" y="253873"/>
                </a:lnTo>
                <a:lnTo>
                  <a:pt x="448691" y="253365"/>
                </a:lnTo>
                <a:lnTo>
                  <a:pt x="448056" y="252984"/>
                </a:lnTo>
                <a:lnTo>
                  <a:pt x="449580" y="254508"/>
                </a:lnTo>
                <a:close/>
              </a:path>
              <a:path w="452119" h="259080">
                <a:moveTo>
                  <a:pt x="451612" y="258064"/>
                </a:moveTo>
                <a:lnTo>
                  <a:pt x="449580" y="257556"/>
                </a:lnTo>
                <a:lnTo>
                  <a:pt x="449580" y="259080"/>
                </a:lnTo>
                <a:lnTo>
                  <a:pt x="451612" y="258572"/>
                </a:lnTo>
                <a:lnTo>
                  <a:pt x="451612" y="258064"/>
                </a:lnTo>
                <a:close/>
              </a:path>
              <a:path w="452119" h="259080">
                <a:moveTo>
                  <a:pt x="451612" y="255016"/>
                </a:moveTo>
                <a:lnTo>
                  <a:pt x="449580" y="254508"/>
                </a:lnTo>
                <a:lnTo>
                  <a:pt x="449580" y="256032"/>
                </a:lnTo>
                <a:lnTo>
                  <a:pt x="451612" y="255524"/>
                </a:lnTo>
                <a:lnTo>
                  <a:pt x="451612" y="2550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94880" y="1967992"/>
            <a:ext cx="371475" cy="226695"/>
          </a:xfrm>
          <a:custGeom>
            <a:avLst/>
            <a:gdLst/>
            <a:ahLst/>
            <a:cxnLst/>
            <a:rect l="l" t="t" r="r" b="b"/>
            <a:pathLst>
              <a:path w="371475" h="226694">
                <a:moveTo>
                  <a:pt x="8140" y="0"/>
                </a:moveTo>
                <a:lnTo>
                  <a:pt x="4013" y="1270"/>
                </a:lnTo>
                <a:lnTo>
                  <a:pt x="2235" y="4572"/>
                </a:lnTo>
                <a:lnTo>
                  <a:pt x="2082" y="4953"/>
                </a:lnTo>
                <a:lnTo>
                  <a:pt x="0" y="8255"/>
                </a:lnTo>
                <a:lnTo>
                  <a:pt x="1028" y="12700"/>
                </a:lnTo>
                <a:lnTo>
                  <a:pt x="6692" y="16129"/>
                </a:lnTo>
                <a:lnTo>
                  <a:pt x="363639" y="226568"/>
                </a:lnTo>
                <a:lnTo>
                  <a:pt x="364413" y="221742"/>
                </a:lnTo>
                <a:lnTo>
                  <a:pt x="364413" y="219202"/>
                </a:lnTo>
                <a:lnTo>
                  <a:pt x="364680" y="218694"/>
                </a:lnTo>
                <a:lnTo>
                  <a:pt x="365023" y="218186"/>
                </a:lnTo>
                <a:lnTo>
                  <a:pt x="365429" y="217805"/>
                </a:lnTo>
                <a:lnTo>
                  <a:pt x="366204" y="216916"/>
                </a:lnTo>
                <a:lnTo>
                  <a:pt x="367487" y="216281"/>
                </a:lnTo>
                <a:lnTo>
                  <a:pt x="368769" y="216281"/>
                </a:lnTo>
                <a:lnTo>
                  <a:pt x="371335" y="215646"/>
                </a:lnTo>
                <a:lnTo>
                  <a:pt x="18364" y="5969"/>
                </a:lnTo>
                <a:lnTo>
                  <a:pt x="11442" y="1778"/>
                </a:lnTo>
                <a:lnTo>
                  <a:pt x="81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67130" y="2043683"/>
            <a:ext cx="584835" cy="154305"/>
          </a:xfrm>
          <a:custGeom>
            <a:avLst/>
            <a:gdLst/>
            <a:ahLst/>
            <a:cxnLst/>
            <a:rect l="l" t="t" r="r" b="b"/>
            <a:pathLst>
              <a:path w="584835" h="154305">
                <a:moveTo>
                  <a:pt x="575830" y="673"/>
                </a:moveTo>
                <a:lnTo>
                  <a:pt x="139" y="140589"/>
                </a:lnTo>
                <a:lnTo>
                  <a:pt x="0" y="140589"/>
                </a:lnTo>
                <a:lnTo>
                  <a:pt x="3784" y="141224"/>
                </a:lnTo>
                <a:lnTo>
                  <a:pt x="6337" y="144780"/>
                </a:lnTo>
                <a:lnTo>
                  <a:pt x="5689" y="148590"/>
                </a:lnTo>
                <a:lnTo>
                  <a:pt x="4902" y="153924"/>
                </a:lnTo>
                <a:lnTo>
                  <a:pt x="571093" y="16637"/>
                </a:lnTo>
                <a:lnTo>
                  <a:pt x="572871" y="6350"/>
                </a:lnTo>
                <a:lnTo>
                  <a:pt x="573379" y="2921"/>
                </a:lnTo>
                <a:lnTo>
                  <a:pt x="575830" y="673"/>
                </a:lnTo>
                <a:close/>
              </a:path>
              <a:path w="584835" h="154305">
                <a:moveTo>
                  <a:pt x="578078" y="127"/>
                </a:moveTo>
                <a:lnTo>
                  <a:pt x="576300" y="254"/>
                </a:lnTo>
                <a:lnTo>
                  <a:pt x="575830" y="673"/>
                </a:lnTo>
                <a:lnTo>
                  <a:pt x="578078" y="127"/>
                </a:lnTo>
                <a:close/>
              </a:path>
              <a:path w="584835" h="154305">
                <a:moveTo>
                  <a:pt x="579729" y="0"/>
                </a:moveTo>
                <a:lnTo>
                  <a:pt x="578586" y="0"/>
                </a:lnTo>
                <a:lnTo>
                  <a:pt x="578078" y="127"/>
                </a:lnTo>
                <a:lnTo>
                  <a:pt x="579729" y="0"/>
                </a:lnTo>
                <a:close/>
              </a:path>
              <a:path w="584835" h="154305">
                <a:moveTo>
                  <a:pt x="584301" y="254"/>
                </a:moveTo>
                <a:lnTo>
                  <a:pt x="582777" y="0"/>
                </a:lnTo>
                <a:lnTo>
                  <a:pt x="583412" y="381"/>
                </a:lnTo>
                <a:lnTo>
                  <a:pt x="583920" y="889"/>
                </a:lnTo>
                <a:lnTo>
                  <a:pt x="584301" y="1524"/>
                </a:lnTo>
                <a:lnTo>
                  <a:pt x="584301" y="1270"/>
                </a:lnTo>
                <a:lnTo>
                  <a:pt x="584301" y="2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2" name="object 72"/>
          <p:cNvGrpSpPr/>
          <p:nvPr/>
        </p:nvGrpSpPr>
        <p:grpSpPr>
          <a:xfrm>
            <a:off x="1443227" y="2660904"/>
            <a:ext cx="1303020" cy="647700"/>
            <a:chOff x="1443227" y="2660904"/>
            <a:chExt cx="1303020" cy="647700"/>
          </a:xfrm>
        </p:grpSpPr>
        <p:pic>
          <p:nvPicPr>
            <p:cNvPr id="73" name="object 7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89759" y="2923032"/>
              <a:ext cx="230123" cy="79247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1443228" y="2660903"/>
              <a:ext cx="1303020" cy="647700"/>
            </a:xfrm>
            <a:custGeom>
              <a:avLst/>
              <a:gdLst/>
              <a:ahLst/>
              <a:cxnLst/>
              <a:rect l="l" t="t" r="r" b="b"/>
              <a:pathLst>
                <a:path w="1303020" h="647700">
                  <a:moveTo>
                    <a:pt x="455676" y="266573"/>
                  </a:moveTo>
                  <a:lnTo>
                    <a:pt x="455485" y="266446"/>
                  </a:lnTo>
                  <a:lnTo>
                    <a:pt x="7620" y="0"/>
                  </a:lnTo>
                  <a:lnTo>
                    <a:pt x="6731" y="4953"/>
                  </a:lnTo>
                  <a:lnTo>
                    <a:pt x="6477" y="5080"/>
                  </a:lnTo>
                  <a:lnTo>
                    <a:pt x="6477" y="7874"/>
                  </a:lnTo>
                  <a:lnTo>
                    <a:pt x="5588" y="9017"/>
                  </a:lnTo>
                  <a:lnTo>
                    <a:pt x="5080" y="9398"/>
                  </a:lnTo>
                  <a:lnTo>
                    <a:pt x="4318" y="9398"/>
                  </a:lnTo>
                  <a:lnTo>
                    <a:pt x="2540" y="10287"/>
                  </a:lnTo>
                  <a:lnTo>
                    <a:pt x="0" y="10922"/>
                  </a:lnTo>
                  <a:lnTo>
                    <a:pt x="435229" y="271272"/>
                  </a:lnTo>
                  <a:lnTo>
                    <a:pt x="452120" y="266573"/>
                  </a:lnTo>
                  <a:lnTo>
                    <a:pt x="452628" y="266446"/>
                  </a:lnTo>
                  <a:lnTo>
                    <a:pt x="453009" y="266446"/>
                  </a:lnTo>
                  <a:lnTo>
                    <a:pt x="453517" y="266573"/>
                  </a:lnTo>
                  <a:lnTo>
                    <a:pt x="453898" y="266446"/>
                  </a:lnTo>
                  <a:lnTo>
                    <a:pt x="454406" y="266446"/>
                  </a:lnTo>
                  <a:lnTo>
                    <a:pt x="454914" y="266573"/>
                  </a:lnTo>
                  <a:lnTo>
                    <a:pt x="455676" y="266573"/>
                  </a:lnTo>
                  <a:close/>
                </a:path>
                <a:path w="1303020" h="647700">
                  <a:moveTo>
                    <a:pt x="457200" y="267462"/>
                  </a:moveTo>
                  <a:lnTo>
                    <a:pt x="456565" y="266954"/>
                  </a:lnTo>
                  <a:lnTo>
                    <a:pt x="455777" y="266623"/>
                  </a:lnTo>
                  <a:lnTo>
                    <a:pt x="457200" y="267462"/>
                  </a:lnTo>
                  <a:close/>
                </a:path>
                <a:path w="1303020" h="647700">
                  <a:moveTo>
                    <a:pt x="1303020" y="632333"/>
                  </a:moveTo>
                  <a:lnTo>
                    <a:pt x="682498" y="263779"/>
                  </a:lnTo>
                  <a:lnTo>
                    <a:pt x="678942" y="263652"/>
                  </a:lnTo>
                  <a:lnTo>
                    <a:pt x="675640" y="264160"/>
                  </a:lnTo>
                  <a:lnTo>
                    <a:pt x="674116" y="265303"/>
                  </a:lnTo>
                  <a:lnTo>
                    <a:pt x="673100" y="266700"/>
                  </a:lnTo>
                  <a:lnTo>
                    <a:pt x="671068" y="270129"/>
                  </a:lnTo>
                  <a:lnTo>
                    <a:pt x="672084" y="274447"/>
                  </a:lnTo>
                  <a:lnTo>
                    <a:pt x="675386" y="276733"/>
                  </a:lnTo>
                  <a:lnTo>
                    <a:pt x="1300099" y="647700"/>
                  </a:lnTo>
                  <a:lnTo>
                    <a:pt x="1303020" y="6323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/>
          <p:nvPr/>
        </p:nvSpPr>
        <p:spPr>
          <a:xfrm>
            <a:off x="860691" y="2657855"/>
            <a:ext cx="584200" cy="440690"/>
          </a:xfrm>
          <a:custGeom>
            <a:avLst/>
            <a:gdLst/>
            <a:ahLst/>
            <a:cxnLst/>
            <a:rect l="l" t="t" r="r" b="b"/>
            <a:pathLst>
              <a:path w="584200" h="440689">
                <a:moveTo>
                  <a:pt x="3416" y="161544"/>
                </a:moveTo>
                <a:lnTo>
                  <a:pt x="1892" y="160020"/>
                </a:lnTo>
                <a:lnTo>
                  <a:pt x="2908" y="161163"/>
                </a:lnTo>
                <a:lnTo>
                  <a:pt x="3416" y="161544"/>
                </a:lnTo>
                <a:close/>
              </a:path>
              <a:path w="584200" h="440689">
                <a:moveTo>
                  <a:pt x="3441" y="158115"/>
                </a:moveTo>
                <a:lnTo>
                  <a:pt x="3416" y="157734"/>
                </a:lnTo>
                <a:lnTo>
                  <a:pt x="2870" y="158013"/>
                </a:lnTo>
                <a:lnTo>
                  <a:pt x="1917" y="157835"/>
                </a:lnTo>
                <a:lnTo>
                  <a:pt x="1917" y="157988"/>
                </a:lnTo>
                <a:lnTo>
                  <a:pt x="2527" y="158203"/>
                </a:lnTo>
                <a:lnTo>
                  <a:pt x="0" y="159512"/>
                </a:lnTo>
                <a:lnTo>
                  <a:pt x="3416" y="160020"/>
                </a:lnTo>
                <a:lnTo>
                  <a:pt x="3416" y="158496"/>
                </a:lnTo>
                <a:lnTo>
                  <a:pt x="3441" y="158115"/>
                </a:lnTo>
                <a:close/>
              </a:path>
              <a:path w="584200" h="440689">
                <a:moveTo>
                  <a:pt x="3441" y="156972"/>
                </a:moveTo>
                <a:lnTo>
                  <a:pt x="1371" y="157353"/>
                </a:lnTo>
                <a:lnTo>
                  <a:pt x="1371" y="157734"/>
                </a:lnTo>
                <a:lnTo>
                  <a:pt x="1917" y="157835"/>
                </a:lnTo>
                <a:lnTo>
                  <a:pt x="1917" y="157480"/>
                </a:lnTo>
                <a:lnTo>
                  <a:pt x="3441" y="156972"/>
                </a:lnTo>
                <a:close/>
              </a:path>
              <a:path w="584200" h="440689">
                <a:moveTo>
                  <a:pt x="5981" y="163474"/>
                </a:moveTo>
                <a:lnTo>
                  <a:pt x="4940" y="162814"/>
                </a:lnTo>
                <a:lnTo>
                  <a:pt x="5664" y="163322"/>
                </a:lnTo>
                <a:lnTo>
                  <a:pt x="5981" y="163474"/>
                </a:lnTo>
                <a:close/>
              </a:path>
              <a:path w="584200" h="440689">
                <a:moveTo>
                  <a:pt x="584060" y="13208"/>
                </a:moveTo>
                <a:lnTo>
                  <a:pt x="583171" y="13335"/>
                </a:lnTo>
                <a:lnTo>
                  <a:pt x="582282" y="13335"/>
                </a:lnTo>
                <a:lnTo>
                  <a:pt x="577837" y="12573"/>
                </a:lnTo>
                <a:lnTo>
                  <a:pt x="575297" y="9144"/>
                </a:lnTo>
                <a:lnTo>
                  <a:pt x="575932" y="5588"/>
                </a:lnTo>
                <a:lnTo>
                  <a:pt x="575932" y="5080"/>
                </a:lnTo>
                <a:lnTo>
                  <a:pt x="576821" y="0"/>
                </a:lnTo>
                <a:lnTo>
                  <a:pt x="18034" y="147574"/>
                </a:lnTo>
                <a:lnTo>
                  <a:pt x="17157" y="153123"/>
                </a:lnTo>
                <a:lnTo>
                  <a:pt x="16002" y="152400"/>
                </a:lnTo>
                <a:lnTo>
                  <a:pt x="15354" y="157226"/>
                </a:lnTo>
                <a:lnTo>
                  <a:pt x="14770" y="161036"/>
                </a:lnTo>
                <a:lnTo>
                  <a:pt x="11328" y="163957"/>
                </a:lnTo>
                <a:lnTo>
                  <a:pt x="7378" y="163703"/>
                </a:lnTo>
                <a:lnTo>
                  <a:pt x="6502" y="163703"/>
                </a:lnTo>
                <a:lnTo>
                  <a:pt x="5981" y="163474"/>
                </a:lnTo>
                <a:lnTo>
                  <a:pt x="449440" y="440436"/>
                </a:lnTo>
                <a:lnTo>
                  <a:pt x="450329" y="435483"/>
                </a:lnTo>
                <a:lnTo>
                  <a:pt x="450583" y="435356"/>
                </a:lnTo>
                <a:lnTo>
                  <a:pt x="450583" y="432689"/>
                </a:lnTo>
                <a:lnTo>
                  <a:pt x="451472" y="431673"/>
                </a:lnTo>
                <a:lnTo>
                  <a:pt x="451726" y="431292"/>
                </a:lnTo>
                <a:lnTo>
                  <a:pt x="452107" y="430911"/>
                </a:lnTo>
                <a:lnTo>
                  <a:pt x="452488" y="430657"/>
                </a:lnTo>
                <a:lnTo>
                  <a:pt x="453377" y="430657"/>
                </a:lnTo>
                <a:lnTo>
                  <a:pt x="453758" y="430276"/>
                </a:lnTo>
                <a:lnTo>
                  <a:pt x="454266" y="430022"/>
                </a:lnTo>
                <a:lnTo>
                  <a:pt x="454901" y="429895"/>
                </a:lnTo>
                <a:lnTo>
                  <a:pt x="457568" y="429133"/>
                </a:lnTo>
                <a:lnTo>
                  <a:pt x="34493" y="163957"/>
                </a:lnTo>
                <a:lnTo>
                  <a:pt x="28105" y="159969"/>
                </a:lnTo>
                <a:lnTo>
                  <a:pt x="581520" y="13843"/>
                </a:lnTo>
                <a:lnTo>
                  <a:pt x="583552" y="13335"/>
                </a:lnTo>
                <a:lnTo>
                  <a:pt x="584060" y="13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316736" y="2927603"/>
            <a:ext cx="585470" cy="172720"/>
          </a:xfrm>
          <a:custGeom>
            <a:avLst/>
            <a:gdLst/>
            <a:ahLst/>
            <a:cxnLst/>
            <a:rect l="l" t="t" r="r" b="b"/>
            <a:pathLst>
              <a:path w="585469" h="172719">
                <a:moveTo>
                  <a:pt x="1397" y="158877"/>
                </a:moveTo>
                <a:lnTo>
                  <a:pt x="889" y="158877"/>
                </a:lnTo>
                <a:lnTo>
                  <a:pt x="0" y="159131"/>
                </a:lnTo>
                <a:lnTo>
                  <a:pt x="1397" y="158877"/>
                </a:lnTo>
                <a:close/>
              </a:path>
              <a:path w="585469" h="172719">
                <a:moveTo>
                  <a:pt x="577596" y="0"/>
                </a:moveTo>
                <a:lnTo>
                  <a:pt x="2794" y="158623"/>
                </a:lnTo>
                <a:lnTo>
                  <a:pt x="1397" y="158877"/>
                </a:lnTo>
                <a:lnTo>
                  <a:pt x="1778" y="158877"/>
                </a:lnTo>
                <a:lnTo>
                  <a:pt x="2667" y="159131"/>
                </a:lnTo>
                <a:lnTo>
                  <a:pt x="6350" y="159766"/>
                </a:lnTo>
                <a:lnTo>
                  <a:pt x="8890" y="163195"/>
                </a:lnTo>
                <a:lnTo>
                  <a:pt x="8255" y="167005"/>
                </a:lnTo>
                <a:lnTo>
                  <a:pt x="8255" y="167132"/>
                </a:lnTo>
                <a:lnTo>
                  <a:pt x="7366" y="172212"/>
                </a:lnTo>
                <a:lnTo>
                  <a:pt x="570357" y="17018"/>
                </a:lnTo>
                <a:lnTo>
                  <a:pt x="572770" y="3302"/>
                </a:lnTo>
                <a:lnTo>
                  <a:pt x="574802" y="889"/>
                </a:lnTo>
                <a:lnTo>
                  <a:pt x="577596" y="0"/>
                </a:lnTo>
                <a:close/>
              </a:path>
              <a:path w="585469" h="172719">
                <a:moveTo>
                  <a:pt x="582168" y="1524"/>
                </a:moveTo>
                <a:lnTo>
                  <a:pt x="581279" y="635"/>
                </a:lnTo>
                <a:lnTo>
                  <a:pt x="580263" y="127"/>
                </a:lnTo>
                <a:lnTo>
                  <a:pt x="579120" y="0"/>
                </a:lnTo>
                <a:lnTo>
                  <a:pt x="580263" y="254"/>
                </a:lnTo>
                <a:lnTo>
                  <a:pt x="581279" y="762"/>
                </a:lnTo>
                <a:lnTo>
                  <a:pt x="582168" y="1524"/>
                </a:lnTo>
                <a:close/>
              </a:path>
              <a:path w="585469" h="172719">
                <a:moveTo>
                  <a:pt x="585216" y="4572"/>
                </a:moveTo>
                <a:lnTo>
                  <a:pt x="584835" y="3937"/>
                </a:lnTo>
                <a:lnTo>
                  <a:pt x="584327" y="3429"/>
                </a:lnTo>
                <a:lnTo>
                  <a:pt x="583692" y="3048"/>
                </a:lnTo>
                <a:lnTo>
                  <a:pt x="584454" y="3683"/>
                </a:lnTo>
                <a:lnTo>
                  <a:pt x="585216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436497" y="2043683"/>
            <a:ext cx="114935" cy="628015"/>
          </a:xfrm>
          <a:custGeom>
            <a:avLst/>
            <a:gdLst/>
            <a:ahLst/>
            <a:cxnLst/>
            <a:rect l="l" t="t" r="r" b="b"/>
            <a:pathLst>
              <a:path w="114934" h="628014">
                <a:moveTo>
                  <a:pt x="110616" y="0"/>
                </a:moveTo>
                <a:lnTo>
                  <a:pt x="110236" y="0"/>
                </a:lnTo>
                <a:lnTo>
                  <a:pt x="109855" y="126"/>
                </a:lnTo>
                <a:lnTo>
                  <a:pt x="106425" y="380"/>
                </a:lnTo>
                <a:lnTo>
                  <a:pt x="103631" y="2920"/>
                </a:lnTo>
                <a:lnTo>
                  <a:pt x="103080" y="6603"/>
                </a:lnTo>
                <a:lnTo>
                  <a:pt x="101346" y="16637"/>
                </a:lnTo>
                <a:lnTo>
                  <a:pt x="1650" y="614679"/>
                </a:lnTo>
                <a:lnTo>
                  <a:pt x="762" y="619632"/>
                </a:lnTo>
                <a:lnTo>
                  <a:pt x="0" y="623315"/>
                </a:lnTo>
                <a:lnTo>
                  <a:pt x="2286" y="626871"/>
                </a:lnTo>
                <a:lnTo>
                  <a:pt x="5841" y="627633"/>
                </a:lnTo>
                <a:lnTo>
                  <a:pt x="5968" y="627633"/>
                </a:lnTo>
                <a:lnTo>
                  <a:pt x="6096" y="627761"/>
                </a:lnTo>
                <a:lnTo>
                  <a:pt x="6350" y="627761"/>
                </a:lnTo>
                <a:lnTo>
                  <a:pt x="7112" y="627888"/>
                </a:lnTo>
                <a:lnTo>
                  <a:pt x="8000" y="627888"/>
                </a:lnTo>
                <a:lnTo>
                  <a:pt x="8890" y="627761"/>
                </a:lnTo>
                <a:lnTo>
                  <a:pt x="10668" y="626871"/>
                </a:lnTo>
                <a:lnTo>
                  <a:pt x="11303" y="626871"/>
                </a:lnTo>
                <a:lnTo>
                  <a:pt x="11811" y="626490"/>
                </a:lnTo>
                <a:lnTo>
                  <a:pt x="12700" y="625348"/>
                </a:lnTo>
                <a:lnTo>
                  <a:pt x="12700" y="622553"/>
                </a:lnTo>
                <a:lnTo>
                  <a:pt x="13589" y="617601"/>
                </a:lnTo>
                <a:lnTo>
                  <a:pt x="114808" y="9398"/>
                </a:lnTo>
                <a:lnTo>
                  <a:pt x="114808" y="4317"/>
                </a:lnTo>
                <a:lnTo>
                  <a:pt x="114681" y="4063"/>
                </a:lnTo>
                <a:lnTo>
                  <a:pt x="114300" y="3682"/>
                </a:lnTo>
                <a:lnTo>
                  <a:pt x="113918" y="3555"/>
                </a:lnTo>
                <a:lnTo>
                  <a:pt x="113791" y="3175"/>
                </a:lnTo>
                <a:lnTo>
                  <a:pt x="113030" y="2666"/>
                </a:lnTo>
                <a:lnTo>
                  <a:pt x="112140" y="2666"/>
                </a:lnTo>
                <a:lnTo>
                  <a:pt x="110997" y="126"/>
                </a:lnTo>
                <a:lnTo>
                  <a:pt x="1106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62634" y="2182367"/>
            <a:ext cx="111760" cy="640715"/>
          </a:xfrm>
          <a:custGeom>
            <a:avLst/>
            <a:gdLst/>
            <a:ahLst/>
            <a:cxnLst/>
            <a:rect l="l" t="t" r="r" b="b"/>
            <a:pathLst>
              <a:path w="111759" h="640714">
                <a:moveTo>
                  <a:pt x="105448" y="0"/>
                </a:moveTo>
                <a:lnTo>
                  <a:pt x="101638" y="0"/>
                </a:lnTo>
                <a:lnTo>
                  <a:pt x="100355" y="635"/>
                </a:lnTo>
                <a:lnTo>
                  <a:pt x="99580" y="1651"/>
                </a:lnTo>
                <a:lnTo>
                  <a:pt x="99161" y="1905"/>
                </a:lnTo>
                <a:lnTo>
                  <a:pt x="98805" y="2412"/>
                </a:lnTo>
                <a:lnTo>
                  <a:pt x="98539" y="2921"/>
                </a:lnTo>
                <a:lnTo>
                  <a:pt x="98539" y="5461"/>
                </a:lnTo>
                <a:lnTo>
                  <a:pt x="97764" y="10287"/>
                </a:lnTo>
                <a:lnTo>
                  <a:pt x="0" y="632460"/>
                </a:lnTo>
                <a:lnTo>
                  <a:pt x="0" y="635635"/>
                </a:lnTo>
                <a:lnTo>
                  <a:pt x="9156" y="640461"/>
                </a:lnTo>
                <a:lnTo>
                  <a:pt x="12865" y="637921"/>
                </a:lnTo>
                <a:lnTo>
                  <a:pt x="13703" y="633984"/>
                </a:lnTo>
                <a:lnTo>
                  <a:pt x="14350" y="629158"/>
                </a:lnTo>
                <a:lnTo>
                  <a:pt x="15252" y="623570"/>
                </a:lnTo>
                <a:lnTo>
                  <a:pt x="110312" y="13462"/>
                </a:lnTo>
                <a:lnTo>
                  <a:pt x="111086" y="8128"/>
                </a:lnTo>
                <a:lnTo>
                  <a:pt x="111689" y="4953"/>
                </a:lnTo>
                <a:lnTo>
                  <a:pt x="111698" y="4318"/>
                </a:lnTo>
                <a:lnTo>
                  <a:pt x="109270" y="762"/>
                </a:lnTo>
                <a:lnTo>
                  <a:pt x="105486" y="127"/>
                </a:lnTo>
                <a:lnTo>
                  <a:pt x="1054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127248" y="1552955"/>
            <a:ext cx="500380" cy="2319655"/>
          </a:xfrm>
          <a:custGeom>
            <a:avLst/>
            <a:gdLst/>
            <a:ahLst/>
            <a:cxnLst/>
            <a:rect l="l" t="t" r="r" b="b"/>
            <a:pathLst>
              <a:path w="500379" h="2319654">
                <a:moveTo>
                  <a:pt x="486410" y="0"/>
                </a:moveTo>
                <a:lnTo>
                  <a:pt x="0" y="2311908"/>
                </a:lnTo>
                <a:lnTo>
                  <a:pt x="126" y="2316480"/>
                </a:lnTo>
                <a:lnTo>
                  <a:pt x="1015" y="2317369"/>
                </a:lnTo>
                <a:lnTo>
                  <a:pt x="2031" y="2318258"/>
                </a:lnTo>
                <a:lnTo>
                  <a:pt x="4190" y="2319528"/>
                </a:lnTo>
                <a:lnTo>
                  <a:pt x="8127" y="2319528"/>
                </a:lnTo>
                <a:lnTo>
                  <a:pt x="10921" y="2318639"/>
                </a:lnTo>
                <a:lnTo>
                  <a:pt x="12953" y="2316353"/>
                </a:lnTo>
                <a:lnTo>
                  <a:pt x="13462" y="2313559"/>
                </a:lnTo>
                <a:lnTo>
                  <a:pt x="15875" y="2302002"/>
                </a:lnTo>
                <a:lnTo>
                  <a:pt x="499658" y="2413"/>
                </a:lnTo>
                <a:lnTo>
                  <a:pt x="490981" y="2413"/>
                </a:lnTo>
                <a:lnTo>
                  <a:pt x="486410" y="0"/>
                </a:lnTo>
                <a:close/>
              </a:path>
              <a:path w="500379" h="2319654">
                <a:moveTo>
                  <a:pt x="499872" y="1397"/>
                </a:moveTo>
                <a:lnTo>
                  <a:pt x="495300" y="2413"/>
                </a:lnTo>
                <a:lnTo>
                  <a:pt x="499658" y="2413"/>
                </a:lnTo>
                <a:lnTo>
                  <a:pt x="499872" y="13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0" name="object 80"/>
          <p:cNvGrpSpPr/>
          <p:nvPr/>
        </p:nvGrpSpPr>
        <p:grpSpPr>
          <a:xfrm>
            <a:off x="-1523" y="0"/>
            <a:ext cx="4173220" cy="6858000"/>
            <a:chOff x="-1523" y="0"/>
            <a:chExt cx="4173220" cy="6858000"/>
          </a:xfrm>
        </p:grpSpPr>
        <p:sp>
          <p:nvSpPr>
            <p:cNvPr id="81" name="object 81"/>
            <p:cNvSpPr/>
            <p:nvPr/>
          </p:nvSpPr>
          <p:spPr>
            <a:xfrm>
              <a:off x="0" y="6515100"/>
              <a:ext cx="35560" cy="55244"/>
            </a:xfrm>
            <a:custGeom>
              <a:avLst/>
              <a:gdLst/>
              <a:ahLst/>
              <a:cxnLst/>
              <a:rect l="l" t="t" r="r" b="b"/>
              <a:pathLst>
                <a:path w="35560" h="55245">
                  <a:moveTo>
                    <a:pt x="29654" y="23444"/>
                  </a:moveTo>
                  <a:lnTo>
                    <a:pt x="29108" y="22999"/>
                  </a:lnTo>
                  <a:lnTo>
                    <a:pt x="0" y="0"/>
                  </a:lnTo>
                  <a:lnTo>
                    <a:pt x="0" y="18719"/>
                  </a:lnTo>
                  <a:lnTo>
                    <a:pt x="13169" y="28956"/>
                  </a:lnTo>
                  <a:lnTo>
                    <a:pt x="25146" y="23901"/>
                  </a:lnTo>
                  <a:lnTo>
                    <a:pt x="27520" y="22999"/>
                  </a:lnTo>
                  <a:lnTo>
                    <a:pt x="29654" y="23444"/>
                  </a:lnTo>
                  <a:close/>
                </a:path>
                <a:path w="35560" h="55245">
                  <a:moveTo>
                    <a:pt x="32004" y="25285"/>
                  </a:moveTo>
                  <a:lnTo>
                    <a:pt x="30213" y="23545"/>
                  </a:lnTo>
                  <a:lnTo>
                    <a:pt x="29654" y="23444"/>
                  </a:lnTo>
                  <a:lnTo>
                    <a:pt x="32004" y="25285"/>
                  </a:lnTo>
                  <a:close/>
                </a:path>
                <a:path w="35560" h="55245">
                  <a:moveTo>
                    <a:pt x="32486" y="34721"/>
                  </a:moveTo>
                  <a:lnTo>
                    <a:pt x="32169" y="35013"/>
                  </a:lnTo>
                  <a:lnTo>
                    <a:pt x="31800" y="35306"/>
                  </a:lnTo>
                  <a:lnTo>
                    <a:pt x="31369" y="35534"/>
                  </a:lnTo>
                  <a:lnTo>
                    <a:pt x="30911" y="35661"/>
                  </a:lnTo>
                  <a:lnTo>
                    <a:pt x="19672" y="39560"/>
                  </a:lnTo>
                  <a:lnTo>
                    <a:pt x="18288" y="47993"/>
                  </a:lnTo>
                  <a:lnTo>
                    <a:pt x="22860" y="46431"/>
                  </a:lnTo>
                  <a:lnTo>
                    <a:pt x="25920" y="46431"/>
                  </a:lnTo>
                  <a:lnTo>
                    <a:pt x="25501" y="47993"/>
                  </a:lnTo>
                  <a:lnTo>
                    <a:pt x="27305" y="47993"/>
                  </a:lnTo>
                  <a:lnTo>
                    <a:pt x="28143" y="48768"/>
                  </a:lnTo>
                  <a:lnTo>
                    <a:pt x="29387" y="49809"/>
                  </a:lnTo>
                  <a:lnTo>
                    <a:pt x="29387" y="54864"/>
                  </a:lnTo>
                  <a:lnTo>
                    <a:pt x="30683" y="46431"/>
                  </a:lnTo>
                  <a:lnTo>
                    <a:pt x="32232" y="36347"/>
                  </a:lnTo>
                  <a:lnTo>
                    <a:pt x="32486" y="34721"/>
                  </a:lnTo>
                  <a:close/>
                </a:path>
                <a:path w="35560" h="55245">
                  <a:moveTo>
                    <a:pt x="33528" y="31013"/>
                  </a:moveTo>
                  <a:lnTo>
                    <a:pt x="33134" y="30480"/>
                  </a:lnTo>
                  <a:lnTo>
                    <a:pt x="32486" y="34721"/>
                  </a:lnTo>
                  <a:lnTo>
                    <a:pt x="33413" y="33858"/>
                  </a:lnTo>
                  <a:lnTo>
                    <a:pt x="33413" y="32296"/>
                  </a:lnTo>
                  <a:lnTo>
                    <a:pt x="33528" y="31013"/>
                  </a:lnTo>
                  <a:close/>
                </a:path>
                <a:path w="35560" h="55245">
                  <a:moveTo>
                    <a:pt x="35560" y="29464"/>
                  </a:moveTo>
                  <a:lnTo>
                    <a:pt x="33528" y="28956"/>
                  </a:lnTo>
                  <a:lnTo>
                    <a:pt x="33528" y="30480"/>
                  </a:lnTo>
                  <a:lnTo>
                    <a:pt x="35560" y="29972"/>
                  </a:lnTo>
                  <a:lnTo>
                    <a:pt x="35560" y="294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" name="object 8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4171188" cy="6857998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-1524" y="6538988"/>
              <a:ext cx="34290" cy="48260"/>
            </a:xfrm>
            <a:custGeom>
              <a:avLst/>
              <a:gdLst/>
              <a:ahLst/>
              <a:cxnLst/>
              <a:rect l="l" t="t" r="r" b="b"/>
              <a:pathLst>
                <a:path w="34290" h="48259">
                  <a:moveTo>
                    <a:pt x="20129" y="25857"/>
                  </a:moveTo>
                  <a:lnTo>
                    <a:pt x="18630" y="26390"/>
                  </a:lnTo>
                  <a:lnTo>
                    <a:pt x="1524" y="32715"/>
                  </a:lnTo>
                  <a:lnTo>
                    <a:pt x="1524" y="47739"/>
                  </a:lnTo>
                  <a:lnTo>
                    <a:pt x="16078" y="42303"/>
                  </a:lnTo>
                  <a:lnTo>
                    <a:pt x="17868" y="30937"/>
                  </a:lnTo>
                  <a:lnTo>
                    <a:pt x="18237" y="28155"/>
                  </a:lnTo>
                  <a:lnTo>
                    <a:pt x="20129" y="25857"/>
                  </a:lnTo>
                  <a:close/>
                </a:path>
                <a:path w="34290" h="48259">
                  <a:moveTo>
                    <a:pt x="22860" y="24879"/>
                  </a:moveTo>
                  <a:lnTo>
                    <a:pt x="20167" y="25806"/>
                  </a:lnTo>
                  <a:lnTo>
                    <a:pt x="22860" y="24879"/>
                  </a:lnTo>
                  <a:close/>
                </a:path>
                <a:path w="34290" h="48259">
                  <a:moveTo>
                    <a:pt x="32512" y="28435"/>
                  </a:moveTo>
                  <a:lnTo>
                    <a:pt x="30480" y="27927"/>
                  </a:lnTo>
                  <a:lnTo>
                    <a:pt x="32194" y="28435"/>
                  </a:lnTo>
                  <a:lnTo>
                    <a:pt x="32194" y="28943"/>
                  </a:lnTo>
                  <a:lnTo>
                    <a:pt x="30480" y="29451"/>
                  </a:lnTo>
                  <a:lnTo>
                    <a:pt x="32512" y="28943"/>
                  </a:lnTo>
                  <a:lnTo>
                    <a:pt x="32512" y="28435"/>
                  </a:lnTo>
                  <a:close/>
                </a:path>
                <a:path w="34290" h="48259">
                  <a:moveTo>
                    <a:pt x="33439" y="4356"/>
                  </a:moveTo>
                  <a:lnTo>
                    <a:pt x="32791" y="3175"/>
                  </a:lnTo>
                  <a:lnTo>
                    <a:pt x="32791" y="2387"/>
                  </a:lnTo>
                  <a:lnTo>
                    <a:pt x="31026" y="571"/>
                  </a:lnTo>
                  <a:lnTo>
                    <a:pt x="28359" y="0"/>
                  </a:lnTo>
                  <a:lnTo>
                    <a:pt x="26022" y="939"/>
                  </a:lnTo>
                  <a:lnTo>
                    <a:pt x="13004" y="5549"/>
                  </a:lnTo>
                  <a:lnTo>
                    <a:pt x="0" y="10414"/>
                  </a:lnTo>
                  <a:lnTo>
                    <a:pt x="0" y="24879"/>
                  </a:lnTo>
                  <a:lnTo>
                    <a:pt x="18605" y="17780"/>
                  </a:lnTo>
                  <a:lnTo>
                    <a:pt x="30746" y="13563"/>
                  </a:lnTo>
                  <a:lnTo>
                    <a:pt x="31140" y="13335"/>
                  </a:lnTo>
                  <a:lnTo>
                    <a:pt x="31483" y="13042"/>
                  </a:lnTo>
                  <a:lnTo>
                    <a:pt x="32651" y="11861"/>
                  </a:lnTo>
                  <a:lnTo>
                    <a:pt x="33439" y="10934"/>
                  </a:lnTo>
                  <a:lnTo>
                    <a:pt x="33439" y="4356"/>
                  </a:lnTo>
                  <a:close/>
                </a:path>
                <a:path w="34290" h="48259">
                  <a:moveTo>
                    <a:pt x="34061" y="31483"/>
                  </a:moveTo>
                  <a:lnTo>
                    <a:pt x="32004" y="30975"/>
                  </a:lnTo>
                  <a:lnTo>
                    <a:pt x="32004" y="32499"/>
                  </a:lnTo>
                  <a:lnTo>
                    <a:pt x="34061" y="31991"/>
                  </a:lnTo>
                  <a:lnTo>
                    <a:pt x="34061" y="314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/>
          <p:nvPr/>
        </p:nvSpPr>
        <p:spPr>
          <a:xfrm>
            <a:off x="4637532" y="4679188"/>
            <a:ext cx="375285" cy="1417320"/>
          </a:xfrm>
          <a:custGeom>
            <a:avLst/>
            <a:gdLst/>
            <a:ahLst/>
            <a:cxnLst/>
            <a:rect l="l" t="t" r="r" b="b"/>
            <a:pathLst>
              <a:path w="375285" h="1417320">
                <a:moveTo>
                  <a:pt x="13554" y="1415372"/>
                </a:moveTo>
                <a:lnTo>
                  <a:pt x="13207" y="1416634"/>
                </a:lnTo>
                <a:lnTo>
                  <a:pt x="13207" y="1416812"/>
                </a:lnTo>
                <a:lnTo>
                  <a:pt x="13554" y="1415372"/>
                </a:lnTo>
                <a:close/>
              </a:path>
              <a:path w="375285" h="1417320">
                <a:moveTo>
                  <a:pt x="14167" y="1412831"/>
                </a:moveTo>
                <a:lnTo>
                  <a:pt x="13554" y="1415372"/>
                </a:lnTo>
                <a:lnTo>
                  <a:pt x="14223" y="1412938"/>
                </a:lnTo>
                <a:close/>
              </a:path>
              <a:path w="375285" h="1417320">
                <a:moveTo>
                  <a:pt x="1009" y="1409670"/>
                </a:moveTo>
                <a:lnTo>
                  <a:pt x="0" y="1413598"/>
                </a:lnTo>
                <a:lnTo>
                  <a:pt x="1009" y="1409670"/>
                </a:lnTo>
                <a:close/>
              </a:path>
              <a:path w="375285" h="1417320">
                <a:moveTo>
                  <a:pt x="15571" y="1407287"/>
                </a:moveTo>
                <a:lnTo>
                  <a:pt x="4571" y="1407287"/>
                </a:lnTo>
                <a:lnTo>
                  <a:pt x="8508" y="1408074"/>
                </a:lnTo>
                <a:lnTo>
                  <a:pt x="12191" y="1409115"/>
                </a:lnTo>
                <a:lnTo>
                  <a:pt x="14167" y="1412831"/>
                </a:lnTo>
                <a:lnTo>
                  <a:pt x="15571" y="1407287"/>
                </a:lnTo>
                <a:close/>
              </a:path>
              <a:path w="375285" h="1417320">
                <a:moveTo>
                  <a:pt x="367664" y="0"/>
                </a:moveTo>
                <a:lnTo>
                  <a:pt x="363346" y="1778"/>
                </a:lnTo>
                <a:lnTo>
                  <a:pt x="361822" y="5334"/>
                </a:lnTo>
                <a:lnTo>
                  <a:pt x="360298" y="11175"/>
                </a:lnTo>
                <a:lnTo>
                  <a:pt x="358266" y="18795"/>
                </a:lnTo>
                <a:lnTo>
                  <a:pt x="1009" y="1409670"/>
                </a:lnTo>
                <a:lnTo>
                  <a:pt x="4571" y="1407287"/>
                </a:lnTo>
                <a:lnTo>
                  <a:pt x="15571" y="1407287"/>
                </a:lnTo>
                <a:lnTo>
                  <a:pt x="374903" y="9143"/>
                </a:lnTo>
                <a:lnTo>
                  <a:pt x="374903" y="4191"/>
                </a:lnTo>
                <a:lnTo>
                  <a:pt x="374141" y="3301"/>
                </a:lnTo>
                <a:lnTo>
                  <a:pt x="373252" y="2539"/>
                </a:lnTo>
                <a:lnTo>
                  <a:pt x="372744" y="2031"/>
                </a:lnTo>
                <a:lnTo>
                  <a:pt x="371982" y="1778"/>
                </a:lnTo>
                <a:lnTo>
                  <a:pt x="371220" y="1650"/>
                </a:lnTo>
                <a:lnTo>
                  <a:pt x="3676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438155" y="6086208"/>
            <a:ext cx="212725" cy="772160"/>
          </a:xfrm>
          <a:custGeom>
            <a:avLst/>
            <a:gdLst/>
            <a:ahLst/>
            <a:cxnLst/>
            <a:rect l="l" t="t" r="r" b="b"/>
            <a:pathLst>
              <a:path w="212725" h="772159">
                <a:moveTo>
                  <a:pt x="212331" y="5892"/>
                </a:moveTo>
                <a:lnTo>
                  <a:pt x="210299" y="1993"/>
                </a:lnTo>
                <a:lnTo>
                  <a:pt x="206489" y="812"/>
                </a:lnTo>
                <a:lnTo>
                  <a:pt x="202679" y="0"/>
                </a:lnTo>
                <a:lnTo>
                  <a:pt x="198869" y="2476"/>
                </a:lnTo>
                <a:lnTo>
                  <a:pt x="197980" y="6337"/>
                </a:lnTo>
                <a:lnTo>
                  <a:pt x="171183" y="108254"/>
                </a:lnTo>
                <a:lnTo>
                  <a:pt x="171335" y="108559"/>
                </a:lnTo>
                <a:lnTo>
                  <a:pt x="0" y="771791"/>
                </a:lnTo>
                <a:lnTo>
                  <a:pt x="14046" y="771791"/>
                </a:lnTo>
                <a:lnTo>
                  <a:pt x="183629" y="117881"/>
                </a:lnTo>
                <a:lnTo>
                  <a:pt x="184429" y="113677"/>
                </a:lnTo>
                <a:lnTo>
                  <a:pt x="184797" y="111747"/>
                </a:lnTo>
                <a:lnTo>
                  <a:pt x="185026" y="111594"/>
                </a:lnTo>
                <a:lnTo>
                  <a:pt x="187185" y="102565"/>
                </a:lnTo>
                <a:lnTo>
                  <a:pt x="212331" y="58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0" y="6563868"/>
            <a:ext cx="30480" cy="208915"/>
          </a:xfrm>
          <a:custGeom>
            <a:avLst/>
            <a:gdLst/>
            <a:ahLst/>
            <a:cxnLst/>
            <a:rect l="l" t="t" r="r" b="b"/>
            <a:pathLst>
              <a:path w="30480" h="208915">
                <a:moveTo>
                  <a:pt x="27162" y="0"/>
                </a:moveTo>
                <a:lnTo>
                  <a:pt x="21808" y="0"/>
                </a:lnTo>
                <a:lnTo>
                  <a:pt x="19063" y="939"/>
                </a:lnTo>
                <a:lnTo>
                  <a:pt x="17094" y="3327"/>
                </a:lnTo>
                <a:lnTo>
                  <a:pt x="16512" y="7442"/>
                </a:lnTo>
                <a:lnTo>
                  <a:pt x="14888" y="17716"/>
                </a:lnTo>
                <a:lnTo>
                  <a:pt x="0" y="116331"/>
                </a:lnTo>
                <a:lnTo>
                  <a:pt x="0" y="208787"/>
                </a:lnTo>
                <a:lnTo>
                  <a:pt x="30426" y="7442"/>
                </a:lnTo>
                <a:lnTo>
                  <a:pt x="30426" y="1930"/>
                </a:lnTo>
                <a:lnTo>
                  <a:pt x="29251" y="901"/>
                </a:lnTo>
                <a:lnTo>
                  <a:pt x="271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>
            <a:spLocks noGrp="1"/>
          </p:cNvSpPr>
          <p:nvPr>
            <p:ph type="title"/>
          </p:nvPr>
        </p:nvSpPr>
        <p:spPr>
          <a:xfrm>
            <a:off x="6096380" y="682828"/>
            <a:ext cx="3963035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259965" algn="l"/>
              </a:tabLst>
            </a:pPr>
            <a:r>
              <a:rPr dirty="0"/>
              <a:t>TIPOS</a:t>
            </a:r>
            <a:r>
              <a:rPr spc="-15" dirty="0"/>
              <a:t> </a:t>
            </a:r>
            <a:r>
              <a:rPr dirty="0"/>
              <a:t>DE	</a:t>
            </a:r>
            <a:r>
              <a:rPr spc="-5" dirty="0"/>
              <a:t>DADOS</a:t>
            </a:r>
          </a:p>
        </p:txBody>
      </p:sp>
      <p:sp>
        <p:nvSpPr>
          <p:cNvPr id="88" name="object 88"/>
          <p:cNvSpPr txBox="1"/>
          <p:nvPr/>
        </p:nvSpPr>
        <p:spPr>
          <a:xfrm>
            <a:off x="6094857" y="1681098"/>
            <a:ext cx="4876800" cy="256222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205740">
              <a:lnSpc>
                <a:spcPts val="2600"/>
              </a:lnSpc>
              <a:spcBef>
                <a:spcPts val="420"/>
              </a:spcBef>
            </a:pPr>
            <a:r>
              <a:rPr sz="2400" spc="-5" dirty="0">
                <a:solidFill>
                  <a:srgbClr val="7E7E7E"/>
                </a:solidFill>
                <a:latin typeface="Nirmala UI"/>
                <a:cs typeface="Nirmala UI"/>
              </a:rPr>
              <a:t>Dados são </a:t>
            </a:r>
            <a:r>
              <a:rPr sz="2400" dirty="0">
                <a:solidFill>
                  <a:srgbClr val="7E7E7E"/>
                </a:solidFill>
                <a:latin typeface="Nirmala UI"/>
                <a:cs typeface="Nirmala UI"/>
              </a:rPr>
              <a:t>as </a:t>
            </a:r>
            <a:r>
              <a:rPr sz="2400" spc="-5" dirty="0">
                <a:solidFill>
                  <a:srgbClr val="7E7E7E"/>
                </a:solidFill>
                <a:latin typeface="Nirmala UI"/>
                <a:cs typeface="Nirmala UI"/>
              </a:rPr>
              <a:t>informações </a:t>
            </a:r>
            <a:r>
              <a:rPr sz="2400" dirty="0">
                <a:solidFill>
                  <a:srgbClr val="7E7E7E"/>
                </a:solidFill>
                <a:latin typeface="Nirmala UI"/>
                <a:cs typeface="Nirmala UI"/>
              </a:rPr>
              <a:t>a </a:t>
            </a:r>
            <a:r>
              <a:rPr sz="2400" spc="-5" dirty="0">
                <a:solidFill>
                  <a:srgbClr val="7E7E7E"/>
                </a:solidFill>
                <a:latin typeface="Nirmala UI"/>
                <a:cs typeface="Nirmala UI"/>
              </a:rPr>
              <a:t>serem </a:t>
            </a:r>
            <a:r>
              <a:rPr sz="2400" spc="-645" dirty="0">
                <a:solidFill>
                  <a:srgbClr val="7E7E7E"/>
                </a:solidFill>
                <a:latin typeface="Nirmala UI"/>
                <a:cs typeface="Nirmala UI"/>
              </a:rPr>
              <a:t> </a:t>
            </a:r>
            <a:r>
              <a:rPr sz="2400" dirty="0">
                <a:solidFill>
                  <a:srgbClr val="7E7E7E"/>
                </a:solidFill>
                <a:latin typeface="Nirmala UI"/>
                <a:cs typeface="Nirmala UI"/>
              </a:rPr>
              <a:t>processadas</a:t>
            </a:r>
            <a:r>
              <a:rPr sz="2400" spc="-30" dirty="0">
                <a:solidFill>
                  <a:srgbClr val="7E7E7E"/>
                </a:solidFill>
                <a:latin typeface="Nirmala UI"/>
                <a:cs typeface="Nirmala UI"/>
              </a:rPr>
              <a:t> </a:t>
            </a:r>
            <a:r>
              <a:rPr sz="2400" dirty="0">
                <a:solidFill>
                  <a:srgbClr val="7E7E7E"/>
                </a:solidFill>
                <a:latin typeface="Nirmala UI"/>
                <a:cs typeface="Nirmala UI"/>
              </a:rPr>
              <a:t>por</a:t>
            </a:r>
            <a:r>
              <a:rPr sz="2400" spc="5" dirty="0">
                <a:solidFill>
                  <a:srgbClr val="7E7E7E"/>
                </a:solidFill>
                <a:latin typeface="Nirmala UI"/>
                <a:cs typeface="Nirmala UI"/>
              </a:rPr>
              <a:t> </a:t>
            </a:r>
            <a:r>
              <a:rPr sz="2400" dirty="0">
                <a:solidFill>
                  <a:srgbClr val="7E7E7E"/>
                </a:solidFill>
                <a:latin typeface="Nirmala UI"/>
                <a:cs typeface="Nirmala UI"/>
              </a:rPr>
              <a:t>um</a:t>
            </a:r>
            <a:r>
              <a:rPr sz="2400" spc="-10" dirty="0">
                <a:solidFill>
                  <a:srgbClr val="7E7E7E"/>
                </a:solidFill>
                <a:latin typeface="Nirmala UI"/>
                <a:cs typeface="Nirmala UI"/>
              </a:rPr>
              <a:t> </a:t>
            </a:r>
            <a:r>
              <a:rPr sz="2400" spc="-5" dirty="0">
                <a:solidFill>
                  <a:srgbClr val="7E7E7E"/>
                </a:solidFill>
                <a:latin typeface="Nirmala UI"/>
                <a:cs typeface="Nirmala UI"/>
              </a:rPr>
              <a:t>computador</a:t>
            </a:r>
            <a:endParaRPr sz="2400" dirty="0">
              <a:latin typeface="Nirmala UI"/>
              <a:cs typeface="Nirmala U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00" dirty="0">
              <a:latin typeface="Nirmala UI"/>
              <a:cs typeface="Nirmala UI"/>
            </a:endParaRPr>
          </a:p>
          <a:p>
            <a:pPr marL="20320">
              <a:lnSpc>
                <a:spcPct val="100000"/>
              </a:lnSpc>
            </a:pPr>
            <a:r>
              <a:rPr sz="2000" dirty="0">
                <a:solidFill>
                  <a:srgbClr val="7E7E7E"/>
                </a:solidFill>
                <a:latin typeface="Nirmala UI"/>
                <a:cs typeface="Nirmala UI"/>
              </a:rPr>
              <a:t>Há</a:t>
            </a:r>
            <a:r>
              <a:rPr sz="2000" spc="-10" dirty="0">
                <a:solidFill>
                  <a:srgbClr val="7E7E7E"/>
                </a:solidFill>
                <a:latin typeface="Nirmala UI"/>
                <a:cs typeface="Nirmala UI"/>
              </a:rPr>
              <a:t> </a:t>
            </a:r>
            <a:r>
              <a:rPr sz="2000" dirty="0">
                <a:solidFill>
                  <a:srgbClr val="7E7E7E"/>
                </a:solidFill>
                <a:latin typeface="Nirmala UI"/>
                <a:cs typeface="Nirmala UI"/>
              </a:rPr>
              <a:t>três </a:t>
            </a:r>
            <a:r>
              <a:rPr sz="2000" spc="-5" dirty="0">
                <a:solidFill>
                  <a:srgbClr val="7E7E7E"/>
                </a:solidFill>
                <a:latin typeface="Nirmala UI"/>
                <a:cs typeface="Nirmala UI"/>
              </a:rPr>
              <a:t>principais</a:t>
            </a:r>
            <a:r>
              <a:rPr sz="2000" spc="15" dirty="0">
                <a:solidFill>
                  <a:srgbClr val="7E7E7E"/>
                </a:solidFill>
                <a:latin typeface="Nirmala UI"/>
                <a:cs typeface="Nirmala UI"/>
              </a:rPr>
              <a:t> </a:t>
            </a:r>
            <a:r>
              <a:rPr sz="2000" dirty="0">
                <a:solidFill>
                  <a:srgbClr val="7E7E7E"/>
                </a:solidFill>
                <a:latin typeface="Nirmala UI"/>
                <a:cs typeface="Nirmala UI"/>
              </a:rPr>
              <a:t>tipos</a:t>
            </a:r>
            <a:r>
              <a:rPr sz="2000" spc="-15" dirty="0">
                <a:solidFill>
                  <a:srgbClr val="7E7E7E"/>
                </a:solidFill>
                <a:latin typeface="Nirmala UI"/>
                <a:cs typeface="Nirmala UI"/>
              </a:rPr>
              <a:t> </a:t>
            </a:r>
            <a:r>
              <a:rPr sz="2000" dirty="0">
                <a:solidFill>
                  <a:srgbClr val="7E7E7E"/>
                </a:solidFill>
                <a:latin typeface="Nirmala UI"/>
                <a:cs typeface="Nirmala UI"/>
              </a:rPr>
              <a:t>de</a:t>
            </a:r>
            <a:r>
              <a:rPr sz="2000" spc="-10" dirty="0">
                <a:solidFill>
                  <a:srgbClr val="7E7E7E"/>
                </a:solidFill>
                <a:latin typeface="Nirmala UI"/>
                <a:cs typeface="Nirmala UI"/>
              </a:rPr>
              <a:t> </a:t>
            </a:r>
            <a:r>
              <a:rPr sz="2000" dirty="0">
                <a:solidFill>
                  <a:srgbClr val="7E7E7E"/>
                </a:solidFill>
                <a:latin typeface="Nirmala UI"/>
                <a:cs typeface="Nirmala UI"/>
              </a:rPr>
              <a:t>dados</a:t>
            </a:r>
            <a:r>
              <a:rPr sz="2000" spc="-5" dirty="0">
                <a:solidFill>
                  <a:srgbClr val="7E7E7E"/>
                </a:solidFill>
                <a:latin typeface="Nirmala UI"/>
                <a:cs typeface="Nirmala UI"/>
              </a:rPr>
              <a:t> primitivos</a:t>
            </a:r>
            <a:endParaRPr sz="2000" dirty="0">
              <a:latin typeface="Nirmala UI"/>
              <a:cs typeface="Nirmala UI"/>
            </a:endParaRPr>
          </a:p>
          <a:p>
            <a:pPr marL="307975" indent="-287020">
              <a:lnSpc>
                <a:spcPts val="2195"/>
              </a:lnSpc>
              <a:spcBef>
                <a:spcPts val="1370"/>
              </a:spcBef>
              <a:buChar char="•"/>
              <a:tabLst>
                <a:tab pos="307975" algn="l"/>
                <a:tab pos="308610" algn="l"/>
              </a:tabLst>
            </a:pPr>
            <a:r>
              <a:rPr sz="2000" dirty="0" err="1">
                <a:latin typeface="Arial MT"/>
                <a:cs typeface="Arial MT"/>
              </a:rPr>
              <a:t>Numéricos</a:t>
            </a:r>
            <a:r>
              <a:rPr lang="pt-BR" sz="2000" dirty="0">
                <a:latin typeface="Arial MT"/>
                <a:cs typeface="Arial MT"/>
              </a:rPr>
              <a:t> (Decimal ou Inteiro)</a:t>
            </a:r>
            <a:endParaRPr sz="2000" dirty="0">
              <a:latin typeface="Arial MT"/>
              <a:cs typeface="Arial MT"/>
            </a:endParaRPr>
          </a:p>
          <a:p>
            <a:pPr marL="307975" indent="-287020">
              <a:lnSpc>
                <a:spcPts val="2000"/>
              </a:lnSpc>
              <a:buChar char="•"/>
              <a:tabLst>
                <a:tab pos="307975" algn="l"/>
                <a:tab pos="308610" algn="l"/>
              </a:tabLst>
            </a:pPr>
            <a:r>
              <a:rPr sz="2000" dirty="0">
                <a:latin typeface="Arial MT"/>
                <a:cs typeface="Arial MT"/>
              </a:rPr>
              <a:t>Caracteres</a:t>
            </a:r>
          </a:p>
          <a:p>
            <a:pPr marL="307975" indent="-287020">
              <a:lnSpc>
                <a:spcPts val="2200"/>
              </a:lnSpc>
              <a:buChar char="•"/>
              <a:tabLst>
                <a:tab pos="307975" algn="l"/>
                <a:tab pos="308610" algn="l"/>
              </a:tabLst>
            </a:pPr>
            <a:r>
              <a:rPr sz="2000" dirty="0">
                <a:latin typeface="Arial MT"/>
                <a:cs typeface="Arial MT"/>
              </a:rPr>
              <a:t>Lógicos</a:t>
            </a:r>
          </a:p>
        </p:txBody>
      </p:sp>
      <p:sp>
        <p:nvSpPr>
          <p:cNvPr id="90" name="object 90"/>
          <p:cNvSpPr txBox="1"/>
          <p:nvPr/>
        </p:nvSpPr>
        <p:spPr>
          <a:xfrm>
            <a:off x="11537442" y="6448450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4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2828"/>
            <a:ext cx="3845560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TIPO</a:t>
            </a:r>
            <a:r>
              <a:rPr spc="-55" dirty="0"/>
              <a:t> </a:t>
            </a:r>
            <a:r>
              <a:rPr spc="-5" dirty="0"/>
              <a:t>NUMÉRICO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4663" y="1810257"/>
            <a:ext cx="5635625" cy="401383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7150">
              <a:lnSpc>
                <a:spcPct val="90000"/>
              </a:lnSpc>
              <a:spcBef>
                <a:spcPts val="415"/>
              </a:spcBef>
            </a:pPr>
            <a:r>
              <a:rPr sz="2600" spc="-35" dirty="0">
                <a:latin typeface="Arial MT"/>
                <a:cs typeface="Arial MT"/>
              </a:rPr>
              <a:t>Tornando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ao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aspecto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computacional,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os </a:t>
            </a:r>
            <a:r>
              <a:rPr sz="2600" spc="5" dirty="0">
                <a:latin typeface="Arial MT"/>
                <a:cs typeface="Arial MT"/>
              </a:rPr>
              <a:t>dados </a:t>
            </a:r>
            <a:r>
              <a:rPr sz="2600" dirty="0">
                <a:latin typeface="Arial MT"/>
                <a:cs typeface="Arial MT"/>
              </a:rPr>
              <a:t>numéricos representáveis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em um </a:t>
            </a:r>
            <a:r>
              <a:rPr sz="2600" spc="5" dirty="0">
                <a:latin typeface="Arial MT"/>
                <a:cs typeface="Arial MT"/>
              </a:rPr>
              <a:t>computador </a:t>
            </a:r>
            <a:r>
              <a:rPr sz="2600" dirty="0">
                <a:latin typeface="Arial MT"/>
                <a:cs typeface="Arial MT"/>
              </a:rPr>
              <a:t>são divididos em </a:t>
            </a:r>
            <a:r>
              <a:rPr sz="2600" spc="5" dirty="0">
                <a:latin typeface="Arial MT"/>
                <a:cs typeface="Arial MT"/>
              </a:rPr>
              <a:t> apenas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duas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classes: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os INTEIROS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e </a:t>
            </a:r>
            <a:r>
              <a:rPr sz="2600" spc="-70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REAIS.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200">
              <a:latin typeface="Arial MT"/>
              <a:cs typeface="Arial MT"/>
            </a:endParaRPr>
          </a:p>
          <a:p>
            <a:pPr marL="12700" marR="407034">
              <a:lnSpc>
                <a:spcPts val="2810"/>
              </a:lnSpc>
            </a:pPr>
            <a:r>
              <a:rPr sz="2600" dirty="0">
                <a:latin typeface="Arial MT"/>
                <a:cs typeface="Arial MT"/>
              </a:rPr>
              <a:t>Inteiro números inteiros, positivos e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negativos</a:t>
            </a:r>
            <a:endParaRPr sz="2600">
              <a:latin typeface="Arial MT"/>
              <a:cs typeface="Arial MT"/>
            </a:endParaRPr>
          </a:p>
          <a:p>
            <a:pPr marL="12700" marR="5080">
              <a:lnSpc>
                <a:spcPts val="2810"/>
              </a:lnSpc>
              <a:spcBef>
                <a:spcPts val="1010"/>
              </a:spcBef>
            </a:pPr>
            <a:r>
              <a:rPr sz="2600" dirty="0">
                <a:latin typeface="Arial MT"/>
                <a:cs typeface="Arial MT"/>
              </a:rPr>
              <a:t>Real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números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fracionários,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positivos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e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negativos</a:t>
            </a:r>
            <a:endParaRPr sz="2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14388" y="1811742"/>
            <a:ext cx="4938306" cy="367313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154156" y="6460432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 MT"/>
                <a:cs typeface="Arial MT"/>
              </a:rPr>
              <a:t>5</a:t>
            </a:fld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2828"/>
            <a:ext cx="3972560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TIPO</a:t>
            </a:r>
            <a:r>
              <a:rPr spc="-70" dirty="0"/>
              <a:t> </a:t>
            </a:r>
            <a:r>
              <a:rPr dirty="0"/>
              <a:t>CARACTER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760"/>
              </a:spcBef>
            </a:pPr>
            <a:r>
              <a:rPr spc="-55" dirty="0"/>
              <a:t>Também</a:t>
            </a:r>
            <a:r>
              <a:rPr spc="30" dirty="0"/>
              <a:t> </a:t>
            </a:r>
            <a:r>
              <a:rPr dirty="0"/>
              <a:t>conhecido</a:t>
            </a:r>
            <a:r>
              <a:rPr spc="5" dirty="0"/>
              <a:t> </a:t>
            </a:r>
            <a:r>
              <a:rPr spc="-5" dirty="0"/>
              <a:t>como</a:t>
            </a:r>
            <a:r>
              <a:rPr spc="5" dirty="0"/>
              <a:t> </a:t>
            </a:r>
            <a:r>
              <a:rPr spc="-5" dirty="0"/>
              <a:t>tipo</a:t>
            </a:r>
            <a:r>
              <a:rPr spc="5" dirty="0"/>
              <a:t> </a:t>
            </a:r>
            <a:r>
              <a:rPr dirty="0"/>
              <a:t>literal</a:t>
            </a:r>
          </a:p>
          <a:p>
            <a:pPr marL="244475" marR="280035" indent="-229235">
              <a:lnSpc>
                <a:spcPts val="3020"/>
              </a:lnSpc>
              <a:spcBef>
                <a:spcPts val="1050"/>
              </a:spcBef>
              <a:buChar char="•"/>
              <a:tabLst>
                <a:tab pos="245745" algn="l"/>
              </a:tabLst>
            </a:pPr>
            <a:r>
              <a:rPr spc="-5" dirty="0"/>
              <a:t>Se </a:t>
            </a:r>
            <a:r>
              <a:rPr dirty="0"/>
              <a:t>refere</a:t>
            </a:r>
            <a:r>
              <a:rPr spc="-5" dirty="0"/>
              <a:t> a</a:t>
            </a:r>
            <a:r>
              <a:rPr spc="10" dirty="0"/>
              <a:t> </a:t>
            </a:r>
            <a:r>
              <a:rPr spc="-5" dirty="0"/>
              <a:t>uma</a:t>
            </a:r>
            <a:r>
              <a:rPr spc="15" dirty="0"/>
              <a:t> </a:t>
            </a:r>
            <a:r>
              <a:rPr spc="-5" dirty="0"/>
              <a:t>sequencia </a:t>
            </a:r>
            <a:r>
              <a:rPr dirty="0"/>
              <a:t>que</a:t>
            </a:r>
            <a:r>
              <a:rPr spc="5" dirty="0"/>
              <a:t> </a:t>
            </a:r>
            <a:r>
              <a:rPr dirty="0"/>
              <a:t>contenham</a:t>
            </a:r>
            <a:r>
              <a:rPr spc="10" dirty="0"/>
              <a:t> </a:t>
            </a:r>
            <a:r>
              <a:rPr dirty="0"/>
              <a:t>letras,</a:t>
            </a:r>
            <a:r>
              <a:rPr spc="-5" dirty="0"/>
              <a:t> números</a:t>
            </a:r>
            <a:r>
              <a:rPr spc="15" dirty="0"/>
              <a:t> </a:t>
            </a:r>
            <a:r>
              <a:rPr spc="-5" dirty="0"/>
              <a:t>e </a:t>
            </a:r>
            <a:r>
              <a:rPr spc="-760" dirty="0"/>
              <a:t> </a:t>
            </a:r>
            <a:r>
              <a:rPr spc="-5" dirty="0"/>
              <a:t>símbolos</a:t>
            </a:r>
          </a:p>
          <a:p>
            <a:pPr marL="244475" marR="5080" indent="-229235">
              <a:lnSpc>
                <a:spcPts val="3030"/>
              </a:lnSpc>
              <a:spcBef>
                <a:spcPts val="1005"/>
              </a:spcBef>
              <a:buChar char="•"/>
              <a:tabLst>
                <a:tab pos="245745" algn="l"/>
              </a:tabLst>
            </a:pPr>
            <a:r>
              <a:rPr spc="-5" dirty="0"/>
              <a:t>Os</a:t>
            </a:r>
            <a:r>
              <a:rPr spc="-15" dirty="0"/>
              <a:t> </a:t>
            </a:r>
            <a:r>
              <a:rPr dirty="0"/>
              <a:t>caracteres</a:t>
            </a:r>
            <a:r>
              <a:rPr spc="5" dirty="0"/>
              <a:t> </a:t>
            </a:r>
            <a:r>
              <a:rPr dirty="0"/>
              <a:t>devem </a:t>
            </a:r>
            <a:r>
              <a:rPr spc="-5" dirty="0"/>
              <a:t>ser</a:t>
            </a:r>
            <a:r>
              <a:rPr spc="5" dirty="0"/>
              <a:t> </a:t>
            </a:r>
            <a:r>
              <a:rPr spc="-5" dirty="0"/>
              <a:t>sempre</a:t>
            </a:r>
            <a:r>
              <a:rPr spc="20" dirty="0"/>
              <a:t> </a:t>
            </a:r>
            <a:r>
              <a:rPr dirty="0"/>
              <a:t>representados com </a:t>
            </a:r>
            <a:r>
              <a:rPr spc="-5" dirty="0"/>
              <a:t>aspas</a:t>
            </a:r>
            <a:r>
              <a:rPr spc="10" dirty="0"/>
              <a:t> </a:t>
            </a:r>
            <a:r>
              <a:rPr spc="-5" dirty="0"/>
              <a:t>no </a:t>
            </a:r>
            <a:r>
              <a:rPr spc="-760" dirty="0"/>
              <a:t> </a:t>
            </a:r>
            <a:r>
              <a:rPr spc="-5" dirty="0"/>
              <a:t>código</a:t>
            </a:r>
          </a:p>
          <a:p>
            <a:pPr marL="244475" indent="-229235">
              <a:lnSpc>
                <a:spcPct val="100000"/>
              </a:lnSpc>
              <a:spcBef>
                <a:spcPts val="610"/>
              </a:spcBef>
              <a:buChar char="•"/>
              <a:tabLst>
                <a:tab pos="245745" algn="l"/>
              </a:tabLst>
            </a:pPr>
            <a:r>
              <a:rPr spc="-5" dirty="0"/>
              <a:t>Pode</a:t>
            </a:r>
            <a:r>
              <a:rPr spc="5" dirty="0"/>
              <a:t> </a:t>
            </a:r>
            <a:r>
              <a:rPr dirty="0"/>
              <a:t>se</a:t>
            </a:r>
            <a:r>
              <a:rPr spc="-5" dirty="0"/>
              <a:t> </a:t>
            </a:r>
            <a:r>
              <a:rPr dirty="0"/>
              <a:t>falar</a:t>
            </a:r>
            <a:r>
              <a:rPr spc="5" dirty="0"/>
              <a:t> </a:t>
            </a:r>
            <a:r>
              <a:rPr spc="-5" dirty="0"/>
              <a:t>também</a:t>
            </a:r>
            <a:r>
              <a:rPr spc="10" dirty="0"/>
              <a:t> </a:t>
            </a:r>
            <a:r>
              <a:rPr spc="-5" dirty="0"/>
              <a:t>em</a:t>
            </a:r>
            <a:r>
              <a:rPr spc="15" dirty="0"/>
              <a:t> </a:t>
            </a:r>
            <a:r>
              <a:rPr dirty="0"/>
              <a:t>cadeia,</a:t>
            </a:r>
            <a:r>
              <a:rPr spc="35" dirty="0"/>
              <a:t> </a:t>
            </a:r>
            <a:r>
              <a:rPr b="1" spc="-5" dirty="0">
                <a:latin typeface="Arial"/>
                <a:cs typeface="Arial"/>
              </a:rPr>
              <a:t>string</a:t>
            </a:r>
            <a:r>
              <a:rPr spc="-5" dirty="0"/>
              <a:t>,</a:t>
            </a:r>
            <a:r>
              <a:rPr spc="15" dirty="0"/>
              <a:t> </a:t>
            </a:r>
            <a:r>
              <a:rPr dirty="0"/>
              <a:t>alfanumérico</a:t>
            </a:r>
            <a:r>
              <a:rPr spc="20" dirty="0"/>
              <a:t> </a:t>
            </a:r>
            <a:r>
              <a:rPr spc="-5" dirty="0"/>
              <a:t>ou</a:t>
            </a:r>
            <a:r>
              <a:rPr spc="10" dirty="0"/>
              <a:t> </a:t>
            </a:r>
            <a:r>
              <a:rPr dirty="0"/>
              <a:t>char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6080" y="4728971"/>
            <a:ext cx="4550092" cy="156644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154156" y="6460432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 MT"/>
                <a:cs typeface="Arial MT"/>
              </a:rPr>
              <a:t>6</a:t>
            </a:fld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2828"/>
            <a:ext cx="6093461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TIPO</a:t>
            </a:r>
            <a:r>
              <a:rPr spc="-65" dirty="0"/>
              <a:t> </a:t>
            </a:r>
            <a:r>
              <a:rPr spc="-5" dirty="0"/>
              <a:t>LÓGICO</a:t>
            </a:r>
            <a:r>
              <a:rPr lang="pt-BR" spc="-5" dirty="0"/>
              <a:t> (Booleano)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94663" y="1722399"/>
            <a:ext cx="8387080" cy="207010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800" spc="-5" dirty="0">
                <a:latin typeface="Arial MT"/>
                <a:cs typeface="Arial MT"/>
              </a:rPr>
              <a:t>São</a:t>
            </a:r>
            <a:r>
              <a:rPr sz="2800" dirty="0">
                <a:latin typeface="Arial MT"/>
                <a:cs typeface="Arial MT"/>
              </a:rPr>
              <a:t> dados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cujos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os valores somente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podem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assumir</a:t>
            </a:r>
            <a:endParaRPr sz="2800">
              <a:latin typeface="Arial MT"/>
              <a:cs typeface="Arial MT"/>
            </a:endParaRPr>
          </a:p>
          <a:p>
            <a:pPr marL="241300" indent="-229235">
              <a:lnSpc>
                <a:spcPct val="100000"/>
              </a:lnSpc>
              <a:spcBef>
                <a:spcPts val="665"/>
              </a:spcBef>
              <a:buChar char="•"/>
              <a:tabLst>
                <a:tab pos="241935" algn="l"/>
              </a:tabLst>
            </a:pPr>
            <a:r>
              <a:rPr sz="2800" spc="-20" dirty="0">
                <a:latin typeface="Arial MT"/>
                <a:cs typeface="Arial MT"/>
              </a:rPr>
              <a:t>Verdadeiro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(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spc="-25" dirty="0">
                <a:latin typeface="Arial MT"/>
                <a:cs typeface="Arial MT"/>
              </a:rPr>
              <a:t>True)</a:t>
            </a:r>
            <a:endParaRPr sz="2800">
              <a:latin typeface="Arial MT"/>
              <a:cs typeface="Arial MT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Char char="•"/>
              <a:tabLst>
                <a:tab pos="241935" algn="l"/>
              </a:tabLst>
            </a:pPr>
            <a:r>
              <a:rPr sz="2800" spc="-5" dirty="0">
                <a:latin typeface="Arial MT"/>
                <a:cs typeface="Arial MT"/>
              </a:rPr>
              <a:t>Falso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(False)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800" spc="-55" dirty="0">
                <a:latin typeface="Arial MT"/>
                <a:cs typeface="Arial MT"/>
              </a:rPr>
              <a:t>Também</a:t>
            </a:r>
            <a:r>
              <a:rPr sz="2800" spc="3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conhecido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como tipo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b="1" spc="-5" dirty="0">
                <a:latin typeface="Arial"/>
                <a:cs typeface="Arial"/>
              </a:rPr>
              <a:t>Booleano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40673" y="3107435"/>
            <a:ext cx="2695955" cy="297484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154156" y="6460432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 MT"/>
                <a:cs typeface="Arial MT"/>
              </a:rPr>
              <a:t>7</a:t>
            </a:fld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2828"/>
            <a:ext cx="2500630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VARIÁVEIS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4663" y="1807210"/>
            <a:ext cx="10029825" cy="369633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9235" algn="just">
              <a:lnSpc>
                <a:spcPct val="90000"/>
              </a:lnSpc>
              <a:spcBef>
                <a:spcPts val="430"/>
              </a:spcBef>
              <a:buChar char="•"/>
              <a:tabLst>
                <a:tab pos="241935" algn="l"/>
                <a:tab pos="2319020" algn="l"/>
              </a:tabLst>
            </a:pPr>
            <a:r>
              <a:rPr sz="2800" spc="-5" dirty="0">
                <a:latin typeface="Arial MT"/>
                <a:cs typeface="Arial MT"/>
              </a:rPr>
              <a:t>Uma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variável</a:t>
            </a:r>
            <a:r>
              <a:rPr sz="2800" spc="-5" dirty="0">
                <a:latin typeface="Arial MT"/>
                <a:cs typeface="Arial MT"/>
              </a:rPr>
              <a:t> é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uma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localização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na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memória</a:t>
            </a:r>
            <a:r>
              <a:rPr sz="2800" spc="3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RAM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do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computador	</a:t>
            </a:r>
            <a:r>
              <a:rPr sz="2800" dirty="0">
                <a:latin typeface="Arial MT"/>
                <a:cs typeface="Arial MT"/>
              </a:rPr>
              <a:t>que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é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utilizada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para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armazenar</a:t>
            </a:r>
            <a:r>
              <a:rPr sz="2800" spc="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temporariamente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dados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que </a:t>
            </a:r>
            <a:r>
              <a:rPr sz="2800" dirty="0">
                <a:latin typeface="Arial MT"/>
                <a:cs typeface="Arial MT"/>
              </a:rPr>
              <a:t>são</a:t>
            </a:r>
            <a:r>
              <a:rPr sz="2800" spc="-5" dirty="0">
                <a:latin typeface="Arial MT"/>
                <a:cs typeface="Arial MT"/>
              </a:rPr>
              <a:t> utilizados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pelo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programa</a:t>
            </a: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Char char="•"/>
              <a:tabLst>
                <a:tab pos="241935" algn="l"/>
              </a:tabLst>
            </a:pPr>
            <a:r>
              <a:rPr sz="2800" spc="-5" dirty="0">
                <a:latin typeface="Arial MT"/>
                <a:cs typeface="Arial MT"/>
              </a:rPr>
              <a:t>As variáveis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possuem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características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como:</a:t>
            </a:r>
            <a:endParaRPr sz="2800" dirty="0">
              <a:latin typeface="Arial MT"/>
              <a:cs typeface="Arial MT"/>
            </a:endParaRPr>
          </a:p>
          <a:p>
            <a:pPr marL="698500" lvl="1" indent="-229235">
              <a:lnSpc>
                <a:spcPct val="100000"/>
              </a:lnSpc>
              <a:spcBef>
                <a:spcPts val="234"/>
              </a:spcBef>
              <a:buChar char="•"/>
              <a:tabLst>
                <a:tab pos="699135" algn="l"/>
              </a:tabLst>
            </a:pPr>
            <a:r>
              <a:rPr sz="2400" spc="-5" dirty="0">
                <a:latin typeface="Arial MT"/>
                <a:cs typeface="Arial MT"/>
              </a:rPr>
              <a:t>Identificação</a:t>
            </a:r>
            <a:endParaRPr sz="2400" dirty="0">
              <a:latin typeface="Arial MT"/>
              <a:cs typeface="Arial MT"/>
            </a:endParaRP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Char char="•"/>
              <a:tabLst>
                <a:tab pos="699135" algn="l"/>
              </a:tabLst>
            </a:pPr>
            <a:r>
              <a:rPr sz="2400" spc="-5" dirty="0">
                <a:latin typeface="Arial MT"/>
                <a:cs typeface="Arial MT"/>
              </a:rPr>
              <a:t>Endereço</a:t>
            </a:r>
            <a:endParaRPr sz="2400" dirty="0">
              <a:latin typeface="Arial MT"/>
              <a:cs typeface="Arial MT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Char char="•"/>
              <a:tabLst>
                <a:tab pos="699135" algn="l"/>
              </a:tabLst>
            </a:pPr>
            <a:r>
              <a:rPr sz="2400" spc="-30" dirty="0">
                <a:latin typeface="Arial MT"/>
                <a:cs typeface="Arial MT"/>
              </a:rPr>
              <a:t>Tipo</a:t>
            </a:r>
            <a:endParaRPr sz="2400" dirty="0">
              <a:latin typeface="Arial MT"/>
              <a:cs typeface="Arial MT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Char char="•"/>
              <a:tabLst>
                <a:tab pos="699135" algn="l"/>
              </a:tabLst>
            </a:pPr>
            <a:r>
              <a:rPr sz="2400" spc="-40" dirty="0">
                <a:latin typeface="Arial MT"/>
                <a:cs typeface="Arial MT"/>
              </a:rPr>
              <a:t>Tamanho</a:t>
            </a:r>
            <a:endParaRPr sz="2400" dirty="0">
              <a:latin typeface="Arial MT"/>
              <a:cs typeface="Arial MT"/>
            </a:endParaRPr>
          </a:p>
          <a:p>
            <a:pPr marL="698500" lvl="1" indent="-229235">
              <a:lnSpc>
                <a:spcPct val="100000"/>
              </a:lnSpc>
              <a:spcBef>
                <a:spcPts val="209"/>
              </a:spcBef>
              <a:buChar char="•"/>
              <a:tabLst>
                <a:tab pos="699135" algn="l"/>
              </a:tabLst>
            </a:pPr>
            <a:r>
              <a:rPr sz="2400" spc="-40" dirty="0">
                <a:latin typeface="Arial MT"/>
                <a:cs typeface="Arial MT"/>
              </a:rPr>
              <a:t>Valor</a:t>
            </a:r>
            <a:endParaRPr sz="24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80559" y="3732276"/>
            <a:ext cx="6641592" cy="192063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154156" y="6460432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 MT"/>
                <a:cs typeface="Arial MT"/>
              </a:rPr>
              <a:t>8</a:t>
            </a:fld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2828"/>
            <a:ext cx="3163570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CONSTANTES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4663" y="1807210"/>
            <a:ext cx="4843145" cy="249936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430"/>
              </a:spcBef>
            </a:pPr>
            <a:r>
              <a:rPr sz="2800" spc="-5" dirty="0">
                <a:latin typeface="Arial MT"/>
                <a:cs typeface="Arial MT"/>
              </a:rPr>
              <a:t>É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uma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posição </a:t>
            </a:r>
            <a:r>
              <a:rPr sz="2800" spc="-5" dirty="0">
                <a:latin typeface="Arial MT"/>
                <a:cs typeface="Arial MT"/>
              </a:rPr>
              <a:t>na</a:t>
            </a:r>
            <a:r>
              <a:rPr sz="2800" dirty="0">
                <a:latin typeface="Arial MT"/>
                <a:cs typeface="Arial MT"/>
              </a:rPr>
              <a:t> memória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cujo </a:t>
            </a:r>
            <a:r>
              <a:rPr sz="2800" spc="-5" dirty="0">
                <a:latin typeface="Arial MT"/>
                <a:cs typeface="Arial MT"/>
              </a:rPr>
              <a:t>o</a:t>
            </a:r>
            <a:r>
              <a:rPr sz="2800" dirty="0">
                <a:latin typeface="Arial MT"/>
                <a:cs typeface="Arial MT"/>
              </a:rPr>
              <a:t> valor </a:t>
            </a:r>
            <a:r>
              <a:rPr sz="2800" spc="-5" dirty="0">
                <a:latin typeface="Arial MT"/>
                <a:cs typeface="Arial MT"/>
              </a:rPr>
              <a:t>não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muda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durante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dirty="0">
                <a:latin typeface="Arial MT"/>
                <a:cs typeface="Arial MT"/>
              </a:rPr>
              <a:t> execução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do</a:t>
            </a:r>
            <a:r>
              <a:rPr sz="2800" dirty="0">
                <a:latin typeface="Arial MT"/>
                <a:cs typeface="Arial MT"/>
              </a:rPr>
              <a:t> programa;</a:t>
            </a:r>
          </a:p>
          <a:p>
            <a:pPr marL="12700" marR="8890" algn="just">
              <a:lnSpc>
                <a:spcPts val="3030"/>
              </a:lnSpc>
              <a:spcBef>
                <a:spcPts val="1035"/>
              </a:spcBef>
            </a:pPr>
            <a:r>
              <a:rPr sz="2800" spc="-5" dirty="0">
                <a:latin typeface="Arial MT"/>
                <a:cs typeface="Arial MT"/>
              </a:rPr>
              <a:t>Por </a:t>
            </a:r>
            <a:r>
              <a:rPr sz="2800" dirty="0">
                <a:latin typeface="Arial MT"/>
                <a:cs typeface="Arial MT"/>
              </a:rPr>
              <a:t>exemplo, </a:t>
            </a:r>
            <a:r>
              <a:rPr sz="2800" spc="-5" dirty="0">
                <a:latin typeface="Arial MT"/>
                <a:cs typeface="Arial MT"/>
              </a:rPr>
              <a:t>o </a:t>
            </a:r>
            <a:r>
              <a:rPr sz="2800" dirty="0">
                <a:latin typeface="Arial MT"/>
                <a:cs typeface="Arial MT"/>
              </a:rPr>
              <a:t>valor </a:t>
            </a:r>
            <a:r>
              <a:rPr sz="2800" spc="-5" dirty="0">
                <a:latin typeface="Arial MT"/>
                <a:cs typeface="Arial MT"/>
              </a:rPr>
              <a:t>Pi é uma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constante,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pois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possui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sempre </a:t>
            </a:r>
            <a:r>
              <a:rPr sz="2800" spc="-77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mesmo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valor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(3,1415...)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0" y="1873376"/>
            <a:ext cx="5448300" cy="30765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772</Words>
  <Application>Microsoft Office PowerPoint</Application>
  <PresentationFormat>Widescreen</PresentationFormat>
  <Paragraphs>108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Arial MT</vt:lpstr>
      <vt:lpstr>Calibri</vt:lpstr>
      <vt:lpstr>Nirmala UI</vt:lpstr>
      <vt:lpstr>Times New Roman</vt:lpstr>
      <vt:lpstr>Office Theme</vt:lpstr>
      <vt:lpstr>Apresentação do PowerPoint</vt:lpstr>
      <vt:lpstr>CONTEÚDO  PROGRAMÁTICO</vt:lpstr>
      <vt:lpstr>CRITÉRIOS DE AVALIAÇÃO</vt:lpstr>
      <vt:lpstr>TIPOS DE DADOS</vt:lpstr>
      <vt:lpstr>TIPO NUMÉRICO</vt:lpstr>
      <vt:lpstr>TIPO CARACTER</vt:lpstr>
      <vt:lpstr>TIPO LÓGICO (Booleano)</vt:lpstr>
      <vt:lpstr>VARIÁVEIS</vt:lpstr>
      <vt:lpstr>CONSTANTES</vt:lpstr>
      <vt:lpstr>NOMENCLATURA DE VARIÁVEIS</vt:lpstr>
      <vt:lpstr>MANEIRAS DE DECLARAR VARIÁVIES</vt:lpstr>
      <vt:lpstr>DECLARAÇÃO DE VARIÁVEIS</vt:lpstr>
      <vt:lpstr>OPERADORES ARITMETICOS</vt:lpstr>
      <vt:lpstr>OPERADORES ARITMETICOS</vt:lpstr>
      <vt:lpstr>LER VALORES INSERIDOS PELO USUÁRIO</vt:lpstr>
      <vt:lpstr>IDENTIFICAÇÃO DO TIPO PRIMITIVO </vt:lpstr>
      <vt:lpstr>ANÁLISE DA VARIÁVEL</vt:lpstr>
      <vt:lpstr>VAMOS PRATICAR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em python</dc:title>
  <dc:creator>Fernando Figueiredo Dos Santos</dc:creator>
  <cp:lastModifiedBy>Pedro Henrique Miho de Souza</cp:lastModifiedBy>
  <cp:revision>7</cp:revision>
  <dcterms:created xsi:type="dcterms:W3CDTF">2023-12-01T17:28:04Z</dcterms:created>
  <dcterms:modified xsi:type="dcterms:W3CDTF">2023-12-22T17:40:22Z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2023-08-12T00:00:00Z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2023-12-01T00:00:00Z</vt:filetime>
  </property>
</Properties>
</file>