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74" r:id="rId1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2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1183" y="6228587"/>
            <a:ext cx="652780" cy="626745"/>
          </a:xfrm>
          <a:custGeom>
            <a:avLst/>
            <a:gdLst/>
            <a:ahLst/>
            <a:cxnLst/>
            <a:rect l="l" t="t" r="r" b="b"/>
            <a:pathLst>
              <a:path w="652780" h="626745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8695" y="6473951"/>
            <a:ext cx="640080" cy="233679"/>
          </a:xfrm>
          <a:custGeom>
            <a:avLst/>
            <a:gdLst/>
            <a:ahLst/>
            <a:cxnLst/>
            <a:rect l="l" t="t" r="r" b="b"/>
            <a:pathLst>
              <a:path w="640080" h="233679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35836" y="6422135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w="15239" h="3047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" y="6204203"/>
            <a:ext cx="631190" cy="239395"/>
          </a:xfrm>
          <a:custGeom>
            <a:avLst/>
            <a:gdLst/>
            <a:ahLst/>
            <a:cxnLst/>
            <a:rect l="l" t="t" r="r" b="b"/>
            <a:pathLst>
              <a:path w="631189" h="239395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5755" y="5751575"/>
            <a:ext cx="650875" cy="669290"/>
          </a:xfrm>
          <a:custGeom>
            <a:avLst/>
            <a:gdLst/>
            <a:ahLst/>
            <a:cxnLst/>
            <a:rect l="l" t="t" r="r" b="b"/>
            <a:pathLst>
              <a:path w="650875" h="669289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908" y="5244083"/>
            <a:ext cx="905510" cy="1610995"/>
          </a:xfrm>
          <a:custGeom>
            <a:avLst/>
            <a:gdLst/>
            <a:ahLst/>
            <a:cxnLst/>
            <a:rect l="l" t="t" r="r" b="b"/>
            <a:pathLst>
              <a:path w="905510" h="1610995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1668" y="5719571"/>
            <a:ext cx="424180" cy="562610"/>
          </a:xfrm>
          <a:custGeom>
            <a:avLst/>
            <a:gdLst/>
            <a:ahLst/>
            <a:cxnLst/>
            <a:rect l="l" t="t" r="r" b="b"/>
            <a:pathLst>
              <a:path w="424180" h="56261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7680" y="6330695"/>
            <a:ext cx="440690" cy="474345"/>
          </a:xfrm>
          <a:custGeom>
            <a:avLst/>
            <a:gdLst/>
            <a:ahLst/>
            <a:cxnLst/>
            <a:rect l="l" t="t" r="r" b="b"/>
            <a:pathLst>
              <a:path w="440690" h="474345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8912" y="6158483"/>
            <a:ext cx="434340" cy="443865"/>
          </a:xfrm>
          <a:custGeom>
            <a:avLst/>
            <a:gdLst/>
            <a:ahLst/>
            <a:cxnLst/>
            <a:rect l="l" t="t" r="r" b="b"/>
            <a:pathLst>
              <a:path w="434340" h="443865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77368" y="4658867"/>
            <a:ext cx="1377950" cy="1183005"/>
          </a:xfrm>
          <a:custGeom>
            <a:avLst/>
            <a:gdLst/>
            <a:ahLst/>
            <a:cxnLst/>
            <a:rect l="l" t="t" r="r" b="b"/>
            <a:pathLst>
              <a:path w="1377950" h="1183004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0347" y="6484619"/>
            <a:ext cx="1123315" cy="370840"/>
          </a:xfrm>
          <a:custGeom>
            <a:avLst/>
            <a:gdLst/>
            <a:ahLst/>
            <a:cxnLst/>
            <a:rect l="l" t="t" r="r" b="b"/>
            <a:pathLst>
              <a:path w="1123314" h="370840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2251" y="6652259"/>
            <a:ext cx="524510" cy="203200"/>
          </a:xfrm>
          <a:custGeom>
            <a:avLst/>
            <a:gdLst/>
            <a:ahLst/>
            <a:cxnLst/>
            <a:rect l="l" t="t" r="r" b="b"/>
            <a:pathLst>
              <a:path w="524510" h="20320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4444" y="6772655"/>
            <a:ext cx="215265" cy="82550"/>
          </a:xfrm>
          <a:custGeom>
            <a:avLst/>
            <a:gdLst/>
            <a:ahLst/>
            <a:cxnLst/>
            <a:rect l="l" t="t" r="r" b="b"/>
            <a:pathLst>
              <a:path w="215265" h="82550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098035"/>
            <a:ext cx="500380" cy="2757170"/>
          </a:xfrm>
          <a:custGeom>
            <a:avLst/>
            <a:gdLst/>
            <a:ahLst/>
            <a:cxnLst/>
            <a:rect l="l" t="t" r="r" b="b"/>
            <a:pathLst>
              <a:path w="500380" h="275717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824471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158995" y="2718816"/>
            <a:ext cx="1668780" cy="1321435"/>
          </a:xfrm>
          <a:custGeom>
            <a:avLst/>
            <a:gdLst/>
            <a:ahLst/>
            <a:cxnLst/>
            <a:rect l="l" t="t" r="r" b="b"/>
            <a:pathLst>
              <a:path w="1668779" h="1321435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514087" y="3817620"/>
            <a:ext cx="640080" cy="1353820"/>
          </a:xfrm>
          <a:custGeom>
            <a:avLst/>
            <a:gdLst/>
            <a:ahLst/>
            <a:cxnLst/>
            <a:rect l="l" t="t" r="r" b="b"/>
            <a:pathLst>
              <a:path w="640079" h="1353820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163311" y="3991355"/>
            <a:ext cx="21590" cy="1188720"/>
          </a:xfrm>
          <a:custGeom>
            <a:avLst/>
            <a:gdLst/>
            <a:ahLst/>
            <a:cxnLst/>
            <a:rect l="l" t="t" r="r" b="b"/>
            <a:pathLst>
              <a:path w="21589" h="1188720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192267" y="3514344"/>
            <a:ext cx="626745" cy="1659889"/>
          </a:xfrm>
          <a:custGeom>
            <a:avLst/>
            <a:gdLst/>
            <a:ahLst/>
            <a:cxnLst/>
            <a:rect l="l" t="t" r="r" b="b"/>
            <a:pathLst>
              <a:path w="626745" h="1659889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726179" y="0"/>
            <a:ext cx="788035" cy="5506720"/>
          </a:xfrm>
          <a:custGeom>
            <a:avLst/>
            <a:gdLst/>
            <a:ahLst/>
            <a:cxnLst/>
            <a:rect l="l" t="t" r="r" b="b"/>
            <a:pathLst>
              <a:path w="788035" h="5506720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w="788035" h="5506720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869435" y="4995671"/>
            <a:ext cx="2583180" cy="1138555"/>
          </a:xfrm>
          <a:custGeom>
            <a:avLst/>
            <a:gdLst/>
            <a:ahLst/>
            <a:cxnLst/>
            <a:rect l="l" t="t" r="r" b="b"/>
            <a:pathLst>
              <a:path w="2583179" h="1138554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6220" y="0"/>
            <a:ext cx="848994" cy="1442085"/>
          </a:xfrm>
          <a:custGeom>
            <a:avLst/>
            <a:gdLst/>
            <a:ahLst/>
            <a:cxnLst/>
            <a:rect l="l" t="t" r="r" b="b"/>
            <a:pathLst>
              <a:path w="848994" h="1442085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95171" y="0"/>
            <a:ext cx="355600" cy="1257300"/>
          </a:xfrm>
          <a:custGeom>
            <a:avLst/>
            <a:gdLst/>
            <a:ahLst/>
            <a:cxnLst/>
            <a:rect l="l" t="t" r="r" b="b"/>
            <a:pathLst>
              <a:path w="355600" h="12573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517135" y="5728716"/>
            <a:ext cx="1732914" cy="1126490"/>
          </a:xfrm>
          <a:custGeom>
            <a:avLst/>
            <a:gdLst/>
            <a:ahLst/>
            <a:cxnLst/>
            <a:rect l="l" t="t" r="r" b="b"/>
            <a:pathLst>
              <a:path w="1732914" h="1126490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788663" y="5529072"/>
            <a:ext cx="707390" cy="668020"/>
          </a:xfrm>
          <a:custGeom>
            <a:avLst/>
            <a:gdLst/>
            <a:ahLst/>
            <a:cxnLst/>
            <a:rect l="l" t="t" r="r" b="b"/>
            <a:pathLst>
              <a:path w="707389" h="668020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462271" y="5742432"/>
            <a:ext cx="47625" cy="624840"/>
          </a:xfrm>
          <a:custGeom>
            <a:avLst/>
            <a:gdLst/>
            <a:ahLst/>
            <a:cxnLst/>
            <a:rect l="l" t="t" r="r" b="b"/>
            <a:pathLst>
              <a:path w="47625" h="624839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84091" y="5495544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5836919" y="5082540"/>
            <a:ext cx="233679" cy="361315"/>
          </a:xfrm>
          <a:custGeom>
            <a:avLst/>
            <a:gdLst/>
            <a:ahLst/>
            <a:cxnLst/>
            <a:rect l="l" t="t" r="r" b="b"/>
            <a:pathLst>
              <a:path w="233679" h="361314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201411" y="4684776"/>
            <a:ext cx="1203960" cy="609600"/>
          </a:xfrm>
          <a:custGeom>
            <a:avLst/>
            <a:gdLst/>
            <a:ahLst/>
            <a:cxnLst/>
            <a:rect l="l" t="t" r="r" b="b"/>
            <a:pathLst>
              <a:path w="1203960" h="60960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582411" y="5090160"/>
            <a:ext cx="243840" cy="281940"/>
          </a:xfrm>
          <a:custGeom>
            <a:avLst/>
            <a:gdLst/>
            <a:ahLst/>
            <a:cxnLst/>
            <a:rect l="l" t="t" r="r" b="b"/>
            <a:pathLst>
              <a:path w="243839" h="2819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768852" y="4899659"/>
            <a:ext cx="86995" cy="603885"/>
          </a:xfrm>
          <a:custGeom>
            <a:avLst/>
            <a:gdLst/>
            <a:ahLst/>
            <a:cxnLst/>
            <a:rect l="l" t="t" r="r" b="b"/>
            <a:pathLst>
              <a:path w="86995" h="60388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750564" y="4288535"/>
            <a:ext cx="88900" cy="646430"/>
          </a:xfrm>
          <a:custGeom>
            <a:avLst/>
            <a:gdLst/>
            <a:ahLst/>
            <a:cxnLst/>
            <a:rect l="l" t="t" r="r" b="b"/>
            <a:pathLst>
              <a:path w="88900" h="646429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066288" y="0"/>
            <a:ext cx="753110" cy="4290060"/>
          </a:xfrm>
          <a:custGeom>
            <a:avLst/>
            <a:gdLst/>
            <a:ahLst/>
            <a:cxnLst/>
            <a:rect l="l" t="t" r="r" b="b"/>
            <a:pathLst>
              <a:path w="753110" h="429006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469891" y="6368796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4" h="21589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926080" y="5786628"/>
            <a:ext cx="1529080" cy="1068705"/>
          </a:xfrm>
          <a:custGeom>
            <a:avLst/>
            <a:gdLst/>
            <a:ahLst/>
            <a:cxnLst/>
            <a:rect l="l" t="t" r="r" b="b"/>
            <a:pathLst>
              <a:path w="1529079" h="1068704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w="1529079" h="1068704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98875" y="6166104"/>
            <a:ext cx="719455" cy="536575"/>
          </a:xfrm>
          <a:custGeom>
            <a:avLst/>
            <a:gdLst/>
            <a:ahLst/>
            <a:cxnLst/>
            <a:rect l="l" t="t" r="r" b="b"/>
            <a:pathLst>
              <a:path w="719454" h="536575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338072"/>
            <a:ext cx="749935" cy="387350"/>
          </a:xfrm>
          <a:custGeom>
            <a:avLst/>
            <a:gdLst/>
            <a:ahLst/>
            <a:cxnLst/>
            <a:rect l="l" t="t" r="r" b="b"/>
            <a:pathLst>
              <a:path w="749935" h="387350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w="749935" h="387350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36091" y="1469136"/>
            <a:ext cx="645160" cy="2901950"/>
          </a:xfrm>
          <a:custGeom>
            <a:avLst/>
            <a:gdLst/>
            <a:ahLst/>
            <a:cxnLst/>
            <a:rect l="l" t="t" r="r" b="b"/>
            <a:pathLst>
              <a:path w="645160" h="290195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w="645160" h="290195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524000"/>
            <a:ext cx="1134110" cy="3371215"/>
          </a:xfrm>
          <a:custGeom>
            <a:avLst/>
            <a:gdLst/>
            <a:ahLst/>
            <a:cxnLst/>
            <a:rect l="l" t="t" r="r" b="b"/>
            <a:pathLst>
              <a:path w="1134110" h="3371215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063752" y="4300727"/>
            <a:ext cx="320040" cy="662940"/>
          </a:xfrm>
          <a:custGeom>
            <a:avLst/>
            <a:gdLst/>
            <a:ahLst/>
            <a:cxnLst/>
            <a:rect l="l" t="t" r="r" b="b"/>
            <a:pathLst>
              <a:path w="320040" h="662939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359408" y="4378451"/>
            <a:ext cx="78105" cy="447040"/>
          </a:xfrm>
          <a:custGeom>
            <a:avLst/>
            <a:gdLst/>
            <a:ahLst/>
            <a:cxnLst/>
            <a:rect l="l" t="t" r="r" b="b"/>
            <a:pathLst>
              <a:path w="78105" h="447039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w="78105" h="447039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394460" y="4826507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658112"/>
            <a:ext cx="402590" cy="704215"/>
          </a:xfrm>
          <a:custGeom>
            <a:avLst/>
            <a:gdLst/>
            <a:ahLst/>
            <a:cxnLst/>
            <a:rect l="l" t="t" r="r" b="b"/>
            <a:pathLst>
              <a:path w="402590" h="704214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2273808"/>
            <a:ext cx="391795" cy="317500"/>
          </a:xfrm>
          <a:custGeom>
            <a:avLst/>
            <a:gdLst/>
            <a:ahLst/>
            <a:cxnLst/>
            <a:rect l="l" t="t" r="r" b="b"/>
            <a:pathLst>
              <a:path w="391795" h="317500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13404"/>
            <a:ext cx="45720" cy="414655"/>
          </a:xfrm>
          <a:custGeom>
            <a:avLst/>
            <a:gdLst/>
            <a:ahLst/>
            <a:cxnLst/>
            <a:rect l="l" t="t" r="r" b="b"/>
            <a:pathLst>
              <a:path w="45720" h="414654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65860" y="1380744"/>
            <a:ext cx="498475" cy="2988945"/>
          </a:xfrm>
          <a:custGeom>
            <a:avLst/>
            <a:gdLst/>
            <a:ahLst/>
            <a:cxnLst/>
            <a:rect l="l" t="t" r="r" b="b"/>
            <a:pathLst>
              <a:path w="498475" h="298894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780032" y="795528"/>
            <a:ext cx="1315720" cy="736600"/>
          </a:xfrm>
          <a:custGeom>
            <a:avLst/>
            <a:gdLst/>
            <a:ahLst/>
            <a:cxnLst/>
            <a:rect l="l" t="t" r="r" b="b"/>
            <a:pathLst>
              <a:path w="1315720" h="73660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8216" y="160020"/>
            <a:ext cx="1126490" cy="1249680"/>
          </a:xfrm>
          <a:custGeom>
            <a:avLst/>
            <a:gdLst/>
            <a:ahLst/>
            <a:cxnLst/>
            <a:rect l="l" t="t" r="r" b="b"/>
            <a:pathLst>
              <a:path w="1126489" h="1249680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2340864" y="1118616"/>
            <a:ext cx="817244" cy="1946275"/>
          </a:xfrm>
          <a:custGeom>
            <a:avLst/>
            <a:gdLst/>
            <a:ahLst/>
            <a:cxnLst/>
            <a:rect l="l" t="t" r="r" b="b"/>
            <a:pathLst>
              <a:path w="817244" h="1946275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w="817244" h="1946275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49808" y="1248155"/>
            <a:ext cx="759460" cy="300355"/>
          </a:xfrm>
          <a:custGeom>
            <a:avLst/>
            <a:gdLst/>
            <a:ahLst/>
            <a:cxnLst/>
            <a:rect l="l" t="t" r="r" b="b"/>
            <a:pathLst>
              <a:path w="759460" h="300355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w="759460" h="300355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17092" y="606551"/>
            <a:ext cx="643255" cy="802005"/>
          </a:xfrm>
          <a:custGeom>
            <a:avLst/>
            <a:gdLst/>
            <a:ahLst/>
            <a:cxnLst/>
            <a:rect l="l" t="t" r="r" b="b"/>
            <a:pathLst>
              <a:path w="643255" h="80200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w="643255" h="80200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w="643255" h="80200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28572" y="1371600"/>
            <a:ext cx="367665" cy="2162810"/>
          </a:xfrm>
          <a:custGeom>
            <a:avLst/>
            <a:gdLst/>
            <a:ahLst/>
            <a:cxnLst/>
            <a:rect l="l" t="t" r="r" b="b"/>
            <a:pathLst>
              <a:path w="367664" h="2162810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776983" y="1426463"/>
            <a:ext cx="635635" cy="1965960"/>
          </a:xfrm>
          <a:custGeom>
            <a:avLst/>
            <a:gdLst/>
            <a:ahLst/>
            <a:cxnLst/>
            <a:rect l="l" t="t" r="r" b="b"/>
            <a:pathLst>
              <a:path w="635635" h="1965960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3604259" y="3361944"/>
            <a:ext cx="182880" cy="2872740"/>
          </a:xfrm>
          <a:custGeom>
            <a:avLst/>
            <a:gdLst/>
            <a:ahLst/>
            <a:cxnLst/>
            <a:rect l="l" t="t" r="r" b="b"/>
            <a:pathLst>
              <a:path w="182879" h="2872740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560576" y="2676144"/>
            <a:ext cx="2138680" cy="1222375"/>
          </a:xfrm>
          <a:custGeom>
            <a:avLst/>
            <a:gdLst/>
            <a:ahLst/>
            <a:cxnLst/>
            <a:rect l="l" t="t" r="r" b="b"/>
            <a:pathLst>
              <a:path w="2138679" h="1222375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w="2138679" h="1222375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549908" y="3645408"/>
            <a:ext cx="1104900" cy="3209925"/>
          </a:xfrm>
          <a:custGeom>
            <a:avLst/>
            <a:gdLst/>
            <a:ahLst/>
            <a:cxnLst/>
            <a:rect l="l" t="t" r="r" b="b"/>
            <a:pathLst>
              <a:path w="1104900" h="3209925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21892" y="4262628"/>
            <a:ext cx="207645" cy="624840"/>
          </a:xfrm>
          <a:custGeom>
            <a:avLst/>
            <a:gdLst/>
            <a:ahLst/>
            <a:cxnLst/>
            <a:rect l="l" t="t" r="r" b="b"/>
            <a:pathLst>
              <a:path w="207644" h="624839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275588" y="4846320"/>
            <a:ext cx="372110" cy="242570"/>
          </a:xfrm>
          <a:custGeom>
            <a:avLst/>
            <a:gdLst/>
            <a:ahLst/>
            <a:cxnLst/>
            <a:rect l="l" t="t" r="r" b="b"/>
            <a:pathLst>
              <a:path w="372110" h="24257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506979" y="3371088"/>
            <a:ext cx="904240" cy="3482340"/>
          </a:xfrm>
          <a:custGeom>
            <a:avLst/>
            <a:gdLst/>
            <a:ahLst/>
            <a:cxnLst/>
            <a:rect l="l" t="t" r="r" b="b"/>
            <a:pathLst>
              <a:path w="904239" h="3482340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w="904239" h="3482340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2933699" y="6169152"/>
            <a:ext cx="733425" cy="483234"/>
          </a:xfrm>
          <a:custGeom>
            <a:avLst/>
            <a:gdLst/>
            <a:ahLst/>
            <a:cxnLst/>
            <a:rect l="l" t="t" r="r" b="b"/>
            <a:pathLst>
              <a:path w="733425" h="483234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3323843" y="3368040"/>
            <a:ext cx="350520" cy="2871470"/>
          </a:xfrm>
          <a:custGeom>
            <a:avLst/>
            <a:gdLst/>
            <a:ahLst/>
            <a:cxnLst/>
            <a:rect l="l" t="t" r="r" b="b"/>
            <a:pathLst>
              <a:path w="350520" h="287147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bg 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076188" y="4849367"/>
            <a:ext cx="349250" cy="297815"/>
          </a:xfrm>
          <a:custGeom>
            <a:avLst/>
            <a:gdLst/>
            <a:ahLst/>
            <a:cxnLst/>
            <a:rect l="l" t="t" r="r" b="b"/>
            <a:pathLst>
              <a:path w="349250" h="297814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w="349250" h="297814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w="349250" h="297814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bg object 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5065775"/>
            <a:ext cx="247776" cy="85343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086612" y="4296155"/>
            <a:ext cx="64135" cy="544830"/>
          </a:xfrm>
          <a:custGeom>
            <a:avLst/>
            <a:gdLst/>
            <a:ahLst/>
            <a:cxnLst/>
            <a:rect l="l" t="t" r="r" b="b"/>
            <a:pathLst>
              <a:path w="64134" h="544829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w="64134" h="544829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w="64134" h="544829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bg object 10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036" y="4832095"/>
            <a:ext cx="100583" cy="69087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bg object 1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sp>
        <p:nvSpPr>
          <p:cNvPr id="112" name="bg object 112"/>
          <p:cNvSpPr/>
          <p:nvPr/>
        </p:nvSpPr>
        <p:spPr>
          <a:xfrm>
            <a:off x="1342644" y="4372355"/>
            <a:ext cx="50800" cy="441959"/>
          </a:xfrm>
          <a:custGeom>
            <a:avLst/>
            <a:gdLst/>
            <a:ahLst/>
            <a:cxnLst/>
            <a:rect l="l" t="t" r="r" b="b"/>
            <a:pathLst>
              <a:path w="50800" h="44196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w="50800" h="44196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bg 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9220" y="4809743"/>
            <a:ext cx="81153" cy="65531"/>
          </a:xfrm>
          <a:prstGeom prst="rect">
            <a:avLst/>
          </a:prstGeom>
        </p:spPr>
      </p:pic>
      <p:sp>
        <p:nvSpPr>
          <p:cNvPr id="114" name="bg object 114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bg object 1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" name="bg object 1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29" name="bg object 129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bg 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6" name="bg object 136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4" name="bg object 1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5" name="bg object 155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bg object 1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6" name="bg object 176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1" name="bg object 1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2" name="bg object 182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5" name="bg object 1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6" name="bg object 196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0" name="bg object 2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1" name="bg object 201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bg object 20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1476" y="4894198"/>
            <a:ext cx="213537" cy="83184"/>
          </a:xfrm>
          <a:prstGeom prst="rect">
            <a:avLst/>
          </a:prstGeom>
        </p:spPr>
      </p:pic>
      <p:sp>
        <p:nvSpPr>
          <p:cNvPr id="204" name="bg object 204"/>
          <p:cNvSpPr/>
          <p:nvPr/>
        </p:nvSpPr>
        <p:spPr>
          <a:xfrm>
            <a:off x="1250264" y="4962778"/>
            <a:ext cx="397510" cy="146050"/>
          </a:xfrm>
          <a:custGeom>
            <a:avLst/>
            <a:gdLst/>
            <a:ahLst/>
            <a:cxnLst/>
            <a:rect l="l" t="t" r="r" b="b"/>
            <a:pathLst>
              <a:path w="397510" h="14605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" name="bg object 20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06" name="bg object 206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3089" y="2249881"/>
            <a:ext cx="8465820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0" y="1772777"/>
            <a:ext cx="4343400" cy="165622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lang="pt-BR" sz="3800" b="1" spc="-5" dirty="0">
                <a:latin typeface="Nirmala UI"/>
                <a:cs typeface="Nirmala UI"/>
              </a:rPr>
              <a:t>VERSIONAMENTO COM GIT E GITHUB</a:t>
            </a:r>
            <a:endParaRPr sz="3800" dirty="0">
              <a:latin typeface="Nirmala UI"/>
              <a:cs typeface="Nirmala UI"/>
            </a:endParaRPr>
          </a:p>
        </p:txBody>
      </p:sp>
      <p:sp>
        <p:nvSpPr>
          <p:cNvPr id="4" name="AutoShape 2" descr="Javascript [40 Horas] - Curso em Vídeo"/>
          <p:cNvSpPr>
            <a:spLocks noChangeAspect="1" noChangeArrowheads="1"/>
          </p:cNvSpPr>
          <p:nvPr/>
        </p:nvSpPr>
        <p:spPr bwMode="auto">
          <a:xfrm>
            <a:off x="-341629" y="-4893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6CD2D4-4219-464F-BBFD-647EE05A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429000"/>
            <a:ext cx="1213962" cy="1213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E80C87-2C05-4F10-B4F6-6D1D6FA5E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76" y="3424382"/>
            <a:ext cx="1213962" cy="12139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69824"/>
            <a:ext cx="6324600" cy="661756"/>
          </a:xfrm>
        </p:spPr>
        <p:txBody>
          <a:bodyPr/>
          <a:lstStyle/>
          <a:p>
            <a:r>
              <a:rPr lang="pt-BR" dirty="0"/>
              <a:t>REQUISITOS DE SOFTWARE</a:t>
            </a:r>
          </a:p>
        </p:txBody>
      </p:sp>
      <p:pic>
        <p:nvPicPr>
          <p:cNvPr id="18" name="Picture 4" descr="Ícone computador desktop 569520 Vetor no Vecteezy">
            <a:extLst>
              <a:ext uri="{FF2B5EF4-FFF2-40B4-BE49-F238E27FC236}">
                <a16:creationId xmlns:a16="http://schemas.microsoft.com/office/drawing/2014/main" id="{56D57693-D5BC-4D2E-AAAE-94900BEC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34" y="1295400"/>
            <a:ext cx="1903731" cy="190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74E0B7B-5D69-4915-99EE-FA95ACC9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93" y="4838065"/>
            <a:ext cx="1143000" cy="1143000"/>
          </a:xfrm>
          <a:prstGeom prst="rect">
            <a:avLst/>
          </a:prstGeom>
        </p:spPr>
      </p:pic>
      <p:cxnSp>
        <p:nvCxnSpPr>
          <p:cNvPr id="27" name="Conector de seta reta 8">
            <a:extLst>
              <a:ext uri="{FF2B5EF4-FFF2-40B4-BE49-F238E27FC236}">
                <a16:creationId xmlns:a16="http://schemas.microsoft.com/office/drawing/2014/main" id="{77521FBD-946F-4675-B785-20A5B2526885}"/>
              </a:ext>
            </a:extLst>
          </p:cNvPr>
          <p:cNvCxnSpPr>
            <a:cxnSpLocks/>
          </p:cNvCxnSpPr>
          <p:nvPr/>
        </p:nvCxnSpPr>
        <p:spPr>
          <a:xfrm>
            <a:off x="6633974" y="3179446"/>
            <a:ext cx="708064" cy="144821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11">
            <a:extLst>
              <a:ext uri="{FF2B5EF4-FFF2-40B4-BE49-F238E27FC236}">
                <a16:creationId xmlns:a16="http://schemas.microsoft.com/office/drawing/2014/main" id="{2EACEA22-ED32-4B7C-A603-D17386A598F0}"/>
              </a:ext>
            </a:extLst>
          </p:cNvPr>
          <p:cNvCxnSpPr>
            <a:cxnSpLocks/>
          </p:cNvCxnSpPr>
          <p:nvPr/>
        </p:nvCxnSpPr>
        <p:spPr>
          <a:xfrm>
            <a:off x="7212328" y="2759496"/>
            <a:ext cx="2279571" cy="89810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13">
            <a:extLst>
              <a:ext uri="{FF2B5EF4-FFF2-40B4-BE49-F238E27FC236}">
                <a16:creationId xmlns:a16="http://schemas.microsoft.com/office/drawing/2014/main" id="{25FB3328-7082-4243-BBA7-DCB54AF0158B}"/>
              </a:ext>
            </a:extLst>
          </p:cNvPr>
          <p:cNvCxnSpPr>
            <a:cxnSpLocks/>
          </p:cNvCxnSpPr>
          <p:nvPr/>
        </p:nvCxnSpPr>
        <p:spPr>
          <a:xfrm flipH="1">
            <a:off x="2666996" y="2759496"/>
            <a:ext cx="2312676" cy="89810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CFBA1E16-A56B-4072-899E-C21CF275C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14" y="3407195"/>
            <a:ext cx="1220463" cy="122046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4206ABF3-F522-4A3D-911F-3973164B6277}"/>
              </a:ext>
            </a:extLst>
          </p:cNvPr>
          <p:cNvSpPr txBox="1"/>
          <p:nvPr/>
        </p:nvSpPr>
        <p:spPr>
          <a:xfrm>
            <a:off x="9614322" y="4627658"/>
            <a:ext cx="126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GitHub Desktop</a:t>
            </a:r>
            <a:endParaRPr lang="pt-BR" b="1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D8C48F1B-1E42-4AA5-981C-5842721E89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27" y="3407195"/>
            <a:ext cx="1220469" cy="1220469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F1EE8953-EDE3-4892-B165-41BE273FB91F}"/>
              </a:ext>
            </a:extLst>
          </p:cNvPr>
          <p:cNvSpPr txBox="1"/>
          <p:nvPr/>
        </p:nvSpPr>
        <p:spPr>
          <a:xfrm>
            <a:off x="1707134" y="4627658"/>
            <a:ext cx="69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Git</a:t>
            </a:r>
            <a:endParaRPr lang="pt-BR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91CBD86-B442-4825-BE5E-A2134037D8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86" y="4720210"/>
            <a:ext cx="1260855" cy="1260855"/>
          </a:xfrm>
          <a:prstGeom prst="rect">
            <a:avLst/>
          </a:prstGeom>
        </p:spPr>
      </p:pic>
      <p:cxnSp>
        <p:nvCxnSpPr>
          <p:cNvPr id="22" name="Conector de seta reta 8">
            <a:extLst>
              <a:ext uri="{FF2B5EF4-FFF2-40B4-BE49-F238E27FC236}">
                <a16:creationId xmlns:a16="http://schemas.microsoft.com/office/drawing/2014/main" id="{13F16DB7-8397-4B70-92F1-AC5FC4B0323D}"/>
              </a:ext>
            </a:extLst>
          </p:cNvPr>
          <p:cNvCxnSpPr>
            <a:cxnSpLocks/>
          </p:cNvCxnSpPr>
          <p:nvPr/>
        </p:nvCxnSpPr>
        <p:spPr>
          <a:xfrm flipH="1">
            <a:off x="4557755" y="3208548"/>
            <a:ext cx="866055" cy="141911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4DA7E8F-B1C2-47F7-83AA-90673056B180}"/>
              </a:ext>
            </a:extLst>
          </p:cNvPr>
          <p:cNvSpPr txBox="1"/>
          <p:nvPr/>
        </p:nvSpPr>
        <p:spPr>
          <a:xfrm>
            <a:off x="3795625" y="5960803"/>
            <a:ext cx="126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vs</a:t>
            </a:r>
            <a:r>
              <a:rPr lang="pt-BR" sz="2400" b="1" dirty="0"/>
              <a:t> </a:t>
            </a:r>
            <a:r>
              <a:rPr lang="pt-BR" sz="2400" b="1" dirty="0" err="1"/>
              <a:t>code</a:t>
            </a:r>
            <a:endParaRPr lang="pt-BR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1E1684-8333-438D-80C9-D1517C593CDA}"/>
              </a:ext>
            </a:extLst>
          </p:cNvPr>
          <p:cNvSpPr txBox="1"/>
          <p:nvPr/>
        </p:nvSpPr>
        <p:spPr>
          <a:xfrm>
            <a:off x="6745965" y="5958494"/>
            <a:ext cx="126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Chrome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5527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CRIANDO SEU PERFIL NO GITHUB</a:t>
            </a:r>
            <a:endParaRPr spc="-5" dirty="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AE981B44-0F0B-4EC4-9666-81227582AC0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83" y="1795363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457200"/>
            <a:ext cx="3200400" cy="605790"/>
          </a:xfrm>
        </p:spPr>
        <p:txBody>
          <a:bodyPr/>
          <a:lstStyle/>
          <a:p>
            <a:r>
              <a:rPr lang="pt-BR" dirty="0"/>
              <a:t>GIT E GITHUB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95EBD05-6FEF-4BB1-B05C-797A7A606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871437"/>
            <a:ext cx="2143125" cy="21431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8279FC8-1F39-4BF2-852C-CD60AD5BB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1905000" cy="1905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151A38-DE86-49CC-A699-ED99A42A8D34}"/>
              </a:ext>
            </a:extLst>
          </p:cNvPr>
          <p:cNvSpPr txBox="1"/>
          <p:nvPr/>
        </p:nvSpPr>
        <p:spPr>
          <a:xfrm>
            <a:off x="3733800" y="1509236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Git</a:t>
            </a:r>
            <a:r>
              <a:rPr lang="pt-BR" dirty="0"/>
              <a:t> é um sistema de controle de versão distribuído amplamente utilizado para rastrear as alterações no código-fonte durante o desenvolvimento de software. Ele foi criado por Linus Torvalds em 2005 para gerenciar o desenvolvimento do kernel do Linux, mas desde então se tornou uma ferramenta fundamental em muitos outros projetos.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916D540-64D6-45CD-8FE8-9663397028A1}"/>
              </a:ext>
            </a:extLst>
          </p:cNvPr>
          <p:cNvSpPr txBox="1"/>
          <p:nvPr/>
        </p:nvSpPr>
        <p:spPr>
          <a:xfrm>
            <a:off x="1143000" y="4065836"/>
            <a:ext cx="716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GitHub é uma plataforma de hospedagem baseada em nuvem para projetos de software que utilizam o </a:t>
            </a:r>
            <a:r>
              <a:rPr lang="pt-BR" dirty="0" err="1"/>
              <a:t>Git</a:t>
            </a:r>
            <a:r>
              <a:rPr lang="pt-BR" dirty="0"/>
              <a:t> para controle de versão. Ele oferece recursos adicionais para colaboração, gerenciamento de projetos e integração contínua, além de fornecer um espaço centralizado para desenvolvedores compartilharem e colaborarem em projetos de código aberto e privados.</a:t>
            </a:r>
          </a:p>
        </p:txBody>
      </p:sp>
    </p:spTree>
    <p:extLst>
      <p:ext uri="{BB962C8B-B14F-4D97-AF65-F5344CB8AC3E}">
        <p14:creationId xmlns:p14="http://schemas.microsoft.com/office/powerpoint/2010/main" val="172993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300" y="457200"/>
            <a:ext cx="914400" cy="584775"/>
          </a:xfrm>
        </p:spPr>
        <p:txBody>
          <a:bodyPr/>
          <a:lstStyle/>
          <a:p>
            <a:r>
              <a:rPr lang="pt-BR" dirty="0"/>
              <a:t>GIT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1EA9A2-D3AF-4FC9-9E62-562A5EF77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7200"/>
            <a:ext cx="584775" cy="5847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8EB1140-B388-4A5E-8402-2889F74387E4}"/>
              </a:ext>
            </a:extLst>
          </p:cNvPr>
          <p:cNvSpPr txBox="1"/>
          <p:nvPr/>
        </p:nvSpPr>
        <p:spPr>
          <a:xfrm>
            <a:off x="914400" y="1295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VERSIONAMENTO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5D7C8-0590-462A-A13A-39FB28124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1544770" cy="15447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97B455-4603-4CB6-BA6F-5A79F0525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93" y="2209800"/>
            <a:ext cx="1544770" cy="15447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30320A-6FAF-4D0A-B963-B1B6F11E2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61" y="2209800"/>
            <a:ext cx="1544770" cy="154477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D56C068-D9C2-4BC8-8910-F16BF5F205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629" y="2209800"/>
            <a:ext cx="1544770" cy="154477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9846454-5F08-4B1E-AE61-E723C392B7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0" y="4447309"/>
            <a:ext cx="1544770" cy="154477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801FA62-ED3E-43EC-8FE3-E11912B422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30" y="4391025"/>
            <a:ext cx="1544770" cy="1544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08202D7-1AFD-4A12-84A6-A9DEC34E2B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1024"/>
            <a:ext cx="1544770" cy="154477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B0DA494-A92E-40BF-AB0A-0E694090C3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310" y="4447309"/>
            <a:ext cx="1544770" cy="154477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9B6656-D0B7-4E9B-8F75-9267D64926BF}"/>
              </a:ext>
            </a:extLst>
          </p:cNvPr>
          <p:cNvSpPr txBox="1"/>
          <p:nvPr/>
        </p:nvSpPr>
        <p:spPr>
          <a:xfrm>
            <a:off x="1193990" y="3888131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Index.html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9B44584-04B9-4B5D-9706-4ECA6B49A9A3}"/>
              </a:ext>
            </a:extLst>
          </p:cNvPr>
          <p:cNvSpPr txBox="1"/>
          <p:nvPr/>
        </p:nvSpPr>
        <p:spPr>
          <a:xfrm>
            <a:off x="3714988" y="3916273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site-cliente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5173EC-A376-435C-9DCB-2EB9886F5095}"/>
              </a:ext>
            </a:extLst>
          </p:cNvPr>
          <p:cNvSpPr txBox="1"/>
          <p:nvPr/>
        </p:nvSpPr>
        <p:spPr>
          <a:xfrm>
            <a:off x="6263301" y="3888131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site-cliente.zip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0539B3A-BD03-4103-8A8B-1BF91F6D047F}"/>
              </a:ext>
            </a:extLst>
          </p:cNvPr>
          <p:cNvSpPr txBox="1"/>
          <p:nvPr/>
        </p:nvSpPr>
        <p:spPr>
          <a:xfrm>
            <a:off x="8821414" y="3888131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site-cliente-v1.zip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9248B25-4AC4-4946-8AE5-774026FD953C}"/>
              </a:ext>
            </a:extLst>
          </p:cNvPr>
          <p:cNvSpPr txBox="1"/>
          <p:nvPr/>
        </p:nvSpPr>
        <p:spPr>
          <a:xfrm>
            <a:off x="694084" y="6048334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site-cliente-v2.zip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879F95C-08AE-4ED7-B9BB-67DF8229D39D}"/>
              </a:ext>
            </a:extLst>
          </p:cNvPr>
          <p:cNvSpPr txBox="1"/>
          <p:nvPr/>
        </p:nvSpPr>
        <p:spPr>
          <a:xfrm>
            <a:off x="3403194" y="6045714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site-cliente-v3.zip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E52E7A2-1415-463E-8D54-DAA75150C46C}"/>
              </a:ext>
            </a:extLst>
          </p:cNvPr>
          <p:cNvSpPr txBox="1"/>
          <p:nvPr/>
        </p:nvSpPr>
        <p:spPr>
          <a:xfrm>
            <a:off x="5755438" y="6045714"/>
            <a:ext cx="255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site-cliente-deu-bosta.zip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A054EA8-169F-43D6-B1B7-BFF827AE9BE1}"/>
              </a:ext>
            </a:extLst>
          </p:cNvPr>
          <p:cNvSpPr txBox="1"/>
          <p:nvPr/>
        </p:nvSpPr>
        <p:spPr>
          <a:xfrm>
            <a:off x="8499659" y="6045714"/>
            <a:ext cx="24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site-cliente-agora-vai.zip</a:t>
            </a:r>
          </a:p>
        </p:txBody>
      </p:sp>
    </p:spTree>
    <p:extLst>
      <p:ext uri="{BB962C8B-B14F-4D97-AF65-F5344CB8AC3E}">
        <p14:creationId xmlns:p14="http://schemas.microsoft.com/office/powerpoint/2010/main" val="49427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300" y="457200"/>
            <a:ext cx="914400" cy="584775"/>
          </a:xfrm>
        </p:spPr>
        <p:txBody>
          <a:bodyPr/>
          <a:lstStyle/>
          <a:p>
            <a:r>
              <a:rPr lang="pt-BR" dirty="0"/>
              <a:t>GIT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1EA9A2-D3AF-4FC9-9E62-562A5EF77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7200"/>
            <a:ext cx="584775" cy="5847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8EB1140-B388-4A5E-8402-2889F74387E4}"/>
              </a:ext>
            </a:extLst>
          </p:cNvPr>
          <p:cNvSpPr txBox="1"/>
          <p:nvPr/>
        </p:nvSpPr>
        <p:spPr>
          <a:xfrm>
            <a:off x="990600" y="1425008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BACKUP DO VERSIONAMENTO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330320A-6FAF-4D0A-B963-B1B6F11E2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985983" cy="98598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D56C068-D9C2-4BC8-8910-F16BF5F205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985983" cy="98598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CB43B87-3F1A-428D-A57A-CE439496E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95777"/>
            <a:ext cx="985983" cy="98598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0267121-418B-47C7-BB57-FCCA074FA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695777"/>
            <a:ext cx="985983" cy="98598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2CFAFFD1-05A3-4972-B0B4-9E07DF62EE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60973"/>
            <a:ext cx="985983" cy="98598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0CC1698-AE6D-4552-A790-5B3DD0303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60973"/>
            <a:ext cx="985983" cy="98598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227B0DB-64BA-45C2-B1A4-49CE03C6545D}"/>
              </a:ext>
            </a:extLst>
          </p:cNvPr>
          <p:cNvCxnSpPr>
            <a:cxnSpLocks/>
          </p:cNvCxnSpPr>
          <p:nvPr/>
        </p:nvCxnSpPr>
        <p:spPr>
          <a:xfrm>
            <a:off x="4724400" y="4267200"/>
            <a:ext cx="259080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5F182EF-309B-46ED-A535-7E2BD092A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178455"/>
            <a:ext cx="1445757" cy="129539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360362D-F30B-4368-AA90-5C875EDC1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476" y="2438400"/>
            <a:ext cx="201592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300" y="457200"/>
            <a:ext cx="914400" cy="584775"/>
          </a:xfrm>
        </p:spPr>
        <p:txBody>
          <a:bodyPr/>
          <a:lstStyle/>
          <a:p>
            <a:r>
              <a:rPr lang="pt-BR" dirty="0"/>
              <a:t>GIT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1EA9A2-D3AF-4FC9-9E62-562A5EF77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7200"/>
            <a:ext cx="584775" cy="5847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8EB1140-B388-4A5E-8402-2889F74387E4}"/>
              </a:ext>
            </a:extLst>
          </p:cNvPr>
          <p:cNvSpPr txBox="1"/>
          <p:nvPr/>
        </p:nvSpPr>
        <p:spPr>
          <a:xfrm>
            <a:off x="457200" y="1201142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VERSIONAMENTO EM GRUPO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5A567B8-415C-4DB3-92C0-9724FA88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865" y="3849777"/>
            <a:ext cx="2010056" cy="10097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C5152D-2831-48F9-87FF-AD999B685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65" y="3849777"/>
            <a:ext cx="2038635" cy="98121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8FCF102-2563-4E50-90EE-FA543A96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865" y="5540546"/>
            <a:ext cx="2010056" cy="100979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66AFF5C-D3A6-4395-980E-2FE79D416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21" y="5569125"/>
            <a:ext cx="2038635" cy="98121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5265959-687E-4FC3-95CF-1DA63469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419209"/>
            <a:ext cx="2010056" cy="100979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AD9FDF8-78C0-4B20-BF4B-A8DBD858E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865" y="2500446"/>
            <a:ext cx="2038635" cy="98121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A01166C-7F8A-4E1A-8E41-9450E28FA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86" y="4892847"/>
            <a:ext cx="1445757" cy="1295398"/>
          </a:xfrm>
          <a:prstGeom prst="rect">
            <a:avLst/>
          </a:prstGeom>
        </p:spPr>
      </p:pic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30A509F2-0D61-458E-9592-A76C2E637905}"/>
              </a:ext>
            </a:extLst>
          </p:cNvPr>
          <p:cNvCxnSpPr>
            <a:stCxn id="9" idx="3"/>
          </p:cNvCxnSpPr>
          <p:nvPr/>
        </p:nvCxnSpPr>
        <p:spPr>
          <a:xfrm>
            <a:off x="3624700" y="4340383"/>
            <a:ext cx="1800800" cy="765017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1B40E263-29C0-4B34-B23C-B3EC4E94A262}"/>
              </a:ext>
            </a:extLst>
          </p:cNvPr>
          <p:cNvCxnSpPr>
            <a:stCxn id="29" idx="3"/>
          </p:cNvCxnSpPr>
          <p:nvPr/>
        </p:nvCxnSpPr>
        <p:spPr>
          <a:xfrm flipV="1">
            <a:off x="2752156" y="5791200"/>
            <a:ext cx="2505644" cy="268531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4BCBD17-AA4A-495E-B91B-5C43A728B0C7}"/>
              </a:ext>
            </a:extLst>
          </p:cNvPr>
          <p:cNvCxnSpPr>
            <a:stCxn id="31" idx="2"/>
          </p:cNvCxnSpPr>
          <p:nvPr/>
        </p:nvCxnSpPr>
        <p:spPr>
          <a:xfrm>
            <a:off x="4406183" y="3481658"/>
            <a:ext cx="1308817" cy="1241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2803641-3022-485F-9341-39453D4D42E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6591442" y="3429000"/>
            <a:ext cx="890586" cy="129389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9D73ABF0-B418-48E9-AB06-2319504D8921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6880943" y="4354673"/>
            <a:ext cx="1486923" cy="925672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o 48">
            <a:extLst>
              <a:ext uri="{FF2B5EF4-FFF2-40B4-BE49-F238E27FC236}">
                <a16:creationId xmlns:a16="http://schemas.microsoft.com/office/drawing/2014/main" id="{71E0D289-FE1B-4523-8D34-B9F374B5775A}"/>
              </a:ext>
            </a:extLst>
          </p:cNvPr>
          <p:cNvCxnSpPr>
            <a:stCxn id="28" idx="1"/>
          </p:cNvCxnSpPr>
          <p:nvPr/>
        </p:nvCxnSpPr>
        <p:spPr>
          <a:xfrm rot="10800000">
            <a:off x="7010401" y="5867400"/>
            <a:ext cx="2500465" cy="178042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300" y="457200"/>
            <a:ext cx="914400" cy="584775"/>
          </a:xfrm>
        </p:spPr>
        <p:txBody>
          <a:bodyPr/>
          <a:lstStyle/>
          <a:p>
            <a:r>
              <a:rPr lang="pt-BR" dirty="0"/>
              <a:t>GIT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1EA9A2-D3AF-4FC9-9E62-562A5EF77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7200"/>
            <a:ext cx="584775" cy="5847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7A499A2-1FF3-4124-BB46-0281907E860E}"/>
              </a:ext>
            </a:extLst>
          </p:cNvPr>
          <p:cNvSpPr txBox="1"/>
          <p:nvPr/>
        </p:nvSpPr>
        <p:spPr>
          <a:xfrm>
            <a:off x="1066800" y="1230616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pt-BR" dirty="0"/>
              <a:t> é um software de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Controle de Versão (VCS) </a:t>
            </a:r>
            <a:r>
              <a:rPr lang="pt-BR" dirty="0"/>
              <a:t>criado para oferecer um controle mais preciso sobre as diferentes versões dos arquivos em um projeto. Ao contrário da abordagem de gerar um novo arquivo zip a cada alteração, o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pt-BR" dirty="0"/>
              <a:t> adota uma abordagem mais granular. Ele consegue monitorar cada mudança realizada no código, permitindo salvar cada alteração individualmente.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capacidade de monitoramento minucioso significa que o </a:t>
            </a:r>
            <a:r>
              <a:rPr lang="pt-BR" dirty="0" err="1"/>
              <a:t>Git</a:t>
            </a:r>
            <a:r>
              <a:rPr lang="pt-BR" dirty="0"/>
              <a:t> registra não apenas as versões finais dos arquivos, mas também todas as alterações realizadas ao longo do tempo. Cada pequena modificação, seja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adicionar</a:t>
            </a:r>
            <a:r>
              <a:rPr lang="pt-BR" dirty="0"/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uma</a:t>
            </a:r>
            <a:r>
              <a:rPr lang="pt-BR" dirty="0"/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linha</a:t>
            </a:r>
            <a:r>
              <a:rPr lang="pt-BR" dirty="0"/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pt-BR" dirty="0"/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  <a:r>
              <a:rPr lang="pt-BR" dirty="0"/>
              <a:t>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corrigir</a:t>
            </a:r>
            <a:r>
              <a:rPr lang="pt-BR" dirty="0"/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pt-BR" dirty="0"/>
              <a:t>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erro</a:t>
            </a:r>
            <a:r>
              <a:rPr lang="pt-BR" dirty="0"/>
              <a:t> ou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realizar</a:t>
            </a:r>
            <a:r>
              <a:rPr lang="pt-BR" dirty="0"/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uma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refatoração</a:t>
            </a:r>
            <a:r>
              <a:rPr lang="pt-BR" dirty="0"/>
              <a:t>, é registrada pelo </a:t>
            </a:r>
            <a:r>
              <a:rPr lang="pt-BR" dirty="0" err="1"/>
              <a:t>Git</a:t>
            </a:r>
            <a:r>
              <a:rPr lang="pt-BR" dirty="0"/>
              <a:t>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046701E-8614-48A6-84EF-98CB9DAE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73" y="4155911"/>
            <a:ext cx="1189182" cy="57236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26A3D74-E4CC-4920-A45B-F7874772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73" y="5072758"/>
            <a:ext cx="1189182" cy="5723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5F3204D-4E79-45A1-ACBF-0D2E397C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73" y="5989605"/>
            <a:ext cx="1189182" cy="5723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09068E-C4A2-4A42-8BAB-FE901193F8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73" y="4155911"/>
            <a:ext cx="572363" cy="57236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256CA7D-3245-4360-92FC-C4DAFA4999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73" y="5072758"/>
            <a:ext cx="572363" cy="57236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E459F7E-6C76-46DC-8D1F-1FC0C59142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73" y="5989605"/>
            <a:ext cx="572363" cy="572363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39F235A-6113-455D-8877-6D89727F4534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3166055" y="4442093"/>
            <a:ext cx="86821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B00920-E6DE-471C-A00B-08BB9365EDC1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3166055" y="5358940"/>
            <a:ext cx="86821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48A972F-C95E-4183-90A0-34547A3513D9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3166055" y="6275787"/>
            <a:ext cx="86821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5944C3E0-0817-49CC-B604-A5D165A7BC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155911"/>
            <a:ext cx="1727326" cy="1727326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95C7A14-D958-47AF-8F00-B0268C5D435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606636" y="4442093"/>
            <a:ext cx="247563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3BC038B-AEDB-413F-8B5F-47705D2CE3BD}"/>
              </a:ext>
            </a:extLst>
          </p:cNvPr>
          <p:cNvCxnSpPr>
            <a:cxnSpLocks/>
          </p:cNvCxnSpPr>
          <p:nvPr/>
        </p:nvCxnSpPr>
        <p:spPr>
          <a:xfrm flipV="1">
            <a:off x="4606636" y="5072758"/>
            <a:ext cx="2475637" cy="2861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026C486-1F6C-48C6-87FA-3D6C2823D2C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606636" y="5645121"/>
            <a:ext cx="2475637" cy="63066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32A179A-3BB2-44FD-AD3E-F8298E88F693}"/>
              </a:ext>
            </a:extLst>
          </p:cNvPr>
          <p:cNvSpPr txBox="1"/>
          <p:nvPr/>
        </p:nvSpPr>
        <p:spPr>
          <a:xfrm>
            <a:off x="3778254" y="3616292"/>
            <a:ext cx="108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Repositório </a:t>
            </a:r>
          </a:p>
          <a:p>
            <a:pPr algn="ctr"/>
            <a:r>
              <a:rPr lang="pt-BR" sz="1400" b="1" dirty="0"/>
              <a:t>Local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D5987B7-1F5D-4783-B354-36AE95AF136E}"/>
              </a:ext>
            </a:extLst>
          </p:cNvPr>
          <p:cNvSpPr txBox="1"/>
          <p:nvPr/>
        </p:nvSpPr>
        <p:spPr>
          <a:xfrm>
            <a:off x="7560463" y="3606394"/>
            <a:ext cx="108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Repositório </a:t>
            </a:r>
          </a:p>
          <a:p>
            <a:pPr algn="ctr"/>
            <a:r>
              <a:rPr lang="pt-BR" sz="1400" b="1" dirty="0"/>
              <a:t>Remoto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65D3E65-CABE-4E9E-83A3-AB8226916D23}"/>
              </a:ext>
            </a:extLst>
          </p:cNvPr>
          <p:cNvSpPr txBox="1"/>
          <p:nvPr/>
        </p:nvSpPr>
        <p:spPr>
          <a:xfrm>
            <a:off x="3193764" y="4117917"/>
            <a:ext cx="75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commit</a:t>
            </a:r>
            <a:endParaRPr lang="pt-BR" b="1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4B01FFC3-1C65-496C-9C67-202ACA0DA0F4}"/>
              </a:ext>
            </a:extLst>
          </p:cNvPr>
          <p:cNvSpPr txBox="1"/>
          <p:nvPr/>
        </p:nvSpPr>
        <p:spPr>
          <a:xfrm>
            <a:off x="5216382" y="411596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push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248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8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489525"/>
            <a:ext cx="1828800" cy="584775"/>
          </a:xfrm>
        </p:spPr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A499A2-1FF3-4124-BB46-0281907E860E}"/>
              </a:ext>
            </a:extLst>
          </p:cNvPr>
          <p:cNvSpPr txBox="1"/>
          <p:nvPr/>
        </p:nvSpPr>
        <p:spPr>
          <a:xfrm>
            <a:off x="1600200" y="1447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GitHub é uma plataforma online, baseada em nuvem, que utiliza o </a:t>
            </a:r>
            <a:r>
              <a:rPr lang="pt-BR" dirty="0" err="1"/>
              <a:t>Git</a:t>
            </a:r>
            <a:r>
              <a:rPr lang="pt-BR" dirty="0"/>
              <a:t> como base para hospedar e gerenciar projetos de software.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2C4ECF-36F3-4B22-8515-D7702FEA7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8524"/>
            <a:ext cx="86677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C7E70B-21CA-4E40-85F2-5CEDE21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84" y="3038819"/>
            <a:ext cx="1189182" cy="5723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843C00-C048-488D-837E-318A8284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84" y="3955666"/>
            <a:ext cx="1189182" cy="5723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16F73C2-17B6-4218-82F0-6DEB1630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84" y="4872513"/>
            <a:ext cx="1189182" cy="5723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92BD1E-69CF-439D-AB06-3DE4331D6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84" y="3038819"/>
            <a:ext cx="572363" cy="5723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F7F8601-EFA8-4D71-83EE-3C5A587D6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84" y="3955666"/>
            <a:ext cx="572363" cy="5723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53A0E6C-71ED-4B61-9F37-FE01CF85F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84" y="4872513"/>
            <a:ext cx="572363" cy="572363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44FE46C-B4F0-4FE3-A59B-863E7F65224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111966" y="3325001"/>
            <a:ext cx="86821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C462C08-DA53-4662-81F5-0CCFE1CF22A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111966" y="4241848"/>
            <a:ext cx="86821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0313C43-A574-485B-95DE-7143DD29E01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111966" y="5158695"/>
            <a:ext cx="86821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EA8FCA34-D09F-4A85-9F96-C6D518E52E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11" y="3038819"/>
            <a:ext cx="1727326" cy="1727326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3EBB308-665E-416A-AEAA-1EB4F93521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52547" y="3325001"/>
            <a:ext cx="247563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8FD0119-8635-4012-9600-5D2132EF695A}"/>
              </a:ext>
            </a:extLst>
          </p:cNvPr>
          <p:cNvCxnSpPr>
            <a:cxnSpLocks/>
          </p:cNvCxnSpPr>
          <p:nvPr/>
        </p:nvCxnSpPr>
        <p:spPr>
          <a:xfrm flipV="1">
            <a:off x="4552547" y="3955666"/>
            <a:ext cx="2475637" cy="2861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1486527-2515-49C7-B2FF-31AC98BFB65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552547" y="4528029"/>
            <a:ext cx="2475637" cy="63066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480650-D8ED-4233-9EF5-9564D09A562B}"/>
              </a:ext>
            </a:extLst>
          </p:cNvPr>
          <p:cNvSpPr txBox="1"/>
          <p:nvPr/>
        </p:nvSpPr>
        <p:spPr>
          <a:xfrm>
            <a:off x="3724165" y="2499200"/>
            <a:ext cx="108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Repositório </a:t>
            </a:r>
          </a:p>
          <a:p>
            <a:pPr algn="ctr"/>
            <a:r>
              <a:rPr lang="pt-BR" sz="1400" b="1" dirty="0"/>
              <a:t>Local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305FF60-4D39-440E-B305-C6BFBDFE2DA4}"/>
              </a:ext>
            </a:extLst>
          </p:cNvPr>
          <p:cNvSpPr txBox="1"/>
          <p:nvPr/>
        </p:nvSpPr>
        <p:spPr>
          <a:xfrm>
            <a:off x="7506374" y="2489302"/>
            <a:ext cx="108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Repositório </a:t>
            </a:r>
          </a:p>
          <a:p>
            <a:pPr algn="ctr"/>
            <a:r>
              <a:rPr lang="pt-BR" sz="1400" b="1" dirty="0"/>
              <a:t>Remoto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788F8B-B8FA-4329-870D-18FEABE810B7}"/>
              </a:ext>
            </a:extLst>
          </p:cNvPr>
          <p:cNvSpPr txBox="1"/>
          <p:nvPr/>
        </p:nvSpPr>
        <p:spPr>
          <a:xfrm>
            <a:off x="3139675" y="3000825"/>
            <a:ext cx="75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commit</a:t>
            </a:r>
            <a:endParaRPr lang="pt-BR" b="1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8F62D6-BEB5-440D-9195-E36D24926AAB}"/>
              </a:ext>
            </a:extLst>
          </p:cNvPr>
          <p:cNvSpPr txBox="1"/>
          <p:nvPr/>
        </p:nvSpPr>
        <p:spPr>
          <a:xfrm>
            <a:off x="5162293" y="299887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push</a:t>
            </a:r>
            <a:endParaRPr lang="pt-BR" b="1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0BCF9165-3B0E-41B1-9911-F2E86E865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85" y="2884798"/>
            <a:ext cx="880406" cy="88040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7B690B2-2EBA-49AE-8A74-D467A55D06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84" y="5359877"/>
            <a:ext cx="997053" cy="997053"/>
          </a:xfrm>
          <a:prstGeom prst="rect">
            <a:avLst/>
          </a:prstGeom>
        </p:spPr>
      </p:pic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F2EA2566-6541-4F6C-84EC-825466F18835}"/>
              </a:ext>
            </a:extLst>
          </p:cNvPr>
          <p:cNvCxnSpPr>
            <a:stCxn id="13" idx="2"/>
            <a:endCxn id="26" idx="1"/>
          </p:cNvCxnSpPr>
          <p:nvPr/>
        </p:nvCxnSpPr>
        <p:spPr>
          <a:xfrm rot="16200000" flipH="1">
            <a:off x="4545711" y="5165531"/>
            <a:ext cx="413528" cy="972218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0B12900-219E-489C-B2E5-8483558DDA3F}"/>
              </a:ext>
            </a:extLst>
          </p:cNvPr>
          <p:cNvCxnSpPr>
            <a:stCxn id="17" idx="3"/>
            <a:endCxn id="25" idx="1"/>
          </p:cNvCxnSpPr>
          <p:nvPr/>
        </p:nvCxnSpPr>
        <p:spPr>
          <a:xfrm flipV="1">
            <a:off x="8912237" y="3325001"/>
            <a:ext cx="786048" cy="5774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9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489525"/>
            <a:ext cx="1828800" cy="584775"/>
          </a:xfrm>
        </p:spPr>
        <p:txBody>
          <a:bodyPr/>
          <a:lstStyle/>
          <a:p>
            <a:r>
              <a:rPr lang="pt-BR" dirty="0"/>
              <a:t>GITHUB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2C4ECF-36F3-4B22-8515-D7702FEA7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8524"/>
            <a:ext cx="866775" cy="8667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707B3C6-AB27-4CF5-93C5-8E827EB9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14945"/>
            <a:ext cx="4727567" cy="316266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8EDDAD2-F5C4-48CD-A5DB-1F89E42DF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5" y="4267200"/>
            <a:ext cx="866775" cy="866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4C9BD48-10A4-4E2E-B896-0A8B08E0D192}"/>
              </a:ext>
            </a:extLst>
          </p:cNvPr>
          <p:cNvSpPr txBox="1"/>
          <p:nvPr/>
        </p:nvSpPr>
        <p:spPr>
          <a:xfrm>
            <a:off x="6096000" y="1752600"/>
            <a:ext cx="56388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Repositórios Ilimitados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Hospedagem de Código- Fonte em qualquer linguagem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Características de Rede Social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GitHub </a:t>
            </a:r>
            <a:r>
              <a:rPr lang="pt-BR" dirty="0" err="1"/>
              <a:t>Pages</a:t>
            </a:r>
            <a:r>
              <a:rPr lang="pt-BR" dirty="0"/>
              <a:t> integrado Hospedando sites em: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HTML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CSS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JavaScript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Colaboração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Forks</a:t>
            </a:r>
            <a:r>
              <a:rPr lang="pt-BR" dirty="0"/>
              <a:t> (Continuar projetos de outros usuários)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14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489525"/>
            <a:ext cx="1828800" cy="584775"/>
          </a:xfrm>
        </p:spPr>
        <p:txBody>
          <a:bodyPr/>
          <a:lstStyle/>
          <a:p>
            <a:r>
              <a:rPr lang="pt-BR" dirty="0"/>
              <a:t>GITHUB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2C4ECF-36F3-4B22-8515-D7702FEA7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8524"/>
            <a:ext cx="866775" cy="866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4C9BD48-10A4-4E2E-B896-0A8B08E0D192}"/>
              </a:ext>
            </a:extLst>
          </p:cNvPr>
          <p:cNvSpPr txBox="1"/>
          <p:nvPr/>
        </p:nvSpPr>
        <p:spPr>
          <a:xfrm>
            <a:off x="1371600" y="1600200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OUTROS REPOSITÓRIOS: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E548D7F-9068-43AA-BE0F-FF3DE3CF3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98" y="2740249"/>
            <a:ext cx="866775" cy="86677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5AB87D-4A2C-4D42-85ED-B02BE3FB0069}"/>
              </a:ext>
            </a:extLst>
          </p:cNvPr>
          <p:cNvSpPr txBox="1"/>
          <p:nvPr/>
        </p:nvSpPr>
        <p:spPr>
          <a:xfrm>
            <a:off x="2738740" y="377478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GitHub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E517323-3EB1-4A8E-A38D-13286283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68" y="2730845"/>
            <a:ext cx="866775" cy="88558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0D5F4F-A951-4C10-AA71-929F134AF336}"/>
              </a:ext>
            </a:extLst>
          </p:cNvPr>
          <p:cNvSpPr txBox="1"/>
          <p:nvPr/>
        </p:nvSpPr>
        <p:spPr>
          <a:xfrm>
            <a:off x="4646468" y="377478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GitLab</a:t>
            </a:r>
            <a:endParaRPr lang="pt-BR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0C812CA-4BAA-4437-BA51-575B16125B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20" y="2740249"/>
            <a:ext cx="885582" cy="88558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74F6F2-6E5B-4A95-B35F-3DE6EAEB25B7}"/>
              </a:ext>
            </a:extLst>
          </p:cNvPr>
          <p:cNvSpPr txBox="1"/>
          <p:nvPr/>
        </p:nvSpPr>
        <p:spPr>
          <a:xfrm>
            <a:off x="6451964" y="3774783"/>
            <a:ext cx="10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Bitbucket</a:t>
            </a:r>
            <a:endParaRPr lang="pt-BR" b="1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D44AE7-B125-492A-BFBD-43431637F1CA}"/>
              </a:ext>
            </a:extLst>
          </p:cNvPr>
          <p:cNvSpPr txBox="1"/>
          <p:nvPr/>
        </p:nvSpPr>
        <p:spPr>
          <a:xfrm>
            <a:off x="8519807" y="3774783"/>
            <a:ext cx="12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phabricator</a:t>
            </a:r>
            <a:endParaRPr lang="pt-BR" b="1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AD9840A-5DC3-4D54-89A3-434A8B157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2587765"/>
            <a:ext cx="1724266" cy="117173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194337F-B618-449F-B58F-A600D16012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83" y="4578126"/>
            <a:ext cx="1128593" cy="1128593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D6DA14F-2193-4ED1-B9AA-E1E772A2176B}"/>
              </a:ext>
            </a:extLst>
          </p:cNvPr>
          <p:cNvSpPr txBox="1"/>
          <p:nvPr/>
        </p:nvSpPr>
        <p:spPr>
          <a:xfrm>
            <a:off x="6451964" y="5791412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Kallithea</a:t>
            </a:r>
            <a:r>
              <a:rPr lang="pt-BR" dirty="0"/>
              <a:t> 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F38CE4DF-EF63-4EDE-B67E-5021424B5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409" y="4419600"/>
            <a:ext cx="658590" cy="128099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A4C7485-C029-4BEE-9A41-F70640146FB2}"/>
              </a:ext>
            </a:extLst>
          </p:cNvPr>
          <p:cNvSpPr txBox="1"/>
          <p:nvPr/>
        </p:nvSpPr>
        <p:spPr>
          <a:xfrm>
            <a:off x="4693755" y="57914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Gogs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106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364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Nirmala UI</vt:lpstr>
      <vt:lpstr>Office Theme</vt:lpstr>
      <vt:lpstr>Apresentação do PowerPoint</vt:lpstr>
      <vt:lpstr>GIT E GITHUB</vt:lpstr>
      <vt:lpstr>GIT</vt:lpstr>
      <vt:lpstr>GIT</vt:lpstr>
      <vt:lpstr>GIT</vt:lpstr>
      <vt:lpstr>GIT</vt:lpstr>
      <vt:lpstr>GITHUB</vt:lpstr>
      <vt:lpstr>GITHUB</vt:lpstr>
      <vt:lpstr>GITHUB</vt:lpstr>
      <vt:lpstr>REQUISITOS DE SOFTWARE</vt:lpstr>
      <vt:lpstr>CRIANDO SEU PERFIL NO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60</cp:revision>
  <dcterms:created xsi:type="dcterms:W3CDTF">2023-12-01T17:28:04Z</dcterms:created>
  <dcterms:modified xsi:type="dcterms:W3CDTF">2024-03-02T22:02:06Z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