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3FD4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/>
    <p:restoredTop sz="95673"/>
  </p:normalViewPr>
  <p:slideViewPr>
    <p:cSldViewPr snapToGrid="0" snapToObjects="1">
      <p:cViewPr varScale="1">
        <p:scale>
          <a:sx n="81" d="100"/>
          <a:sy n="81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AAE14-3E69-2046-9B34-92FC95698563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C9A1D-112B-F047-80AC-C24EFAFFDBC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 err="1" smtClean="0"/>
            <a:t>ViewGroup</a:t>
          </a:r>
          <a:endParaRPr lang="en-US" sz="2800" dirty="0"/>
        </a:p>
      </dgm:t>
    </dgm:pt>
    <dgm:pt modelId="{01593B7C-9CD3-DC45-BCB0-7A83520D1753}" type="parTrans" cxnId="{9DE6DD19-DDE4-574F-AE51-0A9834512B7E}">
      <dgm:prSet/>
      <dgm:spPr/>
      <dgm:t>
        <a:bodyPr/>
        <a:lstStyle/>
        <a:p>
          <a:endParaRPr lang="en-US"/>
        </a:p>
      </dgm:t>
    </dgm:pt>
    <dgm:pt modelId="{07D81746-692A-6F47-A25D-96074199F0C2}" type="sibTrans" cxnId="{9DE6DD19-DDE4-574F-AE51-0A9834512B7E}">
      <dgm:prSet/>
      <dgm:spPr/>
      <dgm:t>
        <a:bodyPr/>
        <a:lstStyle/>
        <a:p>
          <a:endParaRPr lang="en-US"/>
        </a:p>
      </dgm:t>
    </dgm:pt>
    <dgm:pt modelId="{B7C984D8-6AF4-E148-BE6F-1E1B372DA33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 err="1" smtClean="0"/>
            <a:t>ViewGroup</a:t>
          </a:r>
          <a:endParaRPr lang="en-US" sz="3800" dirty="0"/>
        </a:p>
      </dgm:t>
    </dgm:pt>
    <dgm:pt modelId="{C1DD7E25-7D5C-C149-B1AC-434C39A413D6}" type="parTrans" cxnId="{49ED60C7-E8A7-0D44-9A2B-BB93BED732B9}">
      <dgm:prSet/>
      <dgm:spPr/>
      <dgm:t>
        <a:bodyPr/>
        <a:lstStyle/>
        <a:p>
          <a:endParaRPr lang="en-US"/>
        </a:p>
      </dgm:t>
    </dgm:pt>
    <dgm:pt modelId="{53F9C282-04A3-A440-84E7-B3243D587346}" type="sibTrans" cxnId="{49ED60C7-E8A7-0D44-9A2B-BB93BED732B9}">
      <dgm:prSet/>
      <dgm:spPr/>
      <dgm:t>
        <a:bodyPr/>
        <a:lstStyle/>
        <a:p>
          <a:endParaRPr lang="en-US"/>
        </a:p>
      </dgm:t>
    </dgm:pt>
    <dgm:pt modelId="{3DB7EB3E-0686-CA41-AC40-48E28D1C4D6A}">
      <dgm:prSet phldrT="[Text]" custT="1"/>
      <dgm:spPr/>
      <dgm:t>
        <a:bodyPr/>
        <a:lstStyle/>
        <a:p>
          <a:r>
            <a:rPr lang="en-US" sz="2800" dirty="0" smtClean="0"/>
            <a:t>View</a:t>
          </a:r>
          <a:endParaRPr lang="en-US" sz="2800" dirty="0"/>
        </a:p>
      </dgm:t>
    </dgm:pt>
    <dgm:pt modelId="{EC42671E-C81A-9741-A90B-2E9075C8148A}" type="parTrans" cxnId="{EF77A03F-4DB0-744D-B356-B3190B706274}">
      <dgm:prSet/>
      <dgm:spPr/>
      <dgm:t>
        <a:bodyPr/>
        <a:lstStyle/>
        <a:p>
          <a:endParaRPr lang="en-US"/>
        </a:p>
      </dgm:t>
    </dgm:pt>
    <dgm:pt modelId="{6354001D-E3B7-3A4C-9EC9-ECC1B8B1A3A6}" type="sibTrans" cxnId="{EF77A03F-4DB0-744D-B356-B3190B706274}">
      <dgm:prSet/>
      <dgm:spPr/>
      <dgm:t>
        <a:bodyPr/>
        <a:lstStyle/>
        <a:p>
          <a:endParaRPr lang="en-US"/>
        </a:p>
      </dgm:t>
    </dgm:pt>
    <dgm:pt modelId="{A4003320-D3D2-7640-8462-62FEDAEF7E71}">
      <dgm:prSet custT="1"/>
      <dgm:spPr/>
      <dgm:t>
        <a:bodyPr/>
        <a:lstStyle/>
        <a:p>
          <a:r>
            <a:rPr lang="en-US" sz="2800" dirty="0" smtClean="0"/>
            <a:t>View</a:t>
          </a:r>
          <a:endParaRPr lang="en-US" sz="2800" dirty="0"/>
        </a:p>
      </dgm:t>
    </dgm:pt>
    <dgm:pt modelId="{27A2E5D8-2D3B-D74F-8DED-278BDD32E988}" type="parTrans" cxnId="{47841E60-909A-874E-82E7-01B72C61C585}">
      <dgm:prSet/>
      <dgm:spPr/>
      <dgm:t>
        <a:bodyPr/>
        <a:lstStyle/>
        <a:p>
          <a:endParaRPr lang="en-US"/>
        </a:p>
      </dgm:t>
    </dgm:pt>
    <dgm:pt modelId="{C167330E-19A2-704D-8B6C-E9663E8AA5ED}" type="sibTrans" cxnId="{47841E60-909A-874E-82E7-01B72C61C585}">
      <dgm:prSet/>
      <dgm:spPr/>
      <dgm:t>
        <a:bodyPr/>
        <a:lstStyle/>
        <a:p>
          <a:endParaRPr lang="en-US"/>
        </a:p>
      </dgm:t>
    </dgm:pt>
    <dgm:pt modelId="{53DDC059-E1D6-4F4E-AD21-A41ED037FBCD}" type="pres">
      <dgm:prSet presAssocID="{15FAAE14-3E69-2046-9B34-92FC956985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E4AE90-9225-DE47-8296-2D15DD5706F2}" type="pres">
      <dgm:prSet presAssocID="{D3CC9A1D-112B-F047-80AC-C24EFAFFDBC5}" presName="hierRoot1" presStyleCnt="0">
        <dgm:presLayoutVars>
          <dgm:hierBranch val="init"/>
        </dgm:presLayoutVars>
      </dgm:prSet>
      <dgm:spPr/>
    </dgm:pt>
    <dgm:pt modelId="{94F1A62D-38AE-C945-A3DE-1D61673E8DFA}" type="pres">
      <dgm:prSet presAssocID="{D3CC9A1D-112B-F047-80AC-C24EFAFFDBC5}" presName="rootComposite1" presStyleCnt="0"/>
      <dgm:spPr/>
    </dgm:pt>
    <dgm:pt modelId="{2B118FAB-BD87-754A-82FD-0FBA65CEBE90}" type="pres">
      <dgm:prSet presAssocID="{D3CC9A1D-112B-F047-80AC-C24EFAFFDB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4B89C-B8BD-1A45-98A9-945B96EA0265}" type="pres">
      <dgm:prSet presAssocID="{D3CC9A1D-112B-F047-80AC-C24EFAFFDB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40E1F09-EBC3-2E4E-85A5-0A641F70A2FD}" type="pres">
      <dgm:prSet presAssocID="{D3CC9A1D-112B-F047-80AC-C24EFAFFDBC5}" presName="hierChild2" presStyleCnt="0"/>
      <dgm:spPr/>
    </dgm:pt>
    <dgm:pt modelId="{D8440D37-D1BD-7045-B4FB-B78AAF1B5180}" type="pres">
      <dgm:prSet presAssocID="{EC42671E-C81A-9741-A90B-2E9075C8148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3BCB549-668C-304F-BBD3-371414E6AF63}" type="pres">
      <dgm:prSet presAssocID="{3DB7EB3E-0686-CA41-AC40-48E28D1C4D6A}" presName="hierRoot2" presStyleCnt="0">
        <dgm:presLayoutVars>
          <dgm:hierBranch val="init"/>
        </dgm:presLayoutVars>
      </dgm:prSet>
      <dgm:spPr/>
    </dgm:pt>
    <dgm:pt modelId="{DC0A1261-A662-B44D-9C56-0E353877FC80}" type="pres">
      <dgm:prSet presAssocID="{3DB7EB3E-0686-CA41-AC40-48E28D1C4D6A}" presName="rootComposite" presStyleCnt="0"/>
      <dgm:spPr/>
    </dgm:pt>
    <dgm:pt modelId="{E96A4BEE-F9FA-0046-9AF8-E108BFECA6DF}" type="pres">
      <dgm:prSet presAssocID="{3DB7EB3E-0686-CA41-AC40-48E28D1C4D6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5C3392-BD4C-BE42-84FF-B9D54EE22B69}" type="pres">
      <dgm:prSet presAssocID="{3DB7EB3E-0686-CA41-AC40-48E28D1C4D6A}" presName="rootConnector" presStyleLbl="node2" presStyleIdx="0" presStyleCnt="2"/>
      <dgm:spPr/>
      <dgm:t>
        <a:bodyPr/>
        <a:lstStyle/>
        <a:p>
          <a:endParaRPr lang="en-US"/>
        </a:p>
      </dgm:t>
    </dgm:pt>
    <dgm:pt modelId="{EEAC70C9-F3F8-6449-A5F6-5149F6787902}" type="pres">
      <dgm:prSet presAssocID="{3DB7EB3E-0686-CA41-AC40-48E28D1C4D6A}" presName="hierChild4" presStyleCnt="0"/>
      <dgm:spPr/>
    </dgm:pt>
    <dgm:pt modelId="{DCD58F39-4CBD-184E-B66E-3C1A7466C2DD}" type="pres">
      <dgm:prSet presAssocID="{3DB7EB3E-0686-CA41-AC40-48E28D1C4D6A}" presName="hierChild5" presStyleCnt="0"/>
      <dgm:spPr/>
    </dgm:pt>
    <dgm:pt modelId="{2CA89DF0-C7BC-D244-BE97-FB55FD71314B}" type="pres">
      <dgm:prSet presAssocID="{C1DD7E25-7D5C-C149-B1AC-434C39A413D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83D526C-86FA-F641-9ADB-A91176AAC64F}" type="pres">
      <dgm:prSet presAssocID="{B7C984D8-6AF4-E148-BE6F-1E1B372DA336}" presName="hierRoot2" presStyleCnt="0">
        <dgm:presLayoutVars>
          <dgm:hierBranch val="init"/>
        </dgm:presLayoutVars>
      </dgm:prSet>
      <dgm:spPr/>
    </dgm:pt>
    <dgm:pt modelId="{F23CA00D-8B09-4F4F-8FA2-75E7BEA18971}" type="pres">
      <dgm:prSet presAssocID="{B7C984D8-6AF4-E148-BE6F-1E1B372DA336}" presName="rootComposite" presStyleCnt="0"/>
      <dgm:spPr/>
    </dgm:pt>
    <dgm:pt modelId="{DCBE732F-4DE0-F940-A848-0DEF9BF5F3BD}" type="pres">
      <dgm:prSet presAssocID="{B7C984D8-6AF4-E148-BE6F-1E1B372DA33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E17220-2489-2E4A-8DC1-AFD4696BB4D5}" type="pres">
      <dgm:prSet presAssocID="{B7C984D8-6AF4-E148-BE6F-1E1B372DA336}" presName="rootConnector" presStyleLbl="node2" presStyleIdx="1" presStyleCnt="2"/>
      <dgm:spPr/>
      <dgm:t>
        <a:bodyPr/>
        <a:lstStyle/>
        <a:p>
          <a:endParaRPr lang="en-US"/>
        </a:p>
      </dgm:t>
    </dgm:pt>
    <dgm:pt modelId="{AB81743E-F8C4-A648-B9C2-3C3F4F5A90BD}" type="pres">
      <dgm:prSet presAssocID="{B7C984D8-6AF4-E148-BE6F-1E1B372DA336}" presName="hierChild4" presStyleCnt="0"/>
      <dgm:spPr/>
    </dgm:pt>
    <dgm:pt modelId="{BF3C56DC-E75F-1448-AEB8-5A1973D1DD69}" type="pres">
      <dgm:prSet presAssocID="{27A2E5D8-2D3B-D74F-8DED-278BDD32E988}" presName="Name37" presStyleLbl="parChTrans1D3" presStyleIdx="0" presStyleCnt="1"/>
      <dgm:spPr/>
    </dgm:pt>
    <dgm:pt modelId="{3B20DC36-DBBE-4246-B2AF-24A24F6DDEBE}" type="pres">
      <dgm:prSet presAssocID="{A4003320-D3D2-7640-8462-62FEDAEF7E71}" presName="hierRoot2" presStyleCnt="0">
        <dgm:presLayoutVars>
          <dgm:hierBranch val="init"/>
        </dgm:presLayoutVars>
      </dgm:prSet>
      <dgm:spPr/>
    </dgm:pt>
    <dgm:pt modelId="{8C92D3B2-85FA-C141-A3FD-E7A740D981B2}" type="pres">
      <dgm:prSet presAssocID="{A4003320-D3D2-7640-8462-62FEDAEF7E71}" presName="rootComposite" presStyleCnt="0"/>
      <dgm:spPr/>
    </dgm:pt>
    <dgm:pt modelId="{4C0D3C8B-BC41-7A49-B464-E3ADC79D7D22}" type="pres">
      <dgm:prSet presAssocID="{A4003320-D3D2-7640-8462-62FEDAEF7E71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AFC737-26F9-D34D-BE88-B6072F55DC8F}" type="pres">
      <dgm:prSet presAssocID="{A4003320-D3D2-7640-8462-62FEDAEF7E71}" presName="rootConnector" presStyleLbl="node3" presStyleIdx="0" presStyleCnt="1"/>
      <dgm:spPr/>
    </dgm:pt>
    <dgm:pt modelId="{E64B312A-1A87-5946-BA7A-3B2C9F880A0A}" type="pres">
      <dgm:prSet presAssocID="{A4003320-D3D2-7640-8462-62FEDAEF7E71}" presName="hierChild4" presStyleCnt="0"/>
      <dgm:spPr/>
    </dgm:pt>
    <dgm:pt modelId="{A03DF0B6-DA5A-8B49-9CC3-31A620E6EB7B}" type="pres">
      <dgm:prSet presAssocID="{A4003320-D3D2-7640-8462-62FEDAEF7E71}" presName="hierChild5" presStyleCnt="0"/>
      <dgm:spPr/>
    </dgm:pt>
    <dgm:pt modelId="{9B6B53C9-D8BE-DD42-9A8A-E0EC8BD8F404}" type="pres">
      <dgm:prSet presAssocID="{B7C984D8-6AF4-E148-BE6F-1E1B372DA336}" presName="hierChild5" presStyleCnt="0"/>
      <dgm:spPr/>
    </dgm:pt>
    <dgm:pt modelId="{20F011D2-CB47-E547-AC07-B9A347F039DA}" type="pres">
      <dgm:prSet presAssocID="{D3CC9A1D-112B-F047-80AC-C24EFAFFDBC5}" presName="hierChild3" presStyleCnt="0"/>
      <dgm:spPr/>
    </dgm:pt>
  </dgm:ptLst>
  <dgm:cxnLst>
    <dgm:cxn modelId="{8A08A89D-C877-994D-8AE4-5BACF961FC22}" type="presOf" srcId="{27A2E5D8-2D3B-D74F-8DED-278BDD32E988}" destId="{BF3C56DC-E75F-1448-AEB8-5A1973D1DD69}" srcOrd="0" destOrd="0" presId="urn:microsoft.com/office/officeart/2005/8/layout/orgChart1"/>
    <dgm:cxn modelId="{EF77A03F-4DB0-744D-B356-B3190B706274}" srcId="{D3CC9A1D-112B-F047-80AC-C24EFAFFDBC5}" destId="{3DB7EB3E-0686-CA41-AC40-48E28D1C4D6A}" srcOrd="0" destOrd="0" parTransId="{EC42671E-C81A-9741-A90B-2E9075C8148A}" sibTransId="{6354001D-E3B7-3A4C-9EC9-ECC1B8B1A3A6}"/>
    <dgm:cxn modelId="{47841E60-909A-874E-82E7-01B72C61C585}" srcId="{B7C984D8-6AF4-E148-BE6F-1E1B372DA336}" destId="{A4003320-D3D2-7640-8462-62FEDAEF7E71}" srcOrd="0" destOrd="0" parTransId="{27A2E5D8-2D3B-D74F-8DED-278BDD32E988}" sibTransId="{C167330E-19A2-704D-8B6C-E9663E8AA5ED}"/>
    <dgm:cxn modelId="{9DE6DD19-DDE4-574F-AE51-0A9834512B7E}" srcId="{15FAAE14-3E69-2046-9B34-92FC95698563}" destId="{D3CC9A1D-112B-F047-80AC-C24EFAFFDBC5}" srcOrd="0" destOrd="0" parTransId="{01593B7C-9CD3-DC45-BCB0-7A83520D1753}" sibTransId="{07D81746-692A-6F47-A25D-96074199F0C2}"/>
    <dgm:cxn modelId="{BDE3E9E0-9DC0-BA4C-8F23-60097195EDB4}" type="presOf" srcId="{A4003320-D3D2-7640-8462-62FEDAEF7E71}" destId="{4C0D3C8B-BC41-7A49-B464-E3ADC79D7D22}" srcOrd="0" destOrd="0" presId="urn:microsoft.com/office/officeart/2005/8/layout/orgChart1"/>
    <dgm:cxn modelId="{3736C9A5-1571-4948-AF2E-EA5DE6CE8636}" type="presOf" srcId="{D3CC9A1D-112B-F047-80AC-C24EFAFFDBC5}" destId="{2B118FAB-BD87-754A-82FD-0FBA65CEBE90}" srcOrd="0" destOrd="0" presId="urn:microsoft.com/office/officeart/2005/8/layout/orgChart1"/>
    <dgm:cxn modelId="{7D5D28D5-E444-0445-BA9E-A988B4604E08}" type="presOf" srcId="{B7C984D8-6AF4-E148-BE6F-1E1B372DA336}" destId="{43E17220-2489-2E4A-8DC1-AFD4696BB4D5}" srcOrd="1" destOrd="0" presId="urn:microsoft.com/office/officeart/2005/8/layout/orgChart1"/>
    <dgm:cxn modelId="{42D3F785-DDA5-DC48-B780-EEB45313441A}" type="presOf" srcId="{A4003320-D3D2-7640-8462-62FEDAEF7E71}" destId="{50AFC737-26F9-D34D-BE88-B6072F55DC8F}" srcOrd="1" destOrd="0" presId="urn:microsoft.com/office/officeart/2005/8/layout/orgChart1"/>
    <dgm:cxn modelId="{38114D9F-8BB2-2649-BB81-3EBFA807A8F4}" type="presOf" srcId="{3DB7EB3E-0686-CA41-AC40-48E28D1C4D6A}" destId="{E96A4BEE-F9FA-0046-9AF8-E108BFECA6DF}" srcOrd="0" destOrd="0" presId="urn:microsoft.com/office/officeart/2005/8/layout/orgChart1"/>
    <dgm:cxn modelId="{49C38E21-AAD0-1843-A737-95BA5E55AA22}" type="presOf" srcId="{D3CC9A1D-112B-F047-80AC-C24EFAFFDBC5}" destId="{9A94B89C-B8BD-1A45-98A9-945B96EA0265}" srcOrd="1" destOrd="0" presId="urn:microsoft.com/office/officeart/2005/8/layout/orgChart1"/>
    <dgm:cxn modelId="{C44909BF-BD5B-FD4E-9619-3EF3C4B5BB24}" type="presOf" srcId="{3DB7EB3E-0686-CA41-AC40-48E28D1C4D6A}" destId="{6C5C3392-BD4C-BE42-84FF-B9D54EE22B69}" srcOrd="1" destOrd="0" presId="urn:microsoft.com/office/officeart/2005/8/layout/orgChart1"/>
    <dgm:cxn modelId="{82358B3D-A1A8-7949-9AB3-16A46F0FEEB5}" type="presOf" srcId="{15FAAE14-3E69-2046-9B34-92FC95698563}" destId="{53DDC059-E1D6-4F4E-AD21-A41ED037FBCD}" srcOrd="0" destOrd="0" presId="urn:microsoft.com/office/officeart/2005/8/layout/orgChart1"/>
    <dgm:cxn modelId="{49ED60C7-E8A7-0D44-9A2B-BB93BED732B9}" srcId="{D3CC9A1D-112B-F047-80AC-C24EFAFFDBC5}" destId="{B7C984D8-6AF4-E148-BE6F-1E1B372DA336}" srcOrd="1" destOrd="0" parTransId="{C1DD7E25-7D5C-C149-B1AC-434C39A413D6}" sibTransId="{53F9C282-04A3-A440-84E7-B3243D587346}"/>
    <dgm:cxn modelId="{695AA933-4AB8-0542-A6C9-CAE72829038A}" type="presOf" srcId="{EC42671E-C81A-9741-A90B-2E9075C8148A}" destId="{D8440D37-D1BD-7045-B4FB-B78AAF1B5180}" srcOrd="0" destOrd="0" presId="urn:microsoft.com/office/officeart/2005/8/layout/orgChart1"/>
    <dgm:cxn modelId="{ACFF4411-F52A-8B45-8B0C-7E146A9EBB6C}" type="presOf" srcId="{B7C984D8-6AF4-E148-BE6F-1E1B372DA336}" destId="{DCBE732F-4DE0-F940-A848-0DEF9BF5F3BD}" srcOrd="0" destOrd="0" presId="urn:microsoft.com/office/officeart/2005/8/layout/orgChart1"/>
    <dgm:cxn modelId="{1C7F5971-6E18-A144-BF97-13A804C0F283}" type="presOf" srcId="{C1DD7E25-7D5C-C149-B1AC-434C39A413D6}" destId="{2CA89DF0-C7BC-D244-BE97-FB55FD71314B}" srcOrd="0" destOrd="0" presId="urn:microsoft.com/office/officeart/2005/8/layout/orgChart1"/>
    <dgm:cxn modelId="{EC738FE8-41A6-5D47-8E3A-2E431723E941}" type="presParOf" srcId="{53DDC059-E1D6-4F4E-AD21-A41ED037FBCD}" destId="{EAE4AE90-9225-DE47-8296-2D15DD5706F2}" srcOrd="0" destOrd="0" presId="urn:microsoft.com/office/officeart/2005/8/layout/orgChart1"/>
    <dgm:cxn modelId="{78595A87-01BD-CB48-96EB-410334F86FD1}" type="presParOf" srcId="{EAE4AE90-9225-DE47-8296-2D15DD5706F2}" destId="{94F1A62D-38AE-C945-A3DE-1D61673E8DFA}" srcOrd="0" destOrd="0" presId="urn:microsoft.com/office/officeart/2005/8/layout/orgChart1"/>
    <dgm:cxn modelId="{920B5CAB-58CB-D545-AB10-E91905706A8D}" type="presParOf" srcId="{94F1A62D-38AE-C945-A3DE-1D61673E8DFA}" destId="{2B118FAB-BD87-754A-82FD-0FBA65CEBE90}" srcOrd="0" destOrd="0" presId="urn:microsoft.com/office/officeart/2005/8/layout/orgChart1"/>
    <dgm:cxn modelId="{9B9B8600-8C8C-7A4B-9677-4B013D5A258B}" type="presParOf" srcId="{94F1A62D-38AE-C945-A3DE-1D61673E8DFA}" destId="{9A94B89C-B8BD-1A45-98A9-945B96EA0265}" srcOrd="1" destOrd="0" presId="urn:microsoft.com/office/officeart/2005/8/layout/orgChart1"/>
    <dgm:cxn modelId="{B0492EC4-C988-F74C-A106-C7FD55534717}" type="presParOf" srcId="{EAE4AE90-9225-DE47-8296-2D15DD5706F2}" destId="{B40E1F09-EBC3-2E4E-85A5-0A641F70A2FD}" srcOrd="1" destOrd="0" presId="urn:microsoft.com/office/officeart/2005/8/layout/orgChart1"/>
    <dgm:cxn modelId="{A209BDF9-F12A-DC49-8BEB-4C0329C8716A}" type="presParOf" srcId="{B40E1F09-EBC3-2E4E-85A5-0A641F70A2FD}" destId="{D8440D37-D1BD-7045-B4FB-B78AAF1B5180}" srcOrd="0" destOrd="0" presId="urn:microsoft.com/office/officeart/2005/8/layout/orgChart1"/>
    <dgm:cxn modelId="{AD76A921-4BD8-D748-9699-8BD8B00D5900}" type="presParOf" srcId="{B40E1F09-EBC3-2E4E-85A5-0A641F70A2FD}" destId="{63BCB549-668C-304F-BBD3-371414E6AF63}" srcOrd="1" destOrd="0" presId="urn:microsoft.com/office/officeart/2005/8/layout/orgChart1"/>
    <dgm:cxn modelId="{9F3B7B51-ADE3-F244-8E20-CF291E4D1D38}" type="presParOf" srcId="{63BCB549-668C-304F-BBD3-371414E6AF63}" destId="{DC0A1261-A662-B44D-9C56-0E353877FC80}" srcOrd="0" destOrd="0" presId="urn:microsoft.com/office/officeart/2005/8/layout/orgChart1"/>
    <dgm:cxn modelId="{6AC532CF-A56A-C44F-9504-CD2EB4A32025}" type="presParOf" srcId="{DC0A1261-A662-B44D-9C56-0E353877FC80}" destId="{E96A4BEE-F9FA-0046-9AF8-E108BFECA6DF}" srcOrd="0" destOrd="0" presId="urn:microsoft.com/office/officeart/2005/8/layout/orgChart1"/>
    <dgm:cxn modelId="{DD0E3D38-E089-6946-8FA0-9C3EECFD63FA}" type="presParOf" srcId="{DC0A1261-A662-B44D-9C56-0E353877FC80}" destId="{6C5C3392-BD4C-BE42-84FF-B9D54EE22B69}" srcOrd="1" destOrd="0" presId="urn:microsoft.com/office/officeart/2005/8/layout/orgChart1"/>
    <dgm:cxn modelId="{68B39BC0-8CFD-F844-B2C7-16A3E2CFD237}" type="presParOf" srcId="{63BCB549-668C-304F-BBD3-371414E6AF63}" destId="{EEAC70C9-F3F8-6449-A5F6-5149F6787902}" srcOrd="1" destOrd="0" presId="urn:microsoft.com/office/officeart/2005/8/layout/orgChart1"/>
    <dgm:cxn modelId="{CD385E90-BFCF-8E40-8929-0478EAB8AA3A}" type="presParOf" srcId="{63BCB549-668C-304F-BBD3-371414E6AF63}" destId="{DCD58F39-4CBD-184E-B66E-3C1A7466C2DD}" srcOrd="2" destOrd="0" presId="urn:microsoft.com/office/officeart/2005/8/layout/orgChart1"/>
    <dgm:cxn modelId="{B9BB8B96-C117-304E-85BF-3BFD992142B3}" type="presParOf" srcId="{B40E1F09-EBC3-2E4E-85A5-0A641F70A2FD}" destId="{2CA89DF0-C7BC-D244-BE97-FB55FD71314B}" srcOrd="2" destOrd="0" presId="urn:microsoft.com/office/officeart/2005/8/layout/orgChart1"/>
    <dgm:cxn modelId="{BF1D6640-8779-0C4B-9D5B-C03631D4E99D}" type="presParOf" srcId="{B40E1F09-EBC3-2E4E-85A5-0A641F70A2FD}" destId="{683D526C-86FA-F641-9ADB-A91176AAC64F}" srcOrd="3" destOrd="0" presId="urn:microsoft.com/office/officeart/2005/8/layout/orgChart1"/>
    <dgm:cxn modelId="{F75C22D1-47A0-C149-9EDC-C68705A32F8F}" type="presParOf" srcId="{683D526C-86FA-F641-9ADB-A91176AAC64F}" destId="{F23CA00D-8B09-4F4F-8FA2-75E7BEA18971}" srcOrd="0" destOrd="0" presId="urn:microsoft.com/office/officeart/2005/8/layout/orgChart1"/>
    <dgm:cxn modelId="{436A15B2-71C0-914B-A1BF-074DF2234B72}" type="presParOf" srcId="{F23CA00D-8B09-4F4F-8FA2-75E7BEA18971}" destId="{DCBE732F-4DE0-F940-A848-0DEF9BF5F3BD}" srcOrd="0" destOrd="0" presId="urn:microsoft.com/office/officeart/2005/8/layout/orgChart1"/>
    <dgm:cxn modelId="{5FFCB726-3E09-BF40-AFA4-9C6DF037E878}" type="presParOf" srcId="{F23CA00D-8B09-4F4F-8FA2-75E7BEA18971}" destId="{43E17220-2489-2E4A-8DC1-AFD4696BB4D5}" srcOrd="1" destOrd="0" presId="urn:microsoft.com/office/officeart/2005/8/layout/orgChart1"/>
    <dgm:cxn modelId="{B7728A16-0785-4E41-A078-6D69580273EC}" type="presParOf" srcId="{683D526C-86FA-F641-9ADB-A91176AAC64F}" destId="{AB81743E-F8C4-A648-B9C2-3C3F4F5A90BD}" srcOrd="1" destOrd="0" presId="urn:microsoft.com/office/officeart/2005/8/layout/orgChart1"/>
    <dgm:cxn modelId="{138DCB4B-E955-734D-A2B3-364B01B34AFC}" type="presParOf" srcId="{AB81743E-F8C4-A648-B9C2-3C3F4F5A90BD}" destId="{BF3C56DC-E75F-1448-AEB8-5A1973D1DD69}" srcOrd="0" destOrd="0" presId="urn:microsoft.com/office/officeart/2005/8/layout/orgChart1"/>
    <dgm:cxn modelId="{01C35595-2A5C-2E41-B45C-5BEF1ADA4D23}" type="presParOf" srcId="{AB81743E-F8C4-A648-B9C2-3C3F4F5A90BD}" destId="{3B20DC36-DBBE-4246-B2AF-24A24F6DDEBE}" srcOrd="1" destOrd="0" presId="urn:microsoft.com/office/officeart/2005/8/layout/orgChart1"/>
    <dgm:cxn modelId="{FC1F5A27-C930-C448-A4AC-C7E3CD4BEC2C}" type="presParOf" srcId="{3B20DC36-DBBE-4246-B2AF-24A24F6DDEBE}" destId="{8C92D3B2-85FA-C141-A3FD-E7A740D981B2}" srcOrd="0" destOrd="0" presId="urn:microsoft.com/office/officeart/2005/8/layout/orgChart1"/>
    <dgm:cxn modelId="{2DF02CE9-7D21-314C-B62E-FA2E90122C47}" type="presParOf" srcId="{8C92D3B2-85FA-C141-A3FD-E7A740D981B2}" destId="{4C0D3C8B-BC41-7A49-B464-E3ADC79D7D22}" srcOrd="0" destOrd="0" presId="urn:microsoft.com/office/officeart/2005/8/layout/orgChart1"/>
    <dgm:cxn modelId="{19B8ED20-893C-0A4D-867D-E7F3A8108071}" type="presParOf" srcId="{8C92D3B2-85FA-C141-A3FD-E7A740D981B2}" destId="{50AFC737-26F9-D34D-BE88-B6072F55DC8F}" srcOrd="1" destOrd="0" presId="urn:microsoft.com/office/officeart/2005/8/layout/orgChart1"/>
    <dgm:cxn modelId="{56FDC4B8-A71D-AC47-B39A-DB39D68F38CA}" type="presParOf" srcId="{3B20DC36-DBBE-4246-B2AF-24A24F6DDEBE}" destId="{E64B312A-1A87-5946-BA7A-3B2C9F880A0A}" srcOrd="1" destOrd="0" presId="urn:microsoft.com/office/officeart/2005/8/layout/orgChart1"/>
    <dgm:cxn modelId="{08239FFA-5AE1-364D-AC9F-887A578722F3}" type="presParOf" srcId="{3B20DC36-DBBE-4246-B2AF-24A24F6DDEBE}" destId="{A03DF0B6-DA5A-8B49-9CC3-31A620E6EB7B}" srcOrd="2" destOrd="0" presId="urn:microsoft.com/office/officeart/2005/8/layout/orgChart1"/>
    <dgm:cxn modelId="{A85AE038-2C5A-DC40-B3A9-8A5DF982D82E}" type="presParOf" srcId="{683D526C-86FA-F641-9ADB-A91176AAC64F}" destId="{9B6B53C9-D8BE-DD42-9A8A-E0EC8BD8F404}" srcOrd="2" destOrd="0" presId="urn:microsoft.com/office/officeart/2005/8/layout/orgChart1"/>
    <dgm:cxn modelId="{16BE54BD-59BB-F24F-B669-48B23DBFD0CE}" type="presParOf" srcId="{EAE4AE90-9225-DE47-8296-2D15DD5706F2}" destId="{20F011D2-CB47-E547-AC07-B9A347F03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C56DC-E75F-1448-AEB8-5A1973D1DD69}">
      <dsp:nvSpPr>
        <dsp:cNvPr id="0" name=""/>
        <dsp:cNvSpPr/>
      </dsp:nvSpPr>
      <dsp:spPr>
        <a:xfrm>
          <a:off x="2759303" y="2702241"/>
          <a:ext cx="315943" cy="968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93"/>
              </a:lnTo>
              <a:lnTo>
                <a:pt x="315943" y="96889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89DF0-C7BC-D244-BE97-FB55FD71314B}">
      <dsp:nvSpPr>
        <dsp:cNvPr id="0" name=""/>
        <dsp:cNvSpPr/>
      </dsp:nvSpPr>
      <dsp:spPr>
        <a:xfrm>
          <a:off x="2327513" y="1206775"/>
          <a:ext cx="1274305" cy="442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60"/>
              </a:lnTo>
              <a:lnTo>
                <a:pt x="1274305" y="221160"/>
              </a:lnTo>
              <a:lnTo>
                <a:pt x="1274305" y="4423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40D37-D1BD-7045-B4FB-B78AAF1B5180}">
      <dsp:nvSpPr>
        <dsp:cNvPr id="0" name=""/>
        <dsp:cNvSpPr/>
      </dsp:nvSpPr>
      <dsp:spPr>
        <a:xfrm>
          <a:off x="1053208" y="1206775"/>
          <a:ext cx="1274305" cy="442320"/>
        </a:xfrm>
        <a:custGeom>
          <a:avLst/>
          <a:gdLst/>
          <a:ahLst/>
          <a:cxnLst/>
          <a:rect l="0" t="0" r="0" b="0"/>
          <a:pathLst>
            <a:path>
              <a:moveTo>
                <a:pt x="1274305" y="0"/>
              </a:moveTo>
              <a:lnTo>
                <a:pt x="1274305" y="221160"/>
              </a:lnTo>
              <a:lnTo>
                <a:pt x="0" y="221160"/>
              </a:lnTo>
              <a:lnTo>
                <a:pt x="0" y="4423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18FAB-BD87-754A-82FD-0FBA65CEBE90}">
      <dsp:nvSpPr>
        <dsp:cNvPr id="0" name=""/>
        <dsp:cNvSpPr/>
      </dsp:nvSpPr>
      <dsp:spPr>
        <a:xfrm>
          <a:off x="1274368" y="153630"/>
          <a:ext cx="2106290" cy="1053145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ViewGroup</a:t>
          </a:r>
          <a:endParaRPr lang="en-US" sz="2800" kern="1200" dirty="0"/>
        </a:p>
      </dsp:txBody>
      <dsp:txXfrm>
        <a:off x="1274368" y="153630"/>
        <a:ext cx="2106290" cy="1053145"/>
      </dsp:txXfrm>
    </dsp:sp>
    <dsp:sp modelId="{E96A4BEE-F9FA-0046-9AF8-E108BFECA6DF}">
      <dsp:nvSpPr>
        <dsp:cNvPr id="0" name=""/>
        <dsp:cNvSpPr/>
      </dsp:nvSpPr>
      <dsp:spPr>
        <a:xfrm>
          <a:off x="63" y="1649096"/>
          <a:ext cx="2106290" cy="1053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View</a:t>
          </a:r>
          <a:endParaRPr lang="en-US" sz="2800" kern="1200" dirty="0"/>
        </a:p>
      </dsp:txBody>
      <dsp:txXfrm>
        <a:off x="63" y="1649096"/>
        <a:ext cx="2106290" cy="1053145"/>
      </dsp:txXfrm>
    </dsp:sp>
    <dsp:sp modelId="{DCBE732F-4DE0-F940-A848-0DEF9BF5F3BD}">
      <dsp:nvSpPr>
        <dsp:cNvPr id="0" name=""/>
        <dsp:cNvSpPr/>
      </dsp:nvSpPr>
      <dsp:spPr>
        <a:xfrm>
          <a:off x="2548674" y="1649096"/>
          <a:ext cx="2106290" cy="1053145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ViewGroup</a:t>
          </a:r>
          <a:endParaRPr lang="en-US" sz="3800" kern="1200" dirty="0"/>
        </a:p>
      </dsp:txBody>
      <dsp:txXfrm>
        <a:off x="2548674" y="1649096"/>
        <a:ext cx="2106290" cy="1053145"/>
      </dsp:txXfrm>
    </dsp:sp>
    <dsp:sp modelId="{4C0D3C8B-BC41-7A49-B464-E3ADC79D7D22}">
      <dsp:nvSpPr>
        <dsp:cNvPr id="0" name=""/>
        <dsp:cNvSpPr/>
      </dsp:nvSpPr>
      <dsp:spPr>
        <a:xfrm>
          <a:off x="3075246" y="3144562"/>
          <a:ext cx="2106290" cy="1053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View</a:t>
          </a:r>
          <a:endParaRPr lang="en-US" sz="2800" kern="1200" dirty="0"/>
        </a:p>
      </dsp:txBody>
      <dsp:txXfrm>
        <a:off x="3075246" y="3144562"/>
        <a:ext cx="2106290" cy="1053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21A5-D790-5941-8F86-6B3EAF4EA5A3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7792-3B04-8842-AD36-B2B73BF7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06D5D-574F-E54A-B0F0-FDB4A1EAE80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23CC-06E7-514D-B7D6-E792803E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523CC-06E7-514D-B7D6-E792803E2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774582" y="4711372"/>
            <a:ext cx="1158435" cy="1644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BAF7-C2AB-3C41-9491-6131DF59DF3C}" type="datetime1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5490-D198-8D45-807A-4BD51AC50F7A}" type="datetime1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585-5A21-C047-A086-06F9B6EA05FF}" type="datetime1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105478" y="4928641"/>
            <a:ext cx="1248322" cy="1248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CEB8-7EDC-2A40-83A6-0FC307ECE82D}" type="datetime1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4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307D-95CF-AD43-880D-D53A19C8DC25}" type="datetime1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9716-CABE-A24C-B02E-2DF9EAFD540A}" type="datetime1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EBF6-E161-D74C-9C47-8430FD54FB38}" type="datetime1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6CA3-DF1D-7C42-B635-0C5259BFFAD5}" type="datetime1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36F3-AFD2-DB47-8360-8F02E9427350}" type="datetime1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13E9-ABE1-6048-9690-32D6D492A725}" type="datetime1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6AA7-F741-D142-81F6-46AE0FE8E30A}" type="datetime1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title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0632-25B8-4648-AD76-C8D1AA0B271A}" type="datetime1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4059-1782-CB44-85A6-C4CD00FB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Views no Android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leonardortlima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Tamb</a:t>
            </a:r>
            <a:r>
              <a:rPr lang="pt-BR" dirty="0" err="1" smtClean="0"/>
              <a:t>ém</a:t>
            </a:r>
            <a:r>
              <a:rPr lang="pt-BR" dirty="0" smtClean="0"/>
              <a:t> é um </a:t>
            </a:r>
            <a:r>
              <a:rPr lang="pt-BR" dirty="0" err="1" smtClean="0"/>
              <a:t>ViewGroup</a:t>
            </a:r>
            <a:endParaRPr lang="pt-BR" dirty="0" smtClean="0"/>
          </a:p>
          <a:p>
            <a:pPr lvl="1"/>
            <a:r>
              <a:rPr lang="pt-BR" dirty="0" err="1" smtClean="0"/>
              <a:t>Extende</a:t>
            </a:r>
            <a:r>
              <a:rPr lang="pt-BR" dirty="0" smtClean="0"/>
              <a:t> </a:t>
            </a:r>
            <a:r>
              <a:rPr lang="pt-BR" dirty="0" err="1" smtClean="0"/>
              <a:t>FrameLayout</a:t>
            </a:r>
            <a:endParaRPr lang="pt-BR" dirty="0"/>
          </a:p>
          <a:p>
            <a:r>
              <a:rPr lang="pt-BR" dirty="0" smtClean="0"/>
              <a:t>O Google dá uma ajudinha:</a:t>
            </a:r>
          </a:p>
          <a:p>
            <a:pPr lvl="1"/>
            <a:r>
              <a:rPr lang="pt-BR" dirty="0" smtClean="0"/>
              <a:t>Não é necessário utilizar filhas </a:t>
            </a:r>
            <a:r>
              <a:rPr lang="pt-BR" u="sng" dirty="0" smtClean="0"/>
              <a:t>diretamente no layout</a:t>
            </a:r>
            <a:r>
              <a:rPr lang="pt-BR" dirty="0" smtClean="0"/>
              <a:t>, a </a:t>
            </a:r>
            <a:r>
              <a:rPr lang="pt-BR" dirty="0" err="1" smtClean="0"/>
              <a:t>view</a:t>
            </a:r>
            <a:r>
              <a:rPr lang="pt-BR" dirty="0" smtClean="0"/>
              <a:t> pode se encarregar disso</a:t>
            </a:r>
            <a:endParaRPr lang="pt-BR" u="sn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&lt;</a:t>
            </a:r>
            <a:r>
              <a:rPr lang="en-US" sz="1800" dirty="0" err="1">
                <a:solidFill>
                  <a:srgbClr val="FFC000"/>
                </a:solidFill>
              </a:rPr>
              <a:t>android.support.design.widget.NavigationView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:id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"@+id/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nav_view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:layout_width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:layout_height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:layout_gravity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"start"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:fitsSystemWindows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"true"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</a:t>
            </a:r>
            <a:r>
              <a:rPr lang="en-US" sz="1800" dirty="0" err="1" smtClean="0">
                <a:solidFill>
                  <a:srgbClr val="943FD4"/>
                </a:solidFill>
              </a:rPr>
              <a:t>app</a:t>
            </a:r>
            <a:r>
              <a:rPr lang="en-US" sz="1800" dirty="0" err="1" smtClean="0"/>
              <a:t>:headerLayout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"@layout/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nav_header_main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app</a:t>
            </a:r>
            <a:r>
              <a:rPr lang="en-US" sz="1800" dirty="0" err="1"/>
              <a:t>:menu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"@menu/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activity_main_drawer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>
                <a:solidFill>
                  <a:srgbClr val="FFC000"/>
                </a:solidFill>
              </a:rPr>
              <a:t>/&gt;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pt-BR" dirty="0" err="1" smtClean="0"/>
              <a:t>ão</a:t>
            </a:r>
            <a:r>
              <a:rPr lang="pt-BR" dirty="0" smtClean="0"/>
              <a:t> na massa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3103" y="203930"/>
            <a:ext cx="11413524" cy="8216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Leonardo Lima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5544" y="1507524"/>
            <a:ext cx="9368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err="1" smtClean="0">
                <a:solidFill>
                  <a:srgbClr val="FFFFFF"/>
                </a:solidFill>
              </a:rPr>
              <a:t>Bacharel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Sistemas</a:t>
            </a:r>
            <a:r>
              <a:rPr lang="en-US" sz="2800" dirty="0" smtClean="0">
                <a:solidFill>
                  <a:srgbClr val="FFFFFF"/>
                </a:solidFill>
              </a:rPr>
              <a:t> de </a:t>
            </a:r>
            <a:r>
              <a:rPr lang="en-US" sz="2800" dirty="0" err="1" smtClean="0">
                <a:solidFill>
                  <a:srgbClr val="FFFFFF"/>
                </a:solidFill>
              </a:rPr>
              <a:t>Informaç</a:t>
            </a:r>
            <a:r>
              <a:rPr lang="pt-BR" sz="2800" dirty="0" err="1" smtClean="0">
                <a:solidFill>
                  <a:srgbClr val="FFFFFF"/>
                </a:solidFill>
              </a:rPr>
              <a:t>ão</a:t>
            </a:r>
            <a:r>
              <a:rPr lang="pt-BR" sz="2800" dirty="0" smtClean="0">
                <a:solidFill>
                  <a:srgbClr val="FFFFFF"/>
                </a:solidFill>
              </a:rPr>
              <a:t> (UNIVEM)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800" dirty="0" smtClean="0">
                <a:solidFill>
                  <a:srgbClr val="FFFFFF"/>
                </a:solidFill>
              </a:rPr>
              <a:t>Especialização </a:t>
            </a:r>
            <a:r>
              <a:rPr lang="pt-BR" sz="2800" dirty="0" err="1" smtClean="0">
                <a:solidFill>
                  <a:srgbClr val="FFFFFF"/>
                </a:solidFill>
              </a:rPr>
              <a:t>Desenv</a:t>
            </a:r>
            <a:r>
              <a:rPr lang="pt-BR" sz="2800" dirty="0" smtClean="0">
                <a:solidFill>
                  <a:srgbClr val="FFFFFF"/>
                </a:solidFill>
              </a:rPr>
              <a:t>. Web e Aplicativos Móveis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800" dirty="0" smtClean="0">
                <a:solidFill>
                  <a:srgbClr val="FFFFFF"/>
                </a:solidFill>
              </a:rPr>
              <a:t>Líder de desenvolvimento mobile </a:t>
            </a:r>
            <a:r>
              <a:rPr lang="pt-BR" sz="2800" dirty="0" err="1" smtClean="0">
                <a:solidFill>
                  <a:srgbClr val="FFFFFF"/>
                </a:solidFill>
              </a:rPr>
              <a:t>Persys</a:t>
            </a:r>
            <a:r>
              <a:rPr lang="pt-BR" sz="2800" dirty="0" smtClean="0">
                <a:solidFill>
                  <a:srgbClr val="FFFFFF"/>
                </a:solidFill>
              </a:rPr>
              <a:t> / </a:t>
            </a:r>
            <a:r>
              <a:rPr lang="pt-BR" sz="2800" dirty="0" err="1" smtClean="0">
                <a:solidFill>
                  <a:srgbClr val="FFFFFF"/>
                </a:solidFill>
              </a:rPr>
              <a:t>eProdutiva</a:t>
            </a:r>
            <a:endParaRPr lang="pt-BR" sz="28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800" dirty="0" smtClean="0">
                <a:solidFill>
                  <a:srgbClr val="FFFFFF"/>
                </a:solidFill>
              </a:rPr>
              <a:t>3 anos (</a:t>
            </a:r>
            <a:r>
              <a:rPr lang="pt-BR" sz="2800" dirty="0" err="1" smtClean="0">
                <a:solidFill>
                  <a:srgbClr val="FFFFFF"/>
                </a:solidFill>
              </a:rPr>
              <a:t>Android</a:t>
            </a:r>
            <a:r>
              <a:rPr lang="pt-BR" sz="2800" dirty="0" smtClean="0">
                <a:solidFill>
                  <a:srgbClr val="FFFFFF"/>
                </a:solidFill>
              </a:rPr>
              <a:t>/Java; </a:t>
            </a:r>
            <a:r>
              <a:rPr lang="pt-BR" sz="2800" dirty="0" err="1" smtClean="0">
                <a:solidFill>
                  <a:srgbClr val="FFFFFF"/>
                </a:solidFill>
              </a:rPr>
              <a:t>iOS</a:t>
            </a:r>
            <a:r>
              <a:rPr lang="pt-BR" sz="2800" dirty="0" smtClean="0">
                <a:solidFill>
                  <a:srgbClr val="FFFFFF"/>
                </a:solidFill>
              </a:rPr>
              <a:t>/</a:t>
            </a:r>
            <a:r>
              <a:rPr lang="pt-BR" sz="2800" dirty="0" err="1" smtClean="0">
                <a:solidFill>
                  <a:srgbClr val="FFFFFF"/>
                </a:solidFill>
              </a:rPr>
              <a:t>ObjectiveC</a:t>
            </a:r>
            <a:r>
              <a:rPr lang="pt-BR" sz="2800" dirty="0" smtClean="0">
                <a:solidFill>
                  <a:srgbClr val="FFFFFF"/>
                </a:solidFill>
              </a:rPr>
              <a:t>-Swift)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Programaç</a:t>
            </a:r>
            <a:r>
              <a:rPr lang="pt-BR" dirty="0" err="1" smtClean="0">
                <a:latin typeface="+mn-lt"/>
              </a:rPr>
              <a:t>ão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/ View</a:t>
            </a:r>
          </a:p>
          <a:p>
            <a:r>
              <a:rPr lang="en-US" dirty="0" smtClean="0"/>
              <a:t>Toolbar</a:t>
            </a:r>
            <a:endParaRPr lang="en-US" dirty="0" smtClean="0"/>
          </a:p>
          <a:p>
            <a:r>
              <a:rPr lang="en-US" dirty="0" err="1" smtClean="0"/>
              <a:t>NavigationDrawer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/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589468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ViewGroup</a:t>
            </a:r>
            <a:r>
              <a:rPr lang="pt-BR" sz="2800" dirty="0" smtClean="0"/>
              <a:t> é um tipo especial de </a:t>
            </a:r>
            <a:r>
              <a:rPr lang="pt-BR" sz="2800" dirty="0" err="1" smtClean="0"/>
              <a:t>View</a:t>
            </a:r>
            <a:r>
              <a:rPr lang="pt-BR" sz="2800" dirty="0" smtClean="0"/>
              <a:t> que pode conter outras </a:t>
            </a:r>
            <a:r>
              <a:rPr lang="pt-BR" sz="2800" dirty="0" err="1" smtClean="0"/>
              <a:t>Views</a:t>
            </a:r>
            <a:r>
              <a:rPr lang="pt-BR" sz="2800" dirty="0" smtClean="0"/>
              <a:t> (filhas) </a:t>
            </a:r>
          </a:p>
          <a:p>
            <a:r>
              <a:rPr lang="pt-BR" sz="2800" dirty="0" err="1" smtClean="0"/>
              <a:t>FrameLayout</a:t>
            </a:r>
            <a:r>
              <a:rPr lang="pt-BR" sz="2800" dirty="0" smtClean="0"/>
              <a:t>, </a:t>
            </a:r>
            <a:r>
              <a:rPr lang="pt-BR" sz="2800" dirty="0" err="1" smtClean="0"/>
              <a:t>LinearLayout</a:t>
            </a:r>
            <a:r>
              <a:rPr lang="pt-BR" sz="2800" dirty="0" smtClean="0"/>
              <a:t>, </a:t>
            </a:r>
            <a:r>
              <a:rPr lang="pt-BR" sz="2800" dirty="0" err="1" smtClean="0"/>
              <a:t>RelativeLayout</a:t>
            </a:r>
            <a:r>
              <a:rPr lang="pt-BR" sz="2800" dirty="0" smtClean="0"/>
              <a:t>, </a:t>
            </a:r>
            <a:r>
              <a:rPr lang="pt-BR" dirty="0" err="1"/>
              <a:t>AppBarLayout</a:t>
            </a:r>
            <a:r>
              <a:rPr lang="pt-BR" dirty="0"/>
              <a:t>, </a:t>
            </a:r>
            <a:r>
              <a:rPr lang="pt-BR" dirty="0" err="1" smtClean="0"/>
              <a:t>DrawerLayout</a:t>
            </a:r>
            <a:endParaRPr lang="pt-BR" dirty="0" smtClean="0"/>
          </a:p>
          <a:p>
            <a:r>
              <a:rPr lang="pt-BR" dirty="0" smtClean="0"/>
              <a:t>Button, </a:t>
            </a:r>
            <a:r>
              <a:rPr lang="pt-BR" dirty="0" err="1" smtClean="0"/>
              <a:t>ImageView</a:t>
            </a:r>
            <a:r>
              <a:rPr lang="pt-BR" dirty="0" smtClean="0"/>
              <a:t>, </a:t>
            </a:r>
            <a:r>
              <a:rPr lang="pt-BR" dirty="0" err="1" smtClean="0"/>
              <a:t>ImageButton</a:t>
            </a:r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36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Toolbar </a:t>
            </a:r>
            <a:r>
              <a:rPr lang="pt-BR" dirty="0" smtClean="0"/>
              <a:t>é um </a:t>
            </a:r>
            <a:r>
              <a:rPr lang="pt-BR" dirty="0" err="1" smtClean="0"/>
              <a:t>ViewGroup</a:t>
            </a:r>
            <a:endParaRPr lang="pt-BR" dirty="0" smtClean="0"/>
          </a:p>
          <a:p>
            <a:r>
              <a:rPr lang="pt-BR" dirty="0" smtClean="0"/>
              <a:t>É possível adicionar manualmente </a:t>
            </a:r>
            <a:r>
              <a:rPr lang="pt-BR" dirty="0" err="1" smtClean="0"/>
              <a:t>views</a:t>
            </a:r>
            <a:r>
              <a:rPr lang="pt-BR" dirty="0" smtClean="0"/>
              <a:t> filhas nele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&lt;android.support.v7.widget.Toolbar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:id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"@+id/toolbar"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7030A0"/>
                </a:solidFill>
              </a:rPr>
              <a:t>android</a:t>
            </a:r>
            <a:r>
              <a:rPr lang="en-US" dirty="0" err="1"/>
              <a:t>:layout_width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7030A0"/>
                </a:solidFill>
              </a:rPr>
              <a:t>android</a:t>
            </a:r>
            <a:r>
              <a:rPr lang="en-US" dirty="0" err="1"/>
              <a:t>:layout_height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"?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attr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actionBarSize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7030A0"/>
                </a:solidFill>
              </a:rPr>
              <a:t>android</a:t>
            </a:r>
            <a:r>
              <a:rPr lang="en-US" dirty="0" err="1"/>
              <a:t>:background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"?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attr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colorPrimary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7030A0"/>
                </a:solidFill>
              </a:rPr>
              <a:t>app</a:t>
            </a:r>
            <a:r>
              <a:rPr lang="en-US" dirty="0" err="1"/>
              <a:t>:popupTheme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"@style/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AppTheme.PopupOverlay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ImageView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7030A0"/>
                </a:solidFill>
              </a:rPr>
              <a:t>android</a:t>
            </a:r>
            <a:r>
              <a:rPr lang="en-US" dirty="0" err="1"/>
              <a:t>:layout_width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7030A0"/>
                </a:solidFill>
              </a:rPr>
              <a:t>android</a:t>
            </a:r>
            <a:r>
              <a:rPr lang="en-US" dirty="0" err="1"/>
              <a:t>:layout_height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7030A0"/>
                </a:solidFill>
              </a:rPr>
              <a:t>android</a:t>
            </a:r>
            <a:r>
              <a:rPr lang="en-US" dirty="0" err="1"/>
              <a:t>:layout_margin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"10dp"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app</a:t>
            </a:r>
            <a:r>
              <a:rPr lang="en-US" dirty="0" err="1"/>
              <a:t>:srcCompat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"@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android:drawable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ic_dialog_email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rgbClr val="FFC000"/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ImageView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:layout_margin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"10dp"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app</a:t>
            </a:r>
            <a:r>
              <a:rPr lang="en-US" dirty="0" err="1"/>
              <a:t>:srcCompat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android:drawable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ic_dialog_dialer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FFC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&lt;/android.support.v7.widget.Toolbar&gt;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0" y="3048794"/>
            <a:ext cx="4279900" cy="190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Google d</a:t>
            </a:r>
            <a:r>
              <a:rPr lang="pt-BR" dirty="0" smtClean="0"/>
              <a:t>á uma ajudinha...</a:t>
            </a:r>
          </a:p>
          <a:p>
            <a:pPr lvl="1"/>
            <a:r>
              <a:rPr lang="pt-BR" dirty="0" smtClean="0"/>
              <a:t>Menu</a:t>
            </a:r>
          </a:p>
          <a:p>
            <a:pPr lvl="1"/>
            <a:r>
              <a:rPr lang="pt-BR" dirty="0" smtClean="0"/>
              <a:t>Métodos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&lt;</a:t>
            </a:r>
            <a:r>
              <a:rPr lang="en-US" sz="1800" dirty="0" smtClean="0">
                <a:solidFill>
                  <a:srgbClr val="FFC000"/>
                </a:solidFill>
              </a:rPr>
              <a:t>menu </a:t>
            </a:r>
            <a:r>
              <a:rPr lang="en-US" sz="1800" dirty="0" err="1" smtClean="0"/>
              <a:t>xmlns:</a:t>
            </a:r>
            <a:r>
              <a:rPr lang="en-US" sz="1800" dirty="0" err="1" smtClean="0">
                <a:solidFill>
                  <a:srgbClr val="943FD4"/>
                </a:solidFill>
              </a:rPr>
              <a:t>android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"http://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schemas.android.com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apk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/res/android"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</a:t>
            </a:r>
            <a:r>
              <a:rPr lang="en-US" sz="1800" dirty="0" err="1"/>
              <a:t>xmlns:</a:t>
            </a:r>
            <a:r>
              <a:rPr lang="en-US" sz="1800" dirty="0" err="1">
                <a:solidFill>
                  <a:srgbClr val="943FD4"/>
                </a:solidFill>
              </a:rPr>
              <a:t>app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"http://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schemas.android.com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apk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/res-auto"</a:t>
            </a:r>
            <a:r>
              <a:rPr lang="en-US" sz="1800" dirty="0">
                <a:solidFill>
                  <a:srgbClr val="FFC000"/>
                </a:solidFill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FFC000"/>
                </a:solidFill>
              </a:rPr>
              <a:t>    &lt;item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:id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"@+id/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action_settings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:title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"@string/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action_settings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:orderInCategory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"100"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android</a:t>
            </a:r>
            <a:r>
              <a:rPr lang="en-US" sz="1800" dirty="0" err="1"/>
              <a:t>:icon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"@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drawable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ic_menu_manage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/>
              <a:t>            </a:t>
            </a:r>
            <a:r>
              <a:rPr lang="en-US" sz="1800" dirty="0" err="1">
                <a:solidFill>
                  <a:srgbClr val="943FD4"/>
                </a:solidFill>
              </a:rPr>
              <a:t>app</a:t>
            </a:r>
            <a:r>
              <a:rPr lang="en-US" sz="1800" dirty="0" err="1"/>
              <a:t>:showAsAction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ifRoom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/>
              <a:t>/&gt;</a:t>
            </a:r>
            <a:br>
              <a:rPr lang="en-US" sz="1800" dirty="0"/>
            </a:br>
            <a:r>
              <a:rPr lang="en-US" sz="1800" dirty="0">
                <a:solidFill>
                  <a:srgbClr val="FFC000"/>
                </a:solidFill>
              </a:rPr>
              <a:t>&lt;/menu&gt;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5103812"/>
            <a:ext cx="4241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DrawerLayout</a:t>
            </a:r>
            <a:r>
              <a:rPr lang="en-US" dirty="0" smtClean="0"/>
              <a:t> </a:t>
            </a:r>
            <a:r>
              <a:rPr lang="en-US" dirty="0" err="1" smtClean="0"/>
              <a:t>tamb</a:t>
            </a:r>
            <a:r>
              <a:rPr lang="pt-BR" dirty="0" err="1" smtClean="0"/>
              <a:t>ém</a:t>
            </a:r>
            <a:r>
              <a:rPr lang="pt-BR" dirty="0" smtClean="0"/>
              <a:t> é um </a:t>
            </a:r>
            <a:r>
              <a:rPr lang="pt-BR" dirty="0" err="1" smtClean="0"/>
              <a:t>ViewGroup</a:t>
            </a:r>
            <a:endParaRPr lang="pt-BR" dirty="0" smtClean="0"/>
          </a:p>
          <a:p>
            <a:r>
              <a:rPr lang="pt-BR" dirty="0" smtClean="0"/>
              <a:t>Segue um padrão pras filhas:</a:t>
            </a:r>
          </a:p>
          <a:p>
            <a:pPr lvl="1"/>
            <a:r>
              <a:rPr lang="pt-BR" sz="2800" dirty="0" err="1" smtClean="0"/>
              <a:t>View</a:t>
            </a:r>
            <a:r>
              <a:rPr lang="pt-BR" sz="2800" dirty="0" smtClean="0"/>
              <a:t> do Conteúdo é a primeira filha</a:t>
            </a:r>
          </a:p>
          <a:p>
            <a:pPr lvl="1"/>
            <a:r>
              <a:rPr lang="pt-BR" sz="2800" dirty="0" err="1" smtClean="0"/>
              <a:t>Drawers</a:t>
            </a:r>
            <a:r>
              <a:rPr lang="pt-BR" sz="2800" dirty="0" smtClean="0"/>
              <a:t> vem em seguida</a:t>
            </a:r>
          </a:p>
          <a:p>
            <a:r>
              <a:rPr lang="pt-BR" dirty="0" smtClean="0"/>
              <a:t>É possível ouvir eventos da gaveta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56" y="1825625"/>
            <a:ext cx="2780488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059-1782-CB44-85A6-C4CD00FB3DD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&lt;android.support.v4.widget.DrawerLayout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xmlns: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schemas.android.com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/res/android"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/>
              <a:t>xmlns:</a:t>
            </a:r>
            <a:r>
              <a:rPr lang="en-US" dirty="0" err="1">
                <a:solidFill>
                  <a:srgbClr val="943FD4"/>
                </a:solidFill>
              </a:rPr>
              <a:t>app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schemas.android.com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/res-auto"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/>
              <a:t>xmlns:</a:t>
            </a:r>
            <a:r>
              <a:rPr lang="en-US" dirty="0" err="1">
                <a:solidFill>
                  <a:srgbClr val="943FD4"/>
                </a:solidFill>
              </a:rPr>
              <a:t>tools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schemas.android.com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/tools"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:id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"@+id/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drawer_layout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:fitsSystemWindows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"true"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943FD4"/>
                </a:solidFill>
              </a:rPr>
              <a:t>tools</a:t>
            </a:r>
            <a:r>
              <a:rPr lang="en-US" dirty="0" err="1"/>
              <a:t>:openDrawer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"start"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    &lt;include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layout=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"@layout/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app_bar_main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rgbClr val="FFC000"/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    &lt;</a:t>
            </a:r>
            <a:r>
              <a:rPr lang="en-US" dirty="0" err="1">
                <a:solidFill>
                  <a:srgbClr val="FFC000"/>
                </a:solidFill>
              </a:rPr>
              <a:t>android.support.design.widget.NavigationView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:id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"@+id/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nav_view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:layout_width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:layout_height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:layout_gravity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"start"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android</a:t>
            </a:r>
            <a:r>
              <a:rPr lang="en-US" dirty="0" err="1"/>
              <a:t>:fitsSystemWindows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"true"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app</a:t>
            </a:r>
            <a:r>
              <a:rPr lang="en-US" dirty="0" err="1"/>
              <a:t>:headerLayout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"@layout/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nav_header_main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            </a:t>
            </a:r>
            <a:r>
              <a:rPr lang="en-US" dirty="0" err="1">
                <a:solidFill>
                  <a:srgbClr val="943FD4"/>
                </a:solidFill>
              </a:rPr>
              <a:t>app</a:t>
            </a:r>
            <a:r>
              <a:rPr lang="en-US" dirty="0" err="1"/>
              <a:t>:menu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"@menu/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activity_main_drawer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rgbClr val="FFC000"/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&lt;/android.support.v4.widget.DrawerLayout&gt;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190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Views no Android</vt:lpstr>
      <vt:lpstr>PowerPoint Presentation</vt:lpstr>
      <vt:lpstr>Programação</vt:lpstr>
      <vt:lpstr>ViewGroup / View</vt:lpstr>
      <vt:lpstr>Toolbar</vt:lpstr>
      <vt:lpstr>Toolbar</vt:lpstr>
      <vt:lpstr>Toolbar</vt:lpstr>
      <vt:lpstr>DrawerLayout</vt:lpstr>
      <vt:lpstr>DrawerLayout</vt:lpstr>
      <vt:lpstr>NavigationDrawer</vt:lpstr>
      <vt:lpstr>Mão na massa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no Android</dc:title>
  <dc:creator>Microsoft Office User</dc:creator>
  <cp:lastModifiedBy>Microsoft Office User</cp:lastModifiedBy>
  <cp:revision>13</cp:revision>
  <dcterms:created xsi:type="dcterms:W3CDTF">2017-04-25T17:58:56Z</dcterms:created>
  <dcterms:modified xsi:type="dcterms:W3CDTF">2017-04-25T20:08:28Z</dcterms:modified>
</cp:coreProperties>
</file>