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5E113-969A-83A8-000B-67730711BE10}" v="1303" dt="2022-04-11T19:21:24.147"/>
    <p1510:client id="{B9DB953A-D811-42B9-074B-28F224CA3E49}" v="481" dt="2022-04-11T17:14:15.818"/>
    <p1510:client id="{C513188E-D07E-4067-8003-370C2425E293}" v="340" dt="2022-04-08T18:45:0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902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cs typeface="Calibri Light"/>
              </a:rPr>
              <a:t>Javascript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CAE0-8AC1-1740-334A-05FD2BEA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3" r="13913" b="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1D8A-E348-7494-5EE9-B99366A2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 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1812-B025-1DFA-E281-F0627526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3615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Podemos usar para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</a:t>
            </a:r>
            <a:r>
              <a:rPr lang="en-US" dirty="0" err="1"/>
              <a:t>objeto,array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string.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 ex = 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let 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= ""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for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 x of ex) {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+= x+" "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texto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2C5B-EF3F-685E-048B-102D2035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8317-FD69-7EA7-85C5-10AF7AF4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ea typeface="+mn-lt"/>
                <a:cs typeface="+mn-lt"/>
              </a:rPr>
              <a:t>while </a:t>
            </a:r>
            <a:r>
              <a:rPr lang="en-US" sz="4400" dirty="0">
                <a:ea typeface="+mn-lt"/>
                <a:cs typeface="+mn-lt"/>
              </a:rPr>
              <a:t>(</a:t>
            </a:r>
            <a:r>
              <a:rPr lang="en-US" sz="4400" i="1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400" dirty="0">
                <a:ea typeface="+mn-lt"/>
                <a:cs typeface="+mn-lt"/>
              </a:rPr>
              <a:t>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</a:t>
            </a:r>
            <a:br>
              <a:rPr lang="en-US" sz="4400" i="1" dirty="0">
                <a:ea typeface="+mn-lt"/>
                <a:cs typeface="+mn-lt"/>
              </a:rPr>
            </a:br>
            <a:r>
              <a:rPr lang="en-US" sz="4400" i="1" dirty="0">
                <a:ea typeface="+mn-lt"/>
                <a:cs typeface="+mn-lt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903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1AB6-6EEC-D966-DB8A-A292C04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Do 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A075-E9BC-E3F0-2443-441970CA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do {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 </a:t>
            </a:r>
            <a:r>
              <a:rPr lang="en-US" sz="4800" i="1" dirty="0">
                <a:ea typeface="+mn-lt"/>
                <a:cs typeface="+mn-lt"/>
              </a:rPr>
              <a:t> </a:t>
            </a:r>
            <a:br>
              <a:rPr lang="en-US" sz="4800" i="1" dirty="0">
                <a:ea typeface="+mn-lt"/>
                <a:cs typeface="+mn-lt"/>
              </a:rPr>
            </a:br>
            <a:r>
              <a:rPr lang="en-US" sz="4800" i="1" dirty="0">
                <a:ea typeface="+mn-lt"/>
                <a:cs typeface="+mn-lt"/>
              </a:rPr>
              <a:t>}</a:t>
            </a:r>
            <a:br>
              <a:rPr lang="en-US" sz="4800" i="1" dirty="0">
                <a:ea typeface="+mn-lt"/>
                <a:cs typeface="+mn-lt"/>
              </a:rPr>
            </a:br>
            <a:r>
              <a:rPr lang="en-US" sz="4800" i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 (</a:t>
            </a:r>
            <a:r>
              <a:rPr lang="en-US" sz="4800" i="1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931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C25A-D16C-CE57-80B6-9D73D959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C48B-8759-3E10-85D6-74EA2C82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87954"/>
            <a:ext cx="9144000" cy="3811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funções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sz="4000" b="1" dirty="0">
                <a:ea typeface="+mn-lt"/>
                <a:cs typeface="+mn-lt"/>
              </a:rPr>
              <a:t>function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nomedafunção</a:t>
            </a:r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parametros</a:t>
            </a:r>
            <a:r>
              <a:rPr lang="en-US" sz="4000" dirty="0">
                <a:ea typeface="+mn-lt"/>
                <a:cs typeface="+mn-lt"/>
              </a:rPr>
              <a:t>) {</a:t>
            </a:r>
            <a:br>
              <a:rPr lang="en-US" sz="4000" dirty="0">
                <a:ea typeface="+mn-lt"/>
                <a:cs typeface="+mn-lt"/>
              </a:rPr>
            </a:br>
            <a:r>
              <a:rPr lang="en-US" sz="4000" dirty="0">
                <a:ea typeface="+mn-lt"/>
                <a:cs typeface="+mn-lt"/>
              </a:rPr>
              <a:t>  return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variavel</a:t>
            </a:r>
            <a:endParaRPr lang="en-US" sz="4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let x =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nomedafunção</a:t>
            </a:r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parametros</a:t>
            </a:r>
            <a:r>
              <a:rPr lang="en-US" sz="4000" dirty="0">
                <a:ea typeface="+mn-lt"/>
                <a:cs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4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9370-E077-E59A-5BF7-05369BF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D0B-3205-54B0-23F3-82AE41DD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/>
              <a:t> = [] -&gt; </a:t>
            </a:r>
            <a:r>
              <a:rPr lang="en-US" dirty="0" err="1"/>
              <a:t>criação</a:t>
            </a:r>
            <a:r>
              <a:rPr lang="en-US" dirty="0"/>
              <a:t> da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.push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/>
              <a:t>) -&gt; </a:t>
            </a:r>
            <a:r>
              <a:rPr lang="en-US" dirty="0" err="1"/>
              <a:t>colocando</a:t>
            </a:r>
            <a:r>
              <a:rPr lang="en-US" dirty="0"/>
              <a:t> um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.pop</a:t>
            </a:r>
            <a:r>
              <a:rPr lang="en-US" dirty="0"/>
              <a:t>() -&gt; </a:t>
            </a:r>
            <a:r>
              <a:rPr lang="en-US" dirty="0" err="1"/>
              <a:t>removendo</a:t>
            </a:r>
            <a:r>
              <a:rPr lang="en-US" dirty="0"/>
              <a:t> o ultimo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.splice</a:t>
            </a:r>
            <a:r>
              <a:rPr lang="en-US" dirty="0"/>
              <a:t>(pos,1) -&gt; </a:t>
            </a:r>
            <a:r>
              <a:rPr lang="en-US" dirty="0" err="1"/>
              <a:t>removendo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posição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.indexOf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/>
              <a:t>) -&gt; </a:t>
            </a:r>
            <a:r>
              <a:rPr lang="en-US" dirty="0" err="1"/>
              <a:t>número</a:t>
            </a:r>
            <a:r>
              <a:rPr lang="en-US" dirty="0"/>
              <a:t> do index da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.lenght</a:t>
            </a:r>
            <a:r>
              <a:rPr lang="en-US" dirty="0"/>
              <a:t>-&gt; </a:t>
            </a:r>
            <a:r>
              <a:rPr lang="en-US" dirty="0" err="1"/>
              <a:t>tamanho</a:t>
            </a:r>
            <a:r>
              <a:rPr lang="en-US" dirty="0"/>
              <a:t> total da array </a:t>
            </a:r>
          </a:p>
        </p:txBody>
      </p:sp>
    </p:spTree>
    <p:extLst>
      <p:ext uri="{BB962C8B-B14F-4D97-AF65-F5344CB8AC3E}">
        <p14:creationId xmlns:p14="http://schemas.microsoft.com/office/powerpoint/2010/main" val="8026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64D-7733-B91B-A187-411705E1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D39-B6DC-7BCE-B008-B07E92B2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entre com </a:t>
            </a:r>
            <a:r>
              <a:rPr lang="en-US" dirty="0" err="1"/>
              <a:t>uma</a:t>
            </a:r>
            <a:r>
              <a:rPr lang="en-US" dirty="0"/>
              <a:t> array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e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com </a:t>
            </a:r>
            <a:r>
              <a:rPr lang="en-US" dirty="0" err="1"/>
              <a:t>números</a:t>
            </a:r>
            <a:r>
              <a:rPr lang="en-US" dirty="0"/>
              <a:t> entre 1 e 10.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retorne</a:t>
            </a:r>
            <a:r>
              <a:rPr lang="en-US" dirty="0"/>
              <a:t> a array e </a:t>
            </a:r>
            <a:r>
              <a:rPr lang="en-US" dirty="0" err="1"/>
              <a:t>printe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10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DBBF-B81F-BAB3-E67F-31D99931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6E99-B7BF-9999-740C-9D1A3396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err="1"/>
              <a:t>Usamos</a:t>
            </a:r>
            <a:r>
              <a:rPr lang="en-US" sz="3200" dirty="0"/>
              <a:t> </a:t>
            </a:r>
            <a:r>
              <a:rPr lang="en-US" sz="3200" b="1" dirty="0"/>
              <a:t>class </a:t>
            </a:r>
            <a:r>
              <a:rPr lang="en-US" sz="3200" dirty="0"/>
              <a:t>para </a:t>
            </a:r>
            <a:r>
              <a:rPr lang="en-US" sz="3200" dirty="0" err="1"/>
              <a:t>criarmos</a:t>
            </a:r>
            <a:r>
              <a:rPr lang="en-US" sz="3200" dirty="0"/>
              <a:t> </a:t>
            </a:r>
            <a:r>
              <a:rPr lang="en-US" sz="3200" dirty="0" err="1"/>
              <a:t>nossa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e </a:t>
            </a:r>
            <a:r>
              <a:rPr lang="en-US" sz="3200" b="1" dirty="0"/>
              <a:t>constructor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parametros</a:t>
            </a:r>
            <a:r>
              <a:rPr lang="en-US" sz="3200" dirty="0"/>
              <a:t>) par </a:t>
            </a:r>
            <a:r>
              <a:rPr lang="en-US" sz="3200" dirty="0" err="1"/>
              <a:t>criar</a:t>
            </a:r>
            <a:r>
              <a:rPr lang="en-US" sz="3200" dirty="0"/>
              <a:t> </a:t>
            </a:r>
            <a:r>
              <a:rPr lang="en-US" sz="3200" dirty="0" err="1"/>
              <a:t>nosso</a:t>
            </a:r>
            <a:r>
              <a:rPr lang="en-US" sz="3200" dirty="0"/>
              <a:t> </a:t>
            </a:r>
            <a:r>
              <a:rPr lang="en-US" sz="3200" dirty="0" err="1"/>
              <a:t>construtor</a:t>
            </a:r>
            <a:r>
              <a:rPr lang="en-US" sz="3200" dirty="0"/>
              <a:t> da </a:t>
            </a:r>
            <a:r>
              <a:rPr lang="en-US" sz="3200" dirty="0" err="1"/>
              <a:t>classe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4000" b="1" dirty="0">
                <a:ea typeface="+mn-lt"/>
                <a:cs typeface="+mn-lt"/>
              </a:rPr>
              <a:t>class</a:t>
            </a:r>
            <a:r>
              <a:rPr lang="en-US" sz="4000" dirty="0">
                <a:ea typeface="+mn-lt"/>
                <a:cs typeface="+mn-lt"/>
              </a:rPr>
              <a:t> Dog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constructor</a:t>
            </a:r>
            <a:r>
              <a:rPr lang="en-US" sz="4000" dirty="0">
                <a:ea typeface="+mn-lt"/>
                <a:cs typeface="+mn-lt"/>
              </a:rPr>
              <a:t>(name, breed)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 this.name = name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 </a:t>
            </a:r>
            <a:r>
              <a:rPr lang="en-US" sz="4000" dirty="0" err="1">
                <a:ea typeface="+mn-lt"/>
                <a:cs typeface="+mn-lt"/>
              </a:rPr>
              <a:t>this.breed</a:t>
            </a:r>
            <a:r>
              <a:rPr lang="en-US" sz="4000" dirty="0">
                <a:ea typeface="+mn-lt"/>
                <a:cs typeface="+mn-lt"/>
              </a:rPr>
              <a:t> = breed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}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367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21C-8A8D-3BBD-18ED-7FD96124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19FB-F103-BE24-7EF2-B20AC9C9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b="1" dirty="0"/>
              <a:t> function</a:t>
            </a:r>
            <a:r>
              <a:rPr lang="en-US" dirty="0"/>
              <a:t>):</a:t>
            </a:r>
            <a:endParaRPr lang="en-US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console.log(`${this.name} is a ${</a:t>
            </a:r>
            <a:r>
              <a:rPr lang="en-US" dirty="0" err="1">
                <a:ea typeface="+mn-lt"/>
                <a:cs typeface="+mn-lt"/>
              </a:rPr>
              <a:t>this.breed</a:t>
            </a:r>
            <a:r>
              <a:rPr lang="en-US" dirty="0">
                <a:ea typeface="+mn-lt"/>
                <a:cs typeface="+mn-lt"/>
              </a:rPr>
              <a:t>}`)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/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let dog = new Dog("Bernardo", "Pitbull")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dog.printDog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console.log(dog.name)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FEA9-28B0-9F10-A085-266520C6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Herança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09C5-7D02-434F-B500-5AD15A2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filho</a:t>
            </a:r>
            <a:r>
              <a:rPr lang="en-US" dirty="0"/>
              <a:t> </a:t>
            </a:r>
            <a:r>
              <a:rPr lang="en-US" b="1" dirty="0"/>
              <a:t>extends </a:t>
            </a:r>
            <a:r>
              <a:rPr lang="en-US" b="1" dirty="0">
                <a:solidFill>
                  <a:srgbClr val="0070C0"/>
                </a:solidFill>
              </a:rPr>
              <a:t>pai</a:t>
            </a:r>
            <a:r>
              <a:rPr lang="en-US" b="1" dirty="0"/>
              <a:t> </a:t>
            </a:r>
            <a:r>
              <a:rPr lang="en-US" sz="2800" dirty="0"/>
              <a:t>para </a:t>
            </a:r>
            <a:r>
              <a:rPr lang="en-US" sz="2800" dirty="0" err="1"/>
              <a:t>fazer</a:t>
            </a:r>
            <a:r>
              <a:rPr lang="en-US" sz="2800" dirty="0"/>
              <a:t> </a:t>
            </a:r>
            <a:r>
              <a:rPr lang="en-US" sz="2800" dirty="0" err="1"/>
              <a:t>nossa</a:t>
            </a:r>
            <a:r>
              <a:rPr lang="en-US" sz="2800" dirty="0"/>
              <a:t> </a:t>
            </a:r>
            <a:r>
              <a:rPr lang="en-US" sz="2800" dirty="0" err="1"/>
              <a:t>herança</a:t>
            </a:r>
            <a:r>
              <a:rPr lang="en-US" sz="2800" dirty="0"/>
              <a:t>. </a:t>
            </a:r>
            <a:r>
              <a:rPr lang="en-US" sz="2800" dirty="0" err="1"/>
              <a:t>Usamos</a:t>
            </a:r>
            <a:r>
              <a:rPr lang="en-US" sz="2800" dirty="0"/>
              <a:t> do </a:t>
            </a:r>
            <a:r>
              <a:rPr lang="en-US" sz="2800" dirty="0" err="1"/>
              <a:t>método</a:t>
            </a:r>
            <a:r>
              <a:rPr lang="en-US" sz="2800" dirty="0"/>
              <a:t> super() no </a:t>
            </a:r>
            <a:r>
              <a:rPr lang="en-US" sz="2800" dirty="0" err="1"/>
              <a:t>construtor</a:t>
            </a:r>
            <a:r>
              <a:rPr lang="en-US" sz="2800" dirty="0"/>
              <a:t> para </a:t>
            </a:r>
            <a:r>
              <a:rPr lang="en-US" sz="2800" dirty="0" err="1"/>
              <a:t>pegar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atributos</a:t>
            </a:r>
            <a:r>
              <a:rPr lang="en-US" sz="2800" dirty="0"/>
              <a:t> do pai.</a:t>
            </a:r>
          </a:p>
          <a:p>
            <a:pPr>
              <a:buNone/>
            </a:pPr>
            <a:r>
              <a:rPr lang="en-US" sz="2800" b="1" dirty="0">
                <a:ea typeface="+mn-lt"/>
                <a:cs typeface="+mn-lt"/>
              </a:rPr>
              <a:t>class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bigDog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extends</a:t>
            </a:r>
            <a:r>
              <a:rPr lang="en-US" sz="2800" dirty="0">
                <a:ea typeface="+mn-lt"/>
                <a:cs typeface="+mn-lt"/>
              </a:rPr>
              <a:t> Dog {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b="1" dirty="0">
                <a:ea typeface="+mn-lt"/>
                <a:cs typeface="+mn-lt"/>
              </a:rPr>
              <a:t>constructor</a:t>
            </a:r>
            <a:r>
              <a:rPr lang="en-US" sz="2800" dirty="0">
                <a:ea typeface="+mn-lt"/>
                <a:cs typeface="+mn-lt"/>
              </a:rPr>
              <a:t>(name, breed, size) {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   </a:t>
            </a:r>
            <a:r>
              <a:rPr lang="en-US" sz="2800" b="1" dirty="0">
                <a:ea typeface="+mn-lt"/>
                <a:cs typeface="+mn-lt"/>
              </a:rPr>
              <a:t>super</a:t>
            </a:r>
            <a:r>
              <a:rPr lang="en-US" sz="2800" dirty="0">
                <a:ea typeface="+mn-lt"/>
                <a:cs typeface="+mn-lt"/>
              </a:rPr>
              <a:t>(name, breed)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   </a:t>
            </a:r>
            <a:r>
              <a:rPr lang="en-US" sz="2800" dirty="0" err="1">
                <a:ea typeface="+mn-lt"/>
                <a:cs typeface="+mn-lt"/>
              </a:rPr>
              <a:t>this.size</a:t>
            </a:r>
            <a:r>
              <a:rPr lang="en-US" sz="2800" dirty="0">
                <a:ea typeface="+mn-lt"/>
                <a:cs typeface="+mn-lt"/>
              </a:rPr>
              <a:t> = size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 }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E920-285C-37BA-923B-64409D5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Polimorfismo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85B3-FC50-2437-E905-194A01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bigDog</a:t>
            </a:r>
            <a:r>
              <a:rPr lang="en-US" dirty="0">
                <a:ea typeface="+mn-lt"/>
                <a:cs typeface="+mn-lt"/>
              </a:rPr>
              <a:t> extends Dog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constructor(name, breed, size)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super(name, breed)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this.size</a:t>
            </a:r>
            <a:r>
              <a:rPr lang="en-US" dirty="0">
                <a:ea typeface="+mn-lt"/>
                <a:cs typeface="+mn-lt"/>
              </a:rPr>
              <a:t> = size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console.log(`${this.name} is a ${</a:t>
            </a:r>
            <a:r>
              <a:rPr lang="en-US" dirty="0" err="1">
                <a:ea typeface="+mn-lt"/>
                <a:cs typeface="+mn-lt"/>
              </a:rPr>
              <a:t>this.breed</a:t>
            </a:r>
            <a:r>
              <a:rPr lang="en-US" dirty="0">
                <a:ea typeface="+mn-lt"/>
                <a:cs typeface="+mn-lt"/>
              </a:rPr>
              <a:t>} and is ${</a:t>
            </a:r>
            <a:r>
              <a:rPr lang="en-US" dirty="0" err="1">
                <a:ea typeface="+mn-lt"/>
                <a:cs typeface="+mn-lt"/>
              </a:rPr>
              <a:t>this.size</a:t>
            </a:r>
            <a:r>
              <a:rPr lang="en-US" dirty="0">
                <a:ea typeface="+mn-lt"/>
                <a:cs typeface="+mn-lt"/>
              </a:rPr>
              <a:t>}`)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E3C-0D45-2CEC-3DBF-98FA7925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Sobre</a:t>
            </a:r>
            <a:r>
              <a:rPr lang="en-US" dirty="0">
                <a:cs typeface="Aharoni"/>
              </a:rPr>
              <a:t> a </a:t>
            </a:r>
            <a:r>
              <a:rPr lang="en-US" dirty="0" err="1">
                <a:cs typeface="Aharoni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C153-42CA-0344-A477-826DB426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25255"/>
            <a:ext cx="9144000" cy="3773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fraca</a:t>
            </a:r>
          </a:p>
          <a:p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</a:t>
            </a:r>
          </a:p>
          <a:p>
            <a:r>
              <a:rPr lang="en-US" dirty="0" err="1"/>
              <a:t>Utilizado</a:t>
            </a:r>
            <a:r>
              <a:rPr lang="en-US" dirty="0"/>
              <a:t> tanto para backend </a:t>
            </a:r>
            <a:r>
              <a:rPr lang="en-US" dirty="0" err="1"/>
              <a:t>quanto</a:t>
            </a:r>
            <a:r>
              <a:rPr lang="en-US" dirty="0"/>
              <a:t> para frontend</a:t>
            </a:r>
          </a:p>
          <a:p>
            <a:r>
              <a:rPr lang="en-US" dirty="0"/>
              <a:t>Dispensa de </a:t>
            </a:r>
            <a:r>
              <a:rPr lang="en-US" dirty="0" err="1"/>
              <a:t>compilador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navegadores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disso</a:t>
            </a:r>
          </a:p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multiplataforma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E92-C6C5-71E7-9B0B-8159567B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Encapsulamento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6893-B683-905B-7CFA-32B7975E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# junto da </a:t>
            </a:r>
            <a:r>
              <a:rPr lang="en-US" dirty="0" err="1"/>
              <a:t>variável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variavel</a:t>
            </a:r>
          </a:p>
        </p:txBody>
      </p:sp>
    </p:spTree>
    <p:extLst>
      <p:ext uri="{BB962C8B-B14F-4D97-AF65-F5344CB8AC3E}">
        <p14:creationId xmlns:p14="http://schemas.microsoft.com/office/powerpoint/2010/main" val="112000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90D3-D6BE-0C1B-2B76-B8B592C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43F4-A2F2-C2E8-A274-4133EDB8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nome,idade</a:t>
            </a:r>
            <a:r>
              <a:rPr lang="en-US" dirty="0"/>
              <a:t> e </a:t>
            </a:r>
            <a:r>
              <a:rPr lang="en-US" dirty="0" err="1"/>
              <a:t>espécie.Crie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printInfo</a:t>
            </a:r>
            <a:r>
              <a:rPr lang="en-US" dirty="0"/>
              <a:t> que </a:t>
            </a:r>
            <a:r>
              <a:rPr lang="en-US" dirty="0" err="1"/>
              <a:t>printe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 e </a:t>
            </a:r>
            <a:r>
              <a:rPr lang="en-US" dirty="0" err="1"/>
              <a:t>raça</a:t>
            </a:r>
            <a:r>
              <a:rPr lang="en-US" dirty="0"/>
              <a:t> do animal.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cachorro</a:t>
            </a:r>
            <a:r>
              <a:rPr lang="en-US" dirty="0"/>
              <a:t> que </a:t>
            </a:r>
            <a:r>
              <a:rPr lang="en-US" dirty="0" err="1"/>
              <a:t>herda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novo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raça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gato</a:t>
            </a:r>
            <a:r>
              <a:rPr lang="en-US" dirty="0"/>
              <a:t> que </a:t>
            </a:r>
            <a:r>
              <a:rPr lang="en-US" dirty="0" err="1"/>
              <a:t>herde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conteha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novo </a:t>
            </a:r>
            <a:r>
              <a:rPr lang="en-US" dirty="0" err="1"/>
              <a:t>uma</a:t>
            </a:r>
            <a:r>
              <a:rPr lang="en-US" dirty="0"/>
              <a:t> array que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cores.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também</a:t>
            </a:r>
            <a:r>
              <a:rPr lang="en-US" dirty="0"/>
              <a:t> se </a:t>
            </a:r>
            <a:r>
              <a:rPr lang="en-US" dirty="0" err="1"/>
              <a:t>chame</a:t>
            </a:r>
            <a:r>
              <a:rPr lang="en-US" dirty="0"/>
              <a:t> </a:t>
            </a:r>
            <a:r>
              <a:rPr lang="en-US" dirty="0" err="1"/>
              <a:t>prinInfo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ambas as classes que </a:t>
            </a:r>
            <a:r>
              <a:rPr lang="en-US" dirty="0" err="1"/>
              <a:t>printam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 </a:t>
            </a:r>
            <a:r>
              <a:rPr lang="en-US" dirty="0" err="1"/>
              <a:t>crie</a:t>
            </a:r>
            <a:r>
              <a:rPr lang="en-US" dirty="0"/>
              <a:t> 3 </a:t>
            </a:r>
            <a:r>
              <a:rPr lang="en-US" dirty="0" err="1"/>
              <a:t>objetos</a:t>
            </a:r>
            <a:r>
              <a:rPr lang="en-US" dirty="0"/>
              <a:t>, um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printe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E9E-908B-DA2E-AE01-F0B0E8EC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Declaração</a:t>
            </a:r>
            <a:r>
              <a:rPr lang="en-US" dirty="0">
                <a:cs typeface="Aharoni"/>
              </a:rPr>
              <a:t> de </a:t>
            </a:r>
            <a:r>
              <a:rPr lang="en-US" dirty="0" err="1">
                <a:cs typeface="Aharoni"/>
              </a:rPr>
              <a:t>variáveis</a:t>
            </a:r>
            <a:r>
              <a:rPr lang="en-US" dirty="0">
                <a:cs typeface="Aharon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F461-3964-616B-1E06-F5949EFA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 - &gt; </a:t>
            </a:r>
            <a:r>
              <a:rPr lang="en-US" dirty="0" err="1"/>
              <a:t>mútavel</a:t>
            </a:r>
          </a:p>
          <a:p>
            <a:r>
              <a:rPr lang="en-US" dirty="0"/>
              <a:t>Const-&gt; </a:t>
            </a:r>
            <a:r>
              <a:rPr lang="en-US" dirty="0" err="1"/>
              <a:t>imútavel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let x = 3</a:t>
            </a:r>
          </a:p>
          <a:p>
            <a:pPr marL="0" indent="0">
              <a:buNone/>
            </a:pPr>
            <a:r>
              <a:rPr lang="en-US" dirty="0"/>
              <a:t>const y = 4</a:t>
            </a:r>
          </a:p>
        </p:txBody>
      </p:sp>
    </p:spTree>
    <p:extLst>
      <p:ext uri="{BB962C8B-B14F-4D97-AF65-F5344CB8AC3E}">
        <p14:creationId xmlns:p14="http://schemas.microsoft.com/office/powerpoint/2010/main" val="28715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C93-6D8D-D575-D708-9A9EB0A0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3A49-9491-4D57-E5AC-BF32972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Usamos</a:t>
            </a:r>
            <a:r>
              <a:rPr lang="en-US" dirty="0"/>
              <a:t> console.log("</a:t>
            </a:r>
            <a:r>
              <a:rPr lang="en-US" dirty="0" err="1">
                <a:solidFill>
                  <a:srgbClr val="FF0000"/>
                </a:solidFill>
              </a:rPr>
              <a:t>texto</a:t>
            </a:r>
            <a:r>
              <a:rPr lang="en-US" dirty="0"/>
              <a:t>") para </a:t>
            </a:r>
            <a:r>
              <a:rPr lang="en-US" dirty="0" err="1"/>
              <a:t>printar</a:t>
            </a:r>
            <a:r>
              <a:rPr lang="en-US" dirty="0"/>
              <a:t> algo.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console.log("Hello World");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7D8-1B1B-12F3-79CE-AEF10F62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B029-4EA9-B526-34E5-39540E96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 Number() para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, e String() para </a:t>
            </a:r>
            <a:r>
              <a:rPr lang="en-US" dirty="0" err="1"/>
              <a:t>transformar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string.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y = "3"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y=Number(y)</a:t>
            </a:r>
          </a:p>
          <a:p>
            <a:pPr marL="0" indent="0">
              <a:buNone/>
            </a:pPr>
            <a:r>
              <a:rPr lang="en-US" dirty="0"/>
              <a:t>x= 3</a:t>
            </a:r>
          </a:p>
          <a:p>
            <a:pPr marL="0" indent="0">
              <a:buNone/>
            </a:pPr>
            <a:r>
              <a:rPr lang="en-US" dirty="0"/>
              <a:t>x= String(3)</a:t>
            </a:r>
          </a:p>
        </p:txBody>
      </p:sp>
    </p:spTree>
    <p:extLst>
      <p:ext uri="{BB962C8B-B14F-4D97-AF65-F5344CB8AC3E}">
        <p14:creationId xmlns:p14="http://schemas.microsoft.com/office/powerpoint/2010/main" val="38532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23-BBA4-3DFF-206F-913B022F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887-9419-99CF-8998-206CA233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if (</a:t>
            </a:r>
            <a:r>
              <a:rPr lang="en-US" dirty="0" err="1">
                <a:latin typeface="Consolas"/>
              </a:rPr>
              <a:t>condição</a:t>
            </a:r>
            <a:r>
              <a:rPr lang="en-US" dirty="0">
                <a:latin typeface="Consolas"/>
              </a:rPr>
              <a:t>) {
} else if (</a:t>
            </a:r>
            <a:r>
              <a:rPr lang="en-US" dirty="0" err="1">
                <a:latin typeface="Consolas"/>
              </a:rPr>
              <a:t>condição</a:t>
            </a:r>
            <a:r>
              <a:rPr lang="en-US" dirty="0">
                <a:latin typeface="Consolas"/>
              </a:rPr>
              <a:t> 2) {
} else {
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C3A4F-6455-A775-7575-474B521C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Estruturas de repetição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CE73C-048C-DBAD-ACB6-FE06113B0B31}"/>
              </a:ext>
            </a:extLst>
          </p:cNvPr>
          <p:cNvSpPr txBox="1"/>
          <p:nvPr/>
        </p:nvSpPr>
        <p:spPr>
          <a:xfrm>
            <a:off x="1517904" y="2970222"/>
            <a:ext cx="4512857" cy="3128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 in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 of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While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Do While</a:t>
            </a:r>
            <a:endParaRPr lang="en-US" sz="360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1E86E33F-D779-A764-BD42-9D391533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9" y="1888689"/>
            <a:ext cx="3839571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446-1C7D-621C-A470-1A9610D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6178-143A-B463-A634-CABF7DC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ea typeface="+mn-lt"/>
                <a:cs typeface="+mn-lt"/>
              </a:rPr>
              <a:t>for</a:t>
            </a:r>
            <a:r>
              <a:rPr lang="en-US" sz="4400" dirty="0">
                <a:ea typeface="+mn-lt"/>
                <a:cs typeface="+mn-lt"/>
              </a:rPr>
              <a:t> (</a:t>
            </a:r>
            <a:r>
              <a:rPr lang="en-US" sz="4400" b="1" dirty="0">
                <a:ea typeface="+mn-lt"/>
                <a:cs typeface="+mn-lt"/>
              </a:rPr>
              <a:t>let</a:t>
            </a:r>
            <a:r>
              <a:rPr lang="en-US" sz="4400" dirty="0">
                <a:ea typeface="+mn-lt"/>
                <a:cs typeface="+mn-lt"/>
              </a:rPr>
              <a:t> 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 = 0; 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 &lt; 5; 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++)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 console.log(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)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421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5EF0-1FF8-B058-952D-8C0762D9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1C3C-6BEE-0840-DFC9-015D43F4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5877"/>
            <a:ext cx="9144000" cy="3723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Podemos usar para </a:t>
            </a:r>
            <a:r>
              <a:rPr lang="en-US" dirty="0" err="1">
                <a:ea typeface="+mn-lt"/>
                <a:cs typeface="+mn-lt"/>
              </a:rPr>
              <a:t>iterar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e arrays.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const numbers = [</a:t>
            </a:r>
            <a:r>
              <a:rPr lang="en-US" sz="4400" dirty="0">
                <a:solidFill>
                  <a:srgbClr val="FF0000"/>
                </a:solidFill>
                <a:ea typeface="+mn-lt"/>
                <a:cs typeface="+mn-lt"/>
              </a:rPr>
              <a:t>45, 4, 9, 16, 25</a:t>
            </a:r>
            <a:r>
              <a:rPr lang="en-US" sz="4400" dirty="0">
                <a:ea typeface="+mn-lt"/>
                <a:cs typeface="+mn-lt"/>
              </a:rPr>
              <a:t>]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b="1" dirty="0">
                <a:ea typeface="+mn-lt"/>
                <a:cs typeface="+mn-lt"/>
              </a:rPr>
              <a:t>for</a:t>
            </a:r>
            <a:r>
              <a:rPr lang="en-US" sz="4400" dirty="0">
                <a:ea typeface="+mn-lt"/>
                <a:cs typeface="+mn-lt"/>
              </a:rPr>
              <a:t> (</a:t>
            </a:r>
            <a:r>
              <a:rPr lang="en-US" sz="4400" b="1" dirty="0">
                <a:ea typeface="+mn-lt"/>
                <a:cs typeface="+mn-lt"/>
              </a:rPr>
              <a:t>let</a:t>
            </a:r>
            <a:r>
              <a:rPr lang="en-US" sz="4400" dirty="0">
                <a:ea typeface="+mn-lt"/>
                <a:cs typeface="+mn-lt"/>
              </a:rPr>
              <a:t> x in numbers)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 console.log(x + "" + numbers[x])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}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59041118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F2441"/>
      </a:dk2>
      <a:lt2>
        <a:srgbClr val="E2E8E3"/>
      </a:lt2>
      <a:accent1>
        <a:srgbClr val="EC70D1"/>
      </a:accent1>
      <a:accent2>
        <a:srgbClr val="C951E8"/>
      </a:accent2>
      <a:accent3>
        <a:srgbClr val="A070EC"/>
      </a:accent3>
      <a:accent4>
        <a:srgbClr val="5156E8"/>
      </a:accent4>
      <a:accent5>
        <a:srgbClr val="6BA5EB"/>
      </a:accent5>
      <a:accent6>
        <a:srgbClr val="32B2C6"/>
      </a:accent6>
      <a:hlink>
        <a:srgbClr val="568E62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8C55F7-85A3-4498-8CBC-31EA2DEB966B}"/>
</file>

<file path=customXml/itemProps2.xml><?xml version="1.0" encoding="utf-8"?>
<ds:datastoreItem xmlns:ds="http://schemas.openxmlformats.org/officeDocument/2006/customXml" ds:itemID="{B0DF75DB-2B3D-4C2E-AB32-1B690D188140}"/>
</file>

<file path=customXml/itemProps3.xml><?xml version="1.0" encoding="utf-8"?>
<ds:datastoreItem xmlns:ds="http://schemas.openxmlformats.org/officeDocument/2006/customXml" ds:itemID="{7637FC0D-D340-4BD0-89DC-BF1A5997BE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PrismaticVTI</vt:lpstr>
      <vt:lpstr>Javascript</vt:lpstr>
      <vt:lpstr>Sobre a linguagem</vt:lpstr>
      <vt:lpstr>Declaração de variáveis:</vt:lpstr>
      <vt:lpstr>Print</vt:lpstr>
      <vt:lpstr>Casting</vt:lpstr>
      <vt:lpstr>If e Else</vt:lpstr>
      <vt:lpstr>Estruturas de repetição</vt:lpstr>
      <vt:lpstr>For</vt:lpstr>
      <vt:lpstr>For in</vt:lpstr>
      <vt:lpstr>For of</vt:lpstr>
      <vt:lpstr>While</vt:lpstr>
      <vt:lpstr>Do While</vt:lpstr>
      <vt:lpstr>Function</vt:lpstr>
      <vt:lpstr>Array</vt:lpstr>
      <vt:lpstr>Exercício</vt:lpstr>
      <vt:lpstr>Classes</vt:lpstr>
      <vt:lpstr>Classes</vt:lpstr>
      <vt:lpstr>Herança</vt:lpstr>
      <vt:lpstr>Polimorfismo</vt:lpstr>
      <vt:lpstr>Encapsulamento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/>
  <cp:lastModifiedBy/>
  <cp:revision>358</cp:revision>
  <dcterms:created xsi:type="dcterms:W3CDTF">2022-04-08T18:28:04Z</dcterms:created>
  <dcterms:modified xsi:type="dcterms:W3CDTF">2022-04-11T19:21:26Z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