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PT" altLang="en-US"/>
              <a:t>Oportunidades de Pesquisa CPWalker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REHABOT </a:t>
            </a:r>
            <a:br>
              <a:rPr lang="pt-PT" altLang="en-US"/>
            </a:br>
            <a:r>
              <a:rPr lang="pt-PT" altLang="en-US"/>
              <a:t>Abril 2021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Macroconceito de Robô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Sentir</a:t>
            </a:r>
            <a:endParaRPr lang="pt-PT" altLang="en-US"/>
          </a:p>
          <a:p>
            <a:r>
              <a:rPr lang="pt-PT" altLang="en-US"/>
              <a:t>Raciocinar</a:t>
            </a:r>
            <a:endParaRPr lang="pt-PT" altLang="en-US"/>
          </a:p>
          <a:p>
            <a:r>
              <a:rPr lang="pt-PT" altLang="en-US"/>
              <a:t>Agir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Sentir</a:t>
            </a:r>
            <a:endParaRPr lang="pt-PT" alt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pt-BR"/>
              <a:t>Sensoriamento</a:t>
            </a:r>
            <a:endParaRPr lang="pt-PT" altLang="pt-BR"/>
          </a:p>
          <a:p>
            <a:pPr lvl="1"/>
            <a:r>
              <a:rPr lang="pt-PT" altLang="pt-BR"/>
              <a:t>ambiente(obstáculos, tipos de piso, elevação)</a:t>
            </a:r>
            <a:endParaRPr lang="pt-PT" altLang="pt-BR"/>
          </a:p>
          <a:p>
            <a:pPr lvl="1"/>
            <a:r>
              <a:rPr lang="pt-PT" altLang="pt-BR"/>
              <a:t>membros e articulações</a:t>
            </a:r>
            <a:endParaRPr lang="pt-PT" altLang="pt-BR"/>
          </a:p>
          <a:p>
            <a:r>
              <a:rPr lang="pt-PT" altLang="pt-BR"/>
              <a:t>segurança</a:t>
            </a:r>
            <a:endParaRPr lang="pt-PT" altLang="pt-BR"/>
          </a:p>
          <a:p>
            <a:pPr lvl="1"/>
            <a:r>
              <a:rPr lang="pt-PT" altLang="pt-BR"/>
              <a:t>materiais</a:t>
            </a:r>
            <a:endParaRPr lang="pt-PT" altLang="pt-BR"/>
          </a:p>
          <a:p>
            <a:pPr lvl="1"/>
            <a:r>
              <a:rPr lang="pt-PT" altLang="pt-BR"/>
              <a:t>controle de segurança</a:t>
            </a:r>
            <a:endParaRPr lang="pt-PT" altLang="pt-BR"/>
          </a:p>
          <a:p>
            <a:pPr lvl="1"/>
            <a:r>
              <a:rPr lang="pt-PT" altLang="pt-BR"/>
              <a:t>tolerância a falhas</a:t>
            </a:r>
            <a:endParaRPr lang="pt-PT" altLang="pt-BR"/>
          </a:p>
          <a:p>
            <a:pPr lvl="1"/>
            <a:r>
              <a:rPr lang="pt-PT" altLang="pt-BR"/>
              <a:t>construção</a:t>
            </a:r>
            <a:endParaRPr lang="pt-PT" altLang="pt-BR"/>
          </a:p>
          <a:p>
            <a:r>
              <a:rPr lang="pt-PT" altLang="pt-BR"/>
              <a:t>captura de imagens</a:t>
            </a:r>
            <a:endParaRPr lang="pt-PT" altLang="pt-BR"/>
          </a:p>
          <a:p>
            <a:pPr lvl="1"/>
            <a:r>
              <a:rPr lang="pt-PT" altLang="pt-BR"/>
              <a:t>identificação de movimentos</a:t>
            </a:r>
            <a:endParaRPr lang="pt-PT" altLang="pt-BR"/>
          </a:p>
          <a:p>
            <a:pPr lvl="1"/>
            <a:r>
              <a:rPr lang="pt-PT" altLang="pt-BR"/>
              <a:t>tragetória</a:t>
            </a:r>
            <a:endParaRPr lang="pt-PT" altLang="pt-BR"/>
          </a:p>
          <a:p>
            <a:pPr lvl="1"/>
            <a:r>
              <a:rPr lang="pt-PT" altLang="pt-BR"/>
              <a:t>identificação de fadiga</a:t>
            </a:r>
            <a:endParaRPr lang="pt-PT" altLang="pt-BR"/>
          </a:p>
          <a:p>
            <a:endParaRPr lang="pt-PT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Raciocinar</a:t>
            </a:r>
            <a:endParaRPr lang="pt-PT" alt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PT" altLang="pt-BR"/>
              <a:t>Compreensão de ambiente</a:t>
            </a:r>
            <a:endParaRPr lang="pt-PT" altLang="pt-BR"/>
          </a:p>
          <a:p>
            <a:pPr lvl="1"/>
            <a:r>
              <a:rPr lang="pt-PT" altLang="pt-BR"/>
              <a:t>detecção de obstáculos </a:t>
            </a:r>
            <a:endParaRPr lang="pt-PT" altLang="pt-BR"/>
          </a:p>
          <a:p>
            <a:pPr lvl="2"/>
            <a:r>
              <a:rPr lang="pt-PT" altLang="pt-BR"/>
              <a:t>https://ieeexplore.ieee.org/abstract/document/525422</a:t>
            </a:r>
            <a:endParaRPr lang="pt-PT" altLang="pt-BR"/>
          </a:p>
          <a:p>
            <a:pPr lvl="1"/>
            <a:r>
              <a:rPr lang="pt-PT" altLang="pt-BR"/>
              <a:t>tipo de piso,  elevação, percurso, revisão de tragetória </a:t>
            </a:r>
            <a:endParaRPr lang="pt-PT" altLang="pt-BR"/>
          </a:p>
          <a:p>
            <a:pPr lvl="2"/>
            <a:r>
              <a:rPr lang="pt-PT" altLang="pt-BR"/>
              <a:t>https://ieeexplore.ieee.org/abstract/document/7302515 - </a:t>
            </a:r>
            <a:endParaRPr lang="pt-PT" altLang="pt-BR"/>
          </a:p>
          <a:p>
            <a:pPr lvl="2"/>
            <a:r>
              <a:rPr lang="pt-PT" altLang="pt-BR"/>
              <a:t>https://www.mdpi.com/1424-8220/16/3/311</a:t>
            </a:r>
            <a:endParaRPr lang="pt-PT" altLang="pt-BR"/>
          </a:p>
          <a:p>
            <a:r>
              <a:rPr lang="pt-PT" altLang="pt-BR"/>
              <a:t>Interação com ambiente</a:t>
            </a:r>
            <a:endParaRPr lang="pt-PT" altLang="pt-BR"/>
          </a:p>
          <a:p>
            <a:pPr lvl="1"/>
            <a:r>
              <a:rPr lang="pt-PT" altLang="pt-BR"/>
              <a:t>projeção de cenários </a:t>
            </a:r>
            <a:endParaRPr lang="pt-PT" altLang="pt-BR"/>
          </a:p>
          <a:p>
            <a:pPr lvl="2"/>
            <a:r>
              <a:rPr lang="pt-PT" altLang="pt-BR"/>
              <a:t>https://link.springer.com/chapter/10.1007/978-3-030-19861-9_12</a:t>
            </a:r>
            <a:endParaRPr lang="pt-PT" altLang="pt-BR"/>
          </a:p>
          <a:p>
            <a:pPr lvl="1"/>
            <a:r>
              <a:rPr lang="pt-PT" altLang="pt-BR"/>
              <a:t>tolerância falhas </a:t>
            </a:r>
            <a:endParaRPr lang="pt-PT" altLang="pt-BR"/>
          </a:p>
          <a:p>
            <a:pPr lvl="2"/>
            <a:r>
              <a:rPr lang="pt-PT" altLang="pt-BR"/>
              <a:t>https://books.google.com.br/books?hl=pt-BR&amp;lr=&amp;id=5sCODwAAQBAJ&amp;oi=fnd&amp;pg=PA43&amp;dq=failure+tolerance+rehabilitation+robotics&amp;ots=PZAbaBCMk0&amp;sig=Dl58x0895k1cWqEmuVJ7nWS9hUU#v=onepage&amp;q=failure%20tolerance%20rehabilitation%20robotics&amp;f=false  </a:t>
            </a:r>
            <a:endParaRPr lang="pt-PT" altLang="pt-BR"/>
          </a:p>
          <a:p>
            <a:pPr lvl="2"/>
            <a:r>
              <a:rPr lang="pt-PT" altLang="pt-BR"/>
              <a:t>https://www.mdpi.com/2218-6581/8/1/17</a:t>
            </a:r>
            <a:endParaRPr lang="pt-PT" altLang="pt-BR"/>
          </a:p>
          <a:p>
            <a:pPr lvl="0"/>
            <a:endParaRPr lang="pt-PT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Raciocinar</a:t>
            </a:r>
            <a:endParaRPr lang="pt-PT" alt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PT" altLang="pt-BR"/>
              <a:t>Simulação</a:t>
            </a:r>
            <a:endParaRPr lang="pt-PT" altLang="pt-BR"/>
          </a:p>
          <a:p>
            <a:pPr lvl="1"/>
            <a:r>
              <a:rPr lang="pt-PT" altLang="pt-BR"/>
              <a:t>simulações específicas  </a:t>
            </a:r>
            <a:endParaRPr lang="pt-PT" altLang="pt-BR"/>
          </a:p>
          <a:p>
            <a:pPr lvl="2"/>
            <a:r>
              <a:rPr lang="pt-PT" altLang="pt-BR"/>
              <a:t>https://ieeexplore.ieee.org/abstract/document/6972347</a:t>
            </a:r>
            <a:endParaRPr lang="pt-PT" altLang="pt-BR"/>
          </a:p>
          <a:p>
            <a:pPr lvl="1"/>
            <a:r>
              <a:rPr lang="pt-PT" altLang="pt-BR"/>
              <a:t>simulações desastre </a:t>
            </a:r>
            <a:endParaRPr lang="pt-PT" altLang="pt-BR"/>
          </a:p>
          <a:p>
            <a:pPr lvl="2"/>
            <a:r>
              <a:rPr lang="pt-PT" altLang="pt-BR"/>
              <a:t>https://ieeexplore.ieee.org/abstract/document/7931882</a:t>
            </a:r>
            <a:endParaRPr lang="pt-PT" altLang="pt-BR"/>
          </a:p>
          <a:p>
            <a:pPr lvl="1"/>
            <a:r>
              <a:rPr lang="pt-PT" altLang="pt-BR"/>
              <a:t>simulações compensatórias</a:t>
            </a:r>
            <a:endParaRPr lang="pt-PT" altLang="pt-BR"/>
          </a:p>
          <a:p>
            <a:pPr lvl="2"/>
            <a:r>
              <a:rPr lang="pt-PT" altLang="pt-BR"/>
              <a:t>https://ieeexplore.ieee.org/abstract/document/6385786</a:t>
            </a:r>
            <a:endParaRPr lang="pt-PT" altLang="pt-BR"/>
          </a:p>
          <a:p>
            <a:r>
              <a:rPr lang="pt-PT" altLang="pt-BR"/>
              <a:t>Imagens</a:t>
            </a:r>
            <a:endParaRPr lang="pt-PT" altLang="pt-BR"/>
          </a:p>
          <a:p>
            <a:pPr lvl="1"/>
            <a:r>
              <a:rPr lang="pt-PT" altLang="pt-BR"/>
              <a:t>Detecção de movimentos compensatórios </a:t>
            </a:r>
            <a:endParaRPr lang="pt-PT" altLang="pt-BR"/>
          </a:p>
          <a:p>
            <a:pPr lvl="2"/>
            <a:r>
              <a:rPr lang="pt-PT" altLang="pt-BR"/>
              <a:t>https://ieeexplore.ieee.org/abstract/document/8214256</a:t>
            </a:r>
            <a:endParaRPr lang="pt-PT" altLang="pt-BR"/>
          </a:p>
          <a:p>
            <a:pPr lvl="2"/>
            <a:r>
              <a:rPr lang="pt-PT" altLang="pt-BR"/>
              <a:t>https://ieeexplore.ieee.org/abstract/document/6290668</a:t>
            </a:r>
            <a:endParaRPr lang="pt-PT" altLang="pt-BR"/>
          </a:p>
          <a:p>
            <a:pPr lvl="0"/>
            <a:endParaRPr lang="pt-PT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Raciocinar</a:t>
            </a:r>
            <a:endParaRPr lang="pt-PT" alt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PT" altLang="pt-BR"/>
              <a:t>Estratégias terapêuticas</a:t>
            </a:r>
            <a:endParaRPr lang="pt-PT" altLang="pt-BR"/>
          </a:p>
          <a:p>
            <a:pPr lvl="1"/>
            <a:r>
              <a:rPr lang="pt-PT" altLang="pt-BR"/>
              <a:t>aplicação de modelos para atender estratégias terapêuticas definida  </a:t>
            </a:r>
            <a:endParaRPr lang="pt-PT" altLang="pt-BR"/>
          </a:p>
          <a:p>
            <a:r>
              <a:rPr lang="pt-PT" altLang="pt-BR"/>
              <a:t>Geração de Informação</a:t>
            </a:r>
            <a:endParaRPr lang="pt-PT" altLang="pt-BR"/>
          </a:p>
          <a:p>
            <a:pPr lvl="1"/>
            <a:r>
              <a:rPr lang="pt-PT" altLang="pt-BR"/>
              <a:t>Geração de dados </a:t>
            </a:r>
            <a:endParaRPr lang="pt-PT" altLang="pt-BR"/>
          </a:p>
          <a:p>
            <a:pPr lvl="2"/>
            <a:r>
              <a:rPr lang="pt-PT" altLang="pt-BR"/>
              <a:t>geração de dados não estruturados (imagens, sensociamento, compensações)</a:t>
            </a:r>
            <a:endParaRPr lang="pt-PT" altLang="pt-BR"/>
          </a:p>
          <a:p>
            <a:pPr lvl="2"/>
            <a:r>
              <a:rPr lang="pt-PT" altLang="pt-BR"/>
              <a:t>estruturação de dados</a:t>
            </a:r>
            <a:endParaRPr lang="pt-PT" altLang="pt-BR"/>
          </a:p>
          <a:p>
            <a:pPr lvl="2"/>
            <a:r>
              <a:rPr lang="pt-PT" altLang="pt-BR"/>
              <a:t>correlacionamento de dados</a:t>
            </a:r>
            <a:endParaRPr lang="pt-PT" altLang="pt-BR"/>
          </a:p>
          <a:p>
            <a:pPr lvl="1"/>
            <a:r>
              <a:rPr lang="pt-PT" altLang="pt-BR"/>
              <a:t>Modelos de tomada de ação</a:t>
            </a:r>
            <a:endParaRPr lang="pt-PT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Agir</a:t>
            </a:r>
            <a:endParaRPr lang="pt-PT" alt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pt-BR"/>
              <a:t>contingência</a:t>
            </a:r>
            <a:endParaRPr lang="pt-PT" altLang="pt-BR"/>
          </a:p>
          <a:p>
            <a:r>
              <a:rPr lang="pt-PT" altLang="pt-BR"/>
              <a:t>segurança</a:t>
            </a:r>
            <a:endParaRPr lang="pt-PT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Extra Robô</a:t>
            </a:r>
            <a:endParaRPr lang="pt-PT" alt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pt-BR">
                <a:sym typeface="+mn-ea"/>
              </a:rPr>
              <a:t>Modelos comparativos terapeuticos</a:t>
            </a:r>
            <a:endParaRPr lang="pt-PT" altLang="pt-BR">
              <a:sym typeface="+mn-ea"/>
            </a:endParaRPr>
          </a:p>
          <a:p>
            <a:pPr lvl="2"/>
            <a:r>
              <a:rPr lang="pt-PT" altLang="pt-BR" sz="2000">
                <a:sym typeface="+mn-ea"/>
              </a:rPr>
              <a:t>evolução</a:t>
            </a:r>
            <a:endParaRPr lang="pt-PT" altLang="pt-BR" sz="2000"/>
          </a:p>
          <a:p>
            <a:pPr lvl="2"/>
            <a:r>
              <a:rPr lang="pt-PT" altLang="pt-BR" sz="2000">
                <a:sym typeface="+mn-ea"/>
              </a:rPr>
              <a:t>sugestão</a:t>
            </a:r>
            <a:endParaRPr lang="pt-PT" altLang="pt-BR" sz="2000"/>
          </a:p>
          <a:p>
            <a:pPr lvl="2"/>
            <a:r>
              <a:rPr lang="pt-PT" altLang="pt-BR" sz="2000">
                <a:sym typeface="+mn-ea"/>
              </a:rPr>
              <a:t>previsibilidade</a:t>
            </a:r>
            <a:endParaRPr lang="pt-PT" altLang="pt-BR" sz="2000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WPS Presentation</Application>
  <PresentationFormat>宽屏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Nimbus Roman No9 L</vt:lpstr>
      <vt:lpstr>Arial Black</vt:lpstr>
      <vt:lpstr>微软雅黑</vt:lpstr>
      <vt:lpstr>Droid Sans Fallback</vt:lpstr>
      <vt:lpstr>Arial Unicode MS</vt:lpstr>
      <vt:lpstr>SimSun</vt:lpstr>
      <vt:lpstr>Office Theme</vt:lpstr>
      <vt:lpstr>Oportunidades de Pesquisa CPWalker</vt:lpstr>
      <vt:lpstr>Macroconceito de Robô</vt:lpstr>
      <vt:lpstr>PowerPoint 演示文稿</vt:lpstr>
      <vt:lpstr>PowerPoint 演示文稿</vt:lpstr>
      <vt:lpstr>Raciocinar</vt:lpstr>
      <vt:lpstr>Raciocinar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leonardo_scorrea</dc:creator>
  <cp:lastModifiedBy>leonardo_scorrea</cp:lastModifiedBy>
  <cp:revision>11</cp:revision>
  <dcterms:created xsi:type="dcterms:W3CDTF">2021-05-05T19:38:29Z</dcterms:created>
  <dcterms:modified xsi:type="dcterms:W3CDTF">2021-05-05T19:38:29Z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1046-11.1.0.10161</vt:lpwstr>
  </property>
</Properties>
</file>