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80" r:id="rId3"/>
    <p:sldId id="257" r:id="rId4"/>
    <p:sldId id="258" r:id="rId5"/>
    <p:sldId id="281" r:id="rId6"/>
    <p:sldId id="282" r:id="rId7"/>
    <p:sldId id="259" r:id="rId8"/>
    <p:sldId id="260" r:id="rId9"/>
    <p:sldId id="264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52F4E-63B7-4F16-A569-46BB007D7C6C}" v="3" dt="2023-11-22T19:57:43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AVID SILVA SETTI" userId="c1017e8b-b58c-4f0e-8bcc-926c2fe3d6aa" providerId="ADAL" clId="{C9752F4E-63B7-4F16-A569-46BB007D7C6C}"/>
    <pc:docChg chg="undo custSel addSld modSld">
      <pc:chgData name="LEONARDO DAVID SILVA SETTI" userId="c1017e8b-b58c-4f0e-8bcc-926c2fe3d6aa" providerId="ADAL" clId="{C9752F4E-63B7-4F16-A569-46BB007D7C6C}" dt="2023-11-22T20:04:29.131" v="266" actId="1036"/>
      <pc:docMkLst>
        <pc:docMk/>
      </pc:docMkLst>
      <pc:sldChg chg="modSp mod">
        <pc:chgData name="LEONARDO DAVID SILVA SETTI" userId="c1017e8b-b58c-4f0e-8bcc-926c2fe3d6aa" providerId="ADAL" clId="{C9752F4E-63B7-4F16-A569-46BB007D7C6C}" dt="2023-11-22T19:53:09.133" v="14" actId="20577"/>
        <pc:sldMkLst>
          <pc:docMk/>
          <pc:sldMk cId="2582019752" sldId="280"/>
        </pc:sldMkLst>
        <pc:spChg chg="mod">
          <ac:chgData name="LEONARDO DAVID SILVA SETTI" userId="c1017e8b-b58c-4f0e-8bcc-926c2fe3d6aa" providerId="ADAL" clId="{C9752F4E-63B7-4F16-A569-46BB007D7C6C}" dt="2023-11-22T19:53:09.133" v="14" actId="20577"/>
          <ac:spMkLst>
            <pc:docMk/>
            <pc:sldMk cId="2582019752" sldId="280"/>
            <ac:spMk id="3" creationId="{D59FAA1D-8B5D-DBAB-8A92-5E4A082EF22D}"/>
          </ac:spMkLst>
        </pc:spChg>
      </pc:sldChg>
      <pc:sldChg chg="modSp new mod">
        <pc:chgData name="LEONARDO DAVID SILVA SETTI" userId="c1017e8b-b58c-4f0e-8bcc-926c2fe3d6aa" providerId="ADAL" clId="{C9752F4E-63B7-4F16-A569-46BB007D7C6C}" dt="2023-11-22T19:56:25.687" v="85" actId="20577"/>
        <pc:sldMkLst>
          <pc:docMk/>
          <pc:sldMk cId="2291334884" sldId="281"/>
        </pc:sldMkLst>
        <pc:spChg chg="mod">
          <ac:chgData name="LEONARDO DAVID SILVA SETTI" userId="c1017e8b-b58c-4f0e-8bcc-926c2fe3d6aa" providerId="ADAL" clId="{C9752F4E-63B7-4F16-A569-46BB007D7C6C}" dt="2023-11-22T19:54:45.413" v="25" actId="20577"/>
          <ac:spMkLst>
            <pc:docMk/>
            <pc:sldMk cId="2291334884" sldId="281"/>
            <ac:spMk id="2" creationId="{2FBC0DB3-6396-9749-D052-0255D5731531}"/>
          </ac:spMkLst>
        </pc:spChg>
        <pc:spChg chg="mod">
          <ac:chgData name="LEONARDO DAVID SILVA SETTI" userId="c1017e8b-b58c-4f0e-8bcc-926c2fe3d6aa" providerId="ADAL" clId="{C9752F4E-63B7-4F16-A569-46BB007D7C6C}" dt="2023-11-22T19:56:25.687" v="85" actId="20577"/>
          <ac:spMkLst>
            <pc:docMk/>
            <pc:sldMk cId="2291334884" sldId="281"/>
            <ac:spMk id="3" creationId="{A336E601-9565-FFFF-4641-047FAE872C13}"/>
          </ac:spMkLst>
        </pc:spChg>
      </pc:sldChg>
      <pc:sldChg chg="addSp delSp modSp new mod">
        <pc:chgData name="LEONARDO DAVID SILVA SETTI" userId="c1017e8b-b58c-4f0e-8bcc-926c2fe3d6aa" providerId="ADAL" clId="{C9752F4E-63B7-4F16-A569-46BB007D7C6C}" dt="2023-11-22T20:04:29.131" v="266" actId="1036"/>
        <pc:sldMkLst>
          <pc:docMk/>
          <pc:sldMk cId="2390523296" sldId="282"/>
        </pc:sldMkLst>
        <pc:spChg chg="del">
          <ac:chgData name="LEONARDO DAVID SILVA SETTI" userId="c1017e8b-b58c-4f0e-8bcc-926c2fe3d6aa" providerId="ADAL" clId="{C9752F4E-63B7-4F16-A569-46BB007D7C6C}" dt="2023-11-22T19:56:49.295" v="87" actId="478"/>
          <ac:spMkLst>
            <pc:docMk/>
            <pc:sldMk cId="2390523296" sldId="282"/>
            <ac:spMk id="2" creationId="{F426422B-2CE1-45ED-12CD-3735CE739BA8}"/>
          </ac:spMkLst>
        </pc:spChg>
        <pc:spChg chg="mod">
          <ac:chgData name="LEONARDO DAVID SILVA SETTI" userId="c1017e8b-b58c-4f0e-8bcc-926c2fe3d6aa" providerId="ADAL" clId="{C9752F4E-63B7-4F16-A569-46BB007D7C6C}" dt="2023-11-22T20:04:22.024" v="260" actId="1035"/>
          <ac:spMkLst>
            <pc:docMk/>
            <pc:sldMk cId="2390523296" sldId="282"/>
            <ac:spMk id="3" creationId="{28313434-C505-4250-D8AB-5C0BB9A723D0}"/>
          </ac:spMkLst>
        </pc:spChg>
        <pc:spChg chg="add mod">
          <ac:chgData name="LEONARDO DAVID SILVA SETTI" userId="c1017e8b-b58c-4f0e-8bcc-926c2fe3d6aa" providerId="ADAL" clId="{C9752F4E-63B7-4F16-A569-46BB007D7C6C}" dt="2023-11-22T20:04:29.131" v="266" actId="1036"/>
          <ac:spMkLst>
            <pc:docMk/>
            <pc:sldMk cId="2390523296" sldId="282"/>
            <ac:spMk id="4" creationId="{9CB701E0-8F72-1BDF-1262-62200A0778B5}"/>
          </ac:spMkLst>
        </pc:spChg>
        <pc:spChg chg="add del">
          <ac:chgData name="LEONARDO DAVID SILVA SETTI" userId="c1017e8b-b58c-4f0e-8bcc-926c2fe3d6aa" providerId="ADAL" clId="{C9752F4E-63B7-4F16-A569-46BB007D7C6C}" dt="2023-11-22T20:01:39.610" v="223" actId="22"/>
          <ac:spMkLst>
            <pc:docMk/>
            <pc:sldMk cId="2390523296" sldId="282"/>
            <ac:spMk id="6" creationId="{E4125005-32B3-66EE-3E8F-E0C50F17CD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6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8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4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3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1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7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9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66CB-2026-B773-F102-4CD65D28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36467"/>
            <a:ext cx="8676222" cy="2201332"/>
          </a:xfrm>
        </p:spPr>
        <p:txBody>
          <a:bodyPr>
            <a:normAutofit/>
          </a:bodyPr>
          <a:lstStyle/>
          <a:p>
            <a:r>
              <a:rPr lang="pt-BR" sz="6600" dirty="0"/>
              <a:t>Projeto </a:t>
            </a:r>
            <a:r>
              <a:rPr lang="pt-BR" sz="6600" dirty="0" err="1"/>
              <a:t>infocafe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6DF64-2C14-B922-6673-AC4C3F3F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70" y="3720201"/>
            <a:ext cx="6152018" cy="1440951"/>
          </a:xfrm>
        </p:spPr>
        <p:txBody>
          <a:bodyPr>
            <a:normAutofit/>
          </a:bodyPr>
          <a:lstStyle/>
          <a:p>
            <a:r>
              <a:rPr lang="pt-BR" sz="2400" dirty="0"/>
              <a:t>descubra o mundo dos cafés, uma experiência aromática em cada informação.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7DF65C-BFDD-348B-9D31-29C9604DAF09}"/>
              </a:ext>
            </a:extLst>
          </p:cNvPr>
          <p:cNvSpPr txBox="1">
            <a:spLocks/>
          </p:cNvSpPr>
          <p:nvPr/>
        </p:nvSpPr>
        <p:spPr>
          <a:xfrm>
            <a:off x="3094570" y="4194043"/>
            <a:ext cx="6152018" cy="1440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538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61D12-ED44-1CAA-AA23-3ED2D394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47" y="2448938"/>
            <a:ext cx="4255850" cy="1306749"/>
          </a:xfrm>
        </p:spPr>
        <p:txBody>
          <a:bodyPr/>
          <a:lstStyle/>
          <a:p>
            <a:r>
              <a:rPr lang="pt-BR" dirty="0"/>
              <a:t>Telas iniciais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8D5F72A-1740-6C73-3278-ADD2F908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471" y="389104"/>
            <a:ext cx="2589577" cy="56592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CA10C4-3668-B091-254E-04588548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43" y="389106"/>
            <a:ext cx="265033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748064"/>
            <a:ext cx="3829422" cy="1167320"/>
          </a:xfrm>
        </p:spPr>
        <p:txBody>
          <a:bodyPr>
            <a:normAutofit/>
          </a:bodyPr>
          <a:lstStyle/>
          <a:p>
            <a:r>
              <a:rPr lang="pt-BR" sz="3200" dirty="0"/>
              <a:t>Tela de login 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747B4C-5622-B803-148E-88FFCA98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10" y="501659"/>
            <a:ext cx="2681115" cy="56601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87D779-6A5D-BEF1-E77B-CF28BA4B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73" y="501659"/>
            <a:ext cx="2671073" cy="566013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5A3BDA7-28B2-9606-80CB-68F07571CD6D}"/>
              </a:ext>
            </a:extLst>
          </p:cNvPr>
          <p:cNvCxnSpPr>
            <a:cxnSpLocks/>
          </p:cNvCxnSpPr>
          <p:nvPr/>
        </p:nvCxnSpPr>
        <p:spPr>
          <a:xfrm>
            <a:off x="3010555" y="841363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0804EC-E692-C0F1-A4BC-FB5B7E0A90B3}"/>
              </a:ext>
            </a:extLst>
          </p:cNvPr>
          <p:cNvSpPr txBox="1"/>
          <p:nvPr/>
        </p:nvSpPr>
        <p:spPr>
          <a:xfrm>
            <a:off x="1540493" y="6566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Cadastro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FBA840E7-CF66-3417-4E0E-3469618F31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61246" y="884739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73F5F4-5AC6-E547-62B6-F8487A7BF77B}"/>
              </a:ext>
            </a:extLst>
          </p:cNvPr>
          <p:cNvSpPr txBox="1"/>
          <p:nvPr/>
        </p:nvSpPr>
        <p:spPr>
          <a:xfrm>
            <a:off x="11186810" y="7000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477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" y="2650787"/>
            <a:ext cx="3829422" cy="1023837"/>
          </a:xfrm>
        </p:spPr>
        <p:txBody>
          <a:bodyPr>
            <a:normAutofit/>
          </a:bodyPr>
          <a:lstStyle/>
          <a:p>
            <a:r>
              <a:rPr lang="pt-BR" sz="3600" dirty="0"/>
              <a:t>Página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832C69-79A2-3206-CA77-D2980CFC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84" y="599400"/>
            <a:ext cx="2666897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4124528" y="1760706"/>
            <a:ext cx="2665378" cy="1780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0245" y="1576040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 err="1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Tag’s</a:t>
            </a:r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marcação</a:t>
            </a:r>
          </a:p>
        </p:txBody>
      </p:sp>
    </p:spTree>
    <p:extLst>
      <p:ext uri="{BB962C8B-B14F-4D97-AF65-F5344CB8AC3E}">
        <p14:creationId xmlns:p14="http://schemas.microsoft.com/office/powerpoint/2010/main" val="36018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/>
              <a:t>Buscas e notificações</a:t>
            </a:r>
            <a:endParaRPr lang="pt-BR" sz="32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A7A46FA-BD7E-82BB-39B5-C1F1907B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49" y="599400"/>
            <a:ext cx="2664394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86703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2595005" y="909296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buscas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0975" y="1093962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676541" y="599400"/>
            <a:ext cx="32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Notificações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DC0C7F-4A10-EBAB-DADB-9B04CC98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77" y="599400"/>
            <a:ext cx="2672933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93" y="2616740"/>
            <a:ext cx="2381274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Telas com as </a:t>
            </a:r>
            <a:r>
              <a:rPr lang="pt-BR" sz="3200" dirty="0" err="1"/>
              <a:t>tag’s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4C18FA-44E4-5F1E-F861-EF4B552A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21" y="585000"/>
            <a:ext cx="2665357" cy="568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B0363-7E80-8E10-2BC0-2C283B0A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15" y="585000"/>
            <a:ext cx="2670023" cy="568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C96770-791F-570E-2C90-83BFAEF7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4204"/>
            <a:ext cx="2633993" cy="5688000"/>
          </a:xfrm>
          <a:prstGeom prst="rect">
            <a:avLst/>
          </a:prstGeom>
        </p:spPr>
      </p:pic>
      <p:sp>
        <p:nvSpPr>
          <p:cNvPr id="12" name="Faixa de Opções: Inclinada para Cima 11">
            <a:extLst>
              <a:ext uri="{FF2B5EF4-FFF2-40B4-BE49-F238E27FC236}">
                <a16:creationId xmlns:a16="http://schemas.microsoft.com/office/drawing/2014/main" id="{78F1B146-1F66-0DE9-8753-F3E0018AAD22}"/>
              </a:ext>
            </a:extLst>
          </p:cNvPr>
          <p:cNvSpPr/>
          <p:nvPr/>
        </p:nvSpPr>
        <p:spPr>
          <a:xfrm>
            <a:off x="3331713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Artigos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Faixa de Opções: Inclinada para Cima 12">
            <a:extLst>
              <a:ext uri="{FF2B5EF4-FFF2-40B4-BE49-F238E27FC236}">
                <a16:creationId xmlns:a16="http://schemas.microsoft.com/office/drawing/2014/main" id="{E3E2DEBE-6A03-A64C-42EE-ECDA0980FF02}"/>
              </a:ext>
            </a:extLst>
          </p:cNvPr>
          <p:cNvSpPr/>
          <p:nvPr/>
        </p:nvSpPr>
        <p:spPr>
          <a:xfrm>
            <a:off x="9502440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Dicas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Faixa de Opções: Inclinada para Cima 13">
            <a:extLst>
              <a:ext uri="{FF2B5EF4-FFF2-40B4-BE49-F238E27FC236}">
                <a16:creationId xmlns:a16="http://schemas.microsoft.com/office/drawing/2014/main" id="{58047EEF-57AC-ADB5-3FA3-B12C6AA265CC}"/>
              </a:ext>
            </a:extLst>
          </p:cNvPr>
          <p:cNvSpPr/>
          <p:nvPr/>
        </p:nvSpPr>
        <p:spPr>
          <a:xfrm>
            <a:off x="6161936" y="204952"/>
            <a:ext cx="2502120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novidades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6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Itens salvos e coleção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317668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628715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Itens salvos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95505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933239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04538B-49B3-E484-E35F-BD78B8E3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3" y="599400"/>
            <a:ext cx="2645676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324866-1943-0ACC-1B29-465482AE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00" y="599400"/>
            <a:ext cx="2670236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Ferramentas utilizadas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789590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Ferramentas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23522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361256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E79B3-DAF6-B753-27C4-9FFCE94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8" y="599400"/>
            <a:ext cx="2649439" cy="5659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0483FE-FB97-93B1-8C32-5851C1A7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55" y="599400"/>
            <a:ext cx="266315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Cafeterias recomendadas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2786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Recomendação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D8898D-3802-7389-FAFB-6C0AB4D8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53" y="599400"/>
            <a:ext cx="2673972" cy="5659200"/>
          </a:xfrm>
          <a:prstGeom prst="rect">
            <a:avLst/>
          </a:prstGeom>
        </p:spPr>
      </p:pic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>
            <a:off x="7081736" y="1093962"/>
            <a:ext cx="1789892" cy="1308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5380F62E-F66D-045C-27FE-B5CD7D7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64" y="1437033"/>
            <a:ext cx="2335147" cy="21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2656070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Perfil do usuário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2645121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5946" y="933375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 do perfil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26814" y="1595336"/>
            <a:ext cx="622858" cy="418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249672" y="1302707"/>
            <a:ext cx="128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Editar</a:t>
            </a:r>
          </a:p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81829A-821B-01A5-6200-E938EAC0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02" y="599400"/>
            <a:ext cx="2656070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19DA8D-82CF-427E-BE05-4DD98D7F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9" y="599400"/>
            <a:ext cx="2652750" cy="56592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538FBAD-8939-F71B-FDD2-6DA34ED35BF2}"/>
              </a:ext>
            </a:extLst>
          </p:cNvPr>
          <p:cNvCxnSpPr>
            <a:cxnSpLocks/>
          </p:cNvCxnSpPr>
          <p:nvPr/>
        </p:nvCxnSpPr>
        <p:spPr>
          <a:xfrm flipV="1">
            <a:off x="5446831" y="3147506"/>
            <a:ext cx="1328138" cy="1063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3F7F179-D017-F95E-CC8F-D0CC1EEE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672" y="3342059"/>
            <a:ext cx="1641494" cy="1920605"/>
          </a:xfrm>
          <a:prstGeom prst="rect">
            <a:avLst/>
          </a:prstGeom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732778E7-9CB0-1E68-FAAA-AA00816EF78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309370" y="5262664"/>
            <a:ext cx="1761049" cy="673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3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227633"/>
            <a:ext cx="3824713" cy="2402733"/>
          </a:xfrm>
        </p:spPr>
        <p:txBody>
          <a:bodyPr>
            <a:normAutofit/>
          </a:bodyPr>
          <a:lstStyle/>
          <a:p>
            <a:r>
              <a:rPr lang="pt-BR" sz="3200" dirty="0"/>
              <a:t>Tela do administrador – adicionar notícias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415902" y="914560"/>
            <a:ext cx="33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Somente administrador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C5BF5E-2F21-1955-7E38-D2C3524C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11" y="584568"/>
            <a:ext cx="2663153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38528B-3DE2-3ECB-6884-8DEDB8D7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838" y="2108578"/>
            <a:ext cx="2645592" cy="219105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8DDDBBF5-0FA2-6907-0FE0-EB9D13EE6C4A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7047891" y="3298025"/>
            <a:ext cx="1944140" cy="3947346"/>
          </a:xfrm>
          <a:prstGeom prst="curvedConnector3">
            <a:avLst>
              <a:gd name="adj1" fmla="val -1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FAA1D-8B5D-DBAB-8A92-5E4A082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550" y="3429000"/>
            <a:ext cx="9508786" cy="2991255"/>
          </a:xfrm>
        </p:spPr>
        <p:txBody>
          <a:bodyPr>
            <a:normAutofit fontScale="77500" lnSpcReduction="20000"/>
          </a:bodyPr>
          <a:lstStyle/>
          <a:p>
            <a:r>
              <a:rPr lang="pt-BR" sz="3300" dirty="0"/>
              <a:t>Engenharia de software III</a:t>
            </a:r>
          </a:p>
          <a:p>
            <a:r>
              <a:rPr lang="pt-BR" sz="2600" dirty="0">
                <a:solidFill>
                  <a:srgbClr val="FFC000"/>
                </a:solidFill>
              </a:rPr>
              <a:t>Professor: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Giuliano </a:t>
            </a:r>
            <a:r>
              <a:rPr lang="pt-BR" sz="2200" dirty="0" err="1"/>
              <a:t>Scombatti</a:t>
            </a:r>
            <a:r>
              <a:rPr lang="pt-BR" sz="2200" dirty="0"/>
              <a:t> Pinto</a:t>
            </a:r>
          </a:p>
          <a:p>
            <a:r>
              <a:rPr lang="pt-BR" sz="2600" dirty="0">
                <a:solidFill>
                  <a:srgbClr val="FFC000"/>
                </a:solidFill>
              </a:rPr>
              <a:t>Alunos: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Erick Aparecido </a:t>
            </a:r>
            <a:r>
              <a:rPr lang="pt-BR" sz="2200" dirty="0" err="1"/>
              <a:t>Bolignani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Nikson Miguel Hernandes </a:t>
            </a:r>
            <a:r>
              <a:rPr lang="pt-BR" sz="2200" dirty="0" err="1"/>
              <a:t>Colhado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Maria Vitória Santos de arruda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Leonardo David Silva Setti</a:t>
            </a:r>
          </a:p>
        </p:txBody>
      </p:sp>
    </p:spTree>
    <p:extLst>
      <p:ext uri="{BB962C8B-B14F-4D97-AF65-F5344CB8AC3E}">
        <p14:creationId xmlns:p14="http://schemas.microsoft.com/office/powerpoint/2010/main" val="258201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4D59-8382-CD74-DB53-9DBA68DE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78995"/>
            <a:ext cx="8676222" cy="1631005"/>
          </a:xfrm>
        </p:spPr>
        <p:txBody>
          <a:bodyPr>
            <a:normAutofit/>
          </a:bodyPr>
          <a:lstStyle/>
          <a:p>
            <a:r>
              <a:rPr lang="pt-BR" sz="6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6072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4F3BC-AC1E-FF93-0075-9BBFAE5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5E51C-987F-324A-5B2E-5AD27EC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1920"/>
            <a:ext cx="9905998" cy="3124201"/>
          </a:xfrm>
        </p:spPr>
        <p:txBody>
          <a:bodyPr/>
          <a:lstStyle/>
          <a:p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 aplicativo foi cuidadosamente desenvolvido para proporcionar aos entusiastas do café, produtores, torrefadores e consumidores uma fonte abrangente de informações sobre um dos produtos mais amados e comercializados em todo o mundo: </a:t>
            </a:r>
            <a:r>
              <a:rPr lang="pt-BR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café.</a:t>
            </a:r>
            <a:endParaRPr lang="pt-BR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5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F42C0-29D1-C9E8-7700-E1ECB80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9BEFA-309F-8F6F-85DF-6689CBF3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9751"/>
            <a:ext cx="9905998" cy="4481245"/>
          </a:xfrm>
        </p:spPr>
        <p:txBody>
          <a:bodyPr/>
          <a:lstStyle/>
          <a:p>
            <a:r>
              <a:rPr lang="pt-BR" dirty="0"/>
              <a:t>Temos a missão de instruir, inspirar e conectar os usuários por meio do conhecimento sobre grãos de café. Por exemplo: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Fornecer informações abrangentes sobre os grãos;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Instruir os usuários;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Promover a sustentabilidade;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Criar uma comunidade de amantes de café.</a:t>
            </a:r>
          </a:p>
        </p:txBody>
      </p:sp>
    </p:spTree>
    <p:extLst>
      <p:ext uri="{BB962C8B-B14F-4D97-AF65-F5344CB8AC3E}">
        <p14:creationId xmlns:p14="http://schemas.microsoft.com/office/powerpoint/2010/main" val="25574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0DB3-6396-9749-D052-0255D573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6E601-9565-FFFF-4641-047FAE87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Funcionais</a:t>
            </a:r>
            <a:r>
              <a:rPr lang="en-US" dirty="0"/>
              <a:t> (10 </a:t>
            </a:r>
            <a:r>
              <a:rPr lang="en-US" dirty="0" err="1"/>
              <a:t>Requisitos</a:t>
            </a:r>
            <a:r>
              <a:rPr lang="en-US" dirty="0"/>
              <a:t>)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(9 </a:t>
            </a:r>
            <a:r>
              <a:rPr lang="en-US" dirty="0" err="1"/>
              <a:t>Requisitos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3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13434-C505-4250-D8AB-5C0BB9A7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4" y="60951"/>
            <a:ext cx="5203372" cy="6252755"/>
          </a:xfrm>
        </p:spPr>
        <p:txBody>
          <a:bodyPr>
            <a:normAutofit lnSpcReduction="10000"/>
          </a:bodyPr>
          <a:lstStyle/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Funcionais</a:t>
            </a:r>
            <a:endParaRPr lang="pt-B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 de Login e Registro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de Dados dos Grãos de Café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Feedbacks e Dicas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 dos Melhores Cafés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de Preços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Administração de Usuários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de Dados Atualizados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Notificações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 e Privacidade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Suporte ao Cliente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B701E0-8F72-1BDF-1262-62200A0778B5}"/>
              </a:ext>
            </a:extLst>
          </p:cNvPr>
          <p:cNvSpPr txBox="1">
            <a:spLocks/>
          </p:cNvSpPr>
          <p:nvPr/>
        </p:nvSpPr>
        <p:spPr>
          <a:xfrm>
            <a:off x="6470472" y="287385"/>
            <a:ext cx="5203372" cy="625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Não</a:t>
            </a:r>
            <a:r>
              <a:rPr lang="en-US" sz="2400" b="1" dirty="0"/>
              <a:t> </a:t>
            </a:r>
            <a:r>
              <a:rPr lang="en-US" sz="2400" b="1" dirty="0" err="1"/>
              <a:t>Funcionais</a:t>
            </a:r>
            <a:endParaRPr lang="en-US" sz="2400" dirty="0"/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e Recuperação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e Internacionalização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Padrões de Design e Experiência do Usuário (UI/UX)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5DDA0-6AE7-09C3-D27C-09B6F876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Exemplos de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6E94B-E51D-E42C-F573-789EFB81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10"/>
            <a:ext cx="9905998" cy="3756917"/>
          </a:xfrm>
        </p:spPr>
        <p:txBody>
          <a:bodyPr/>
          <a:lstStyle/>
          <a:p>
            <a:r>
              <a:rPr lang="pt-BR" dirty="0"/>
              <a:t>A utilização de personas desempenha um papel crucial no design do aplicativo, proporcionando uma compreensão aprofundada das necessidades, motivações e comportamentos dos usuários. Entre as personas que foram consideradas durante o desenvolvimento do aplicativo, incluem-se: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Amantes e profissionais do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Produtores de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Consumidores casuais;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Entusiastas e café-maníacos. </a:t>
            </a:r>
          </a:p>
        </p:txBody>
      </p:sp>
    </p:spTree>
    <p:extLst>
      <p:ext uri="{BB962C8B-B14F-4D97-AF65-F5344CB8AC3E}">
        <p14:creationId xmlns:p14="http://schemas.microsoft.com/office/powerpoint/2010/main" val="176231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88D8-AD8C-FF44-0C2C-68FDDD71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Estrutura 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2159-F546-1D5E-DBBD-159CD9BD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4963"/>
            <a:ext cx="9905998" cy="4106238"/>
          </a:xfrm>
        </p:spPr>
        <p:txBody>
          <a:bodyPr/>
          <a:lstStyle/>
          <a:p>
            <a:r>
              <a:rPr lang="pt-BR" dirty="0"/>
              <a:t>Ambos desempenham um papel crucial no desenvolvimento eficiente de software, contribuindo para a estrutura, organização e comunicação eficaz do sistema.</a:t>
            </a:r>
          </a:p>
          <a:p>
            <a:endParaRPr lang="pt-BR" dirty="0"/>
          </a:p>
          <a:p>
            <a:r>
              <a:rPr lang="pt-BR" dirty="0"/>
              <a:t>Utilizamos o padrão</a:t>
            </a:r>
            <a:r>
              <a:rPr lang="pt-BR" dirty="0">
                <a:solidFill>
                  <a:srgbClr val="FFC000"/>
                </a:solidFill>
              </a:rPr>
              <a:t> MVC </a:t>
            </a:r>
            <a:r>
              <a:rPr lang="pt-BR" dirty="0"/>
              <a:t>(Model-</a:t>
            </a:r>
            <a:r>
              <a:rPr lang="pt-BR" dirty="0" err="1"/>
              <a:t>View</a:t>
            </a:r>
            <a:r>
              <a:rPr lang="pt-BR" dirty="0"/>
              <a:t>-</a:t>
            </a:r>
            <a:r>
              <a:rPr lang="pt-BR" dirty="0" err="1"/>
              <a:t>Controller</a:t>
            </a:r>
            <a:r>
              <a:rPr lang="pt-BR" dirty="0"/>
              <a:t>);</a:t>
            </a:r>
          </a:p>
          <a:p>
            <a:r>
              <a:rPr lang="pt-BR" dirty="0"/>
              <a:t>Como linguagem de programação utilizamos </a:t>
            </a:r>
            <a:r>
              <a:rPr lang="pt-BR" dirty="0" err="1">
                <a:solidFill>
                  <a:srgbClr val="FFC000"/>
                </a:solidFill>
              </a:rPr>
              <a:t>Flutter</a:t>
            </a:r>
            <a:r>
              <a:rPr lang="pt-BR" dirty="0"/>
              <a:t> e </a:t>
            </a:r>
            <a:r>
              <a:rPr lang="pt-BR" dirty="0" err="1">
                <a:solidFill>
                  <a:srgbClr val="FFC000"/>
                </a:solidFill>
              </a:rPr>
              <a:t>React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Native</a:t>
            </a:r>
            <a:r>
              <a:rPr lang="pt-BR" dirty="0"/>
              <a:t>;</a:t>
            </a:r>
          </a:p>
          <a:p>
            <a:r>
              <a:rPr lang="pt-BR" dirty="0"/>
              <a:t>Para gerenciar os dados, utilizamos o banco de dados </a:t>
            </a:r>
            <a:r>
              <a:rPr lang="pt-BR" dirty="0" err="1">
                <a:solidFill>
                  <a:srgbClr val="FFC000"/>
                </a:solidFill>
              </a:rPr>
              <a:t>MongoDB</a:t>
            </a:r>
            <a:r>
              <a:rPr lang="pt-BR" dirty="0">
                <a:solidFill>
                  <a:srgbClr val="FFC00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7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9F36-1427-27BC-AA24-2422C6AA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051390"/>
            <a:ext cx="8676222" cy="2513743"/>
          </a:xfrm>
        </p:spPr>
        <p:txBody>
          <a:bodyPr>
            <a:normAutofit/>
          </a:bodyPr>
          <a:lstStyle/>
          <a:p>
            <a:r>
              <a:rPr lang="pt-BR" sz="6600" dirty="0"/>
              <a:t>Telas do sistema</a:t>
            </a:r>
          </a:p>
        </p:txBody>
      </p:sp>
    </p:spTree>
    <p:extLst>
      <p:ext uri="{BB962C8B-B14F-4D97-AF65-F5344CB8AC3E}">
        <p14:creationId xmlns:p14="http://schemas.microsoft.com/office/powerpoint/2010/main" val="105337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382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Malha</vt:lpstr>
      <vt:lpstr>Projeto infocafe</vt:lpstr>
      <vt:lpstr>Apresentação do PowerPoint</vt:lpstr>
      <vt:lpstr>Introdução</vt:lpstr>
      <vt:lpstr>Objetivos do projeto</vt:lpstr>
      <vt:lpstr>requisitos</vt:lpstr>
      <vt:lpstr>Apresentação do PowerPoint</vt:lpstr>
      <vt:lpstr>Exemplos de personas</vt:lpstr>
      <vt:lpstr>Estrutura e linguagem</vt:lpstr>
      <vt:lpstr>Telas do sistema</vt:lpstr>
      <vt:lpstr>Telas iniciais</vt:lpstr>
      <vt:lpstr>Tela de login e cadastro</vt:lpstr>
      <vt:lpstr>Página inicial</vt:lpstr>
      <vt:lpstr>Buscas e notificações</vt:lpstr>
      <vt:lpstr>Telas com as tag’s</vt:lpstr>
      <vt:lpstr>Itens salvos e coleção</vt:lpstr>
      <vt:lpstr>Ferramentas utilizadas</vt:lpstr>
      <vt:lpstr>Cafeterias recomendadas</vt:lpstr>
      <vt:lpstr>Perfil do usuário</vt:lpstr>
      <vt:lpstr>Tela do administrador – adicionar notícias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infocafe</dc:title>
  <dc:creator>Nikson Hernandes</dc:creator>
  <cp:lastModifiedBy>LEONARDO DAVID SILVA SETTI</cp:lastModifiedBy>
  <cp:revision>8</cp:revision>
  <dcterms:created xsi:type="dcterms:W3CDTF">2023-11-12T21:58:38Z</dcterms:created>
  <dcterms:modified xsi:type="dcterms:W3CDTF">2023-11-22T20:04:39Z</dcterms:modified>
</cp:coreProperties>
</file>