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84E-535E-4AA1-8176-C7761E564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67E2-549E-4B55-A45B-AF57900C0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A8A4-BA8D-4480-8808-F4C1F51A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3D49-93D7-4EAA-81BE-211C696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7591-7952-43F6-8591-D8B79E62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48D0-6408-43DC-89E2-33B4216A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5FD6-3B67-4FCA-8426-C39C8865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D409-0F1F-4F6D-8817-8A516DA9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2116-73D0-460D-B0BF-D945BAFD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4EB0-B6AD-4248-B1BB-EDE1174E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42273-7BB3-493B-AEBB-1B3B47BA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70A3-8D81-4421-8F41-C0E6BDB9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9E74-F397-4350-ADBE-FAA14411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ADF8-C936-4B82-A9A9-E90690EE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207A-8114-4668-9AA8-7A75DD66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0445-16EF-4F45-851F-7B875082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8D4D-A923-48BB-9EFE-5DC49099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C2BD-0FE6-4887-9047-244588A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674F-1D85-4F93-A001-8A9BD66C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D3BD-626F-43D5-AE65-1E6B9622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24C7-0DCE-4251-ABD5-468C654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AA62F-AAE6-420F-AE92-B6BB2552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08A3-2998-452A-B4FD-DB1D4F05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917A-7ACB-448F-9F39-8767E35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2332-FF09-4837-808C-19CEDF57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7F6-D451-4A92-B694-EB3404A7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DF51-48FB-498C-8611-BDF5984D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B267C-C261-4823-9058-5DE97DF2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2CAA-D2A0-4990-91EB-6633F75A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2E24-010C-45AB-A347-75F43FC8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08D9-82E8-4895-B020-0460B63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6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C125-8B37-4741-9961-932F53FB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E6D3-3D4E-4662-A00B-0C6D1566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C416-CC89-4834-BBF0-DE2F2DAE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DD517-F280-497B-B55F-0B718A51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07C5B-ADFD-42C6-95CE-33A0953DA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09D16-67CE-4BF2-BBE5-7E97A027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EE7C7-1E53-48D8-8BA9-DF9EDF39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31090-15BB-4EB8-A4D6-03480D52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7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5235-ED84-41EF-AD66-FAAF859E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0685E-3133-48F0-B9B4-D0E0128A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D120-4F1F-4ADA-B377-718DCBB0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D253A-2971-41B4-BE57-6896E91E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69639-AD0D-4B86-A128-7021D1BF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BC2F0-635E-4826-A31D-3F22788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D341-5552-4E7D-988F-851D3B69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1403-63CE-40E6-8909-53EAB1B4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0191-2940-4799-BE06-3DF13B0B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6F899-914B-45B0-B7AB-0629BC2E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0096-7AB4-4EB2-BEDA-5E8ABEA4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A18D-7F5D-40DC-A890-6AE2466F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365E-D53C-45DF-B0BE-ED8C958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68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5B76-AAD4-4205-B1AC-E9788C4A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576A-472E-461A-9A8F-063BC8E99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2AE9-F7E7-4675-937A-463F1DFD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B2B-6073-48CA-9978-D6A9CD9C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91B81-E290-4FE4-8ACA-23FD0362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0D5A-CB1A-4C9E-B52D-FA656785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5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9A5E8-BAFA-4B03-9545-33934CFE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69357-F1F7-4344-BEB0-E9DE3F2D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63FD-3B20-4D72-A8FD-0F6FBF142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F62B-022A-4E09-A950-5F168E7DB623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EDB-B7C9-4C0F-8D8D-6266927F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406B-33B5-4B79-8C6A-E71CE1909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5766-E289-47CA-A207-3CA54D33D9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892F4C5-A98E-4BB3-9D49-437E6EB7603E}"/>
              </a:ext>
            </a:extLst>
          </p:cNvPr>
          <p:cNvGrpSpPr/>
          <p:nvPr/>
        </p:nvGrpSpPr>
        <p:grpSpPr>
          <a:xfrm>
            <a:off x="122191" y="88033"/>
            <a:ext cx="1712690" cy="6252486"/>
            <a:chOff x="439896" y="409575"/>
            <a:chExt cx="1712690" cy="6252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1D20EB-AA63-4235-AD58-282FB75DDA9C}"/>
                </a:ext>
              </a:extLst>
            </p:cNvPr>
            <p:cNvSpPr/>
            <p:nvPr/>
          </p:nvSpPr>
          <p:spPr>
            <a:xfrm rot="5400000">
              <a:off x="-1830002" y="2679473"/>
              <a:ext cx="6252486" cy="17126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Cross Cutting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AA6877-17B7-4D5A-95A7-240F4C3B82DB}"/>
                </a:ext>
              </a:extLst>
            </p:cNvPr>
            <p:cNvSpPr/>
            <p:nvPr/>
          </p:nvSpPr>
          <p:spPr>
            <a:xfrm rot="5400000">
              <a:off x="-1932670" y="3567855"/>
              <a:ext cx="5330827" cy="4303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API Excel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12F9508-1F0A-4B75-9E01-FD89F05ABE84}"/>
                </a:ext>
              </a:extLst>
            </p:cNvPr>
            <p:cNvSpPr/>
            <p:nvPr/>
          </p:nvSpPr>
          <p:spPr>
            <a:xfrm rot="5400000">
              <a:off x="-1424665" y="3567855"/>
              <a:ext cx="5330827" cy="430312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Log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A3AB879-8F6D-4B0A-AD6E-E079F2AC09ED}"/>
                </a:ext>
              </a:extLst>
            </p:cNvPr>
            <p:cNvSpPr/>
            <p:nvPr/>
          </p:nvSpPr>
          <p:spPr>
            <a:xfrm rot="5400000">
              <a:off x="-916660" y="3567855"/>
              <a:ext cx="5330827" cy="4303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rtlCol="0" anchor="t" anchorCtr="0"/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Segurança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073F68-8349-4892-A9DD-B8BA951A3E34}"/>
              </a:ext>
            </a:extLst>
          </p:cNvPr>
          <p:cNvSpPr/>
          <p:nvPr/>
        </p:nvSpPr>
        <p:spPr>
          <a:xfrm>
            <a:off x="2201624" y="2064879"/>
            <a:ext cx="1603191" cy="3696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Web API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021802C-FCB6-4270-9C40-1BF01E70C4F4}"/>
              </a:ext>
            </a:extLst>
          </p:cNvPr>
          <p:cNvSpPr/>
          <p:nvPr/>
        </p:nvSpPr>
        <p:spPr>
          <a:xfrm>
            <a:off x="4413367" y="1753833"/>
            <a:ext cx="115165" cy="954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69AFED-A3BE-402A-AE7A-A9E81FCA0ED5}"/>
              </a:ext>
            </a:extLst>
          </p:cNvPr>
          <p:cNvGrpSpPr/>
          <p:nvPr/>
        </p:nvGrpSpPr>
        <p:grpSpPr>
          <a:xfrm>
            <a:off x="2199241" y="2710107"/>
            <a:ext cx="8738566" cy="1025630"/>
            <a:chOff x="2427841" y="3240314"/>
            <a:chExt cx="8738566" cy="102563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A7147C-9D18-47D8-BBEC-0C7A76E19048}"/>
                </a:ext>
              </a:extLst>
            </p:cNvPr>
            <p:cNvSpPr/>
            <p:nvPr/>
          </p:nvSpPr>
          <p:spPr>
            <a:xfrm>
              <a:off x="2427841" y="3240314"/>
              <a:ext cx="8738566" cy="102563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Application Service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53E30EE-BE83-4590-AB45-E0E0CB486580}"/>
                </a:ext>
              </a:extLst>
            </p:cNvPr>
            <p:cNvSpPr/>
            <p:nvPr/>
          </p:nvSpPr>
          <p:spPr>
            <a:xfrm>
              <a:off x="4031032" y="3667576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Interfaces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40F586-DCBA-46C7-834E-D4E96EB03797}"/>
                </a:ext>
              </a:extLst>
            </p:cNvPr>
            <p:cNvSpPr/>
            <p:nvPr/>
          </p:nvSpPr>
          <p:spPr>
            <a:xfrm>
              <a:off x="7976814" y="3665987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Services de Aplicação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53FB039E-9118-4925-BFE0-115132410584}"/>
                </a:ext>
              </a:extLst>
            </p:cNvPr>
            <p:cNvSpPr/>
            <p:nvPr/>
          </p:nvSpPr>
          <p:spPr>
            <a:xfrm>
              <a:off x="5434985" y="3848099"/>
              <a:ext cx="2490422" cy="601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6F9A63-7167-4D93-9C44-3843A9B08617}"/>
              </a:ext>
            </a:extLst>
          </p:cNvPr>
          <p:cNvGrpSpPr/>
          <p:nvPr/>
        </p:nvGrpSpPr>
        <p:grpSpPr>
          <a:xfrm>
            <a:off x="2199241" y="93863"/>
            <a:ext cx="8738566" cy="1733550"/>
            <a:chOff x="2427841" y="409575"/>
            <a:chExt cx="8738566" cy="17335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75FE4C-8B67-4692-B5CD-3469606A0E74}"/>
                </a:ext>
              </a:extLst>
            </p:cNvPr>
            <p:cNvSpPr/>
            <p:nvPr/>
          </p:nvSpPr>
          <p:spPr>
            <a:xfrm>
              <a:off x="2427841" y="409575"/>
              <a:ext cx="8738566" cy="17335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Camada de Apresentação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01C6C3-9CC3-48C3-BC11-2D8DA924F85A}"/>
                </a:ext>
              </a:extLst>
            </p:cNvPr>
            <p:cNvSpPr/>
            <p:nvPr/>
          </p:nvSpPr>
          <p:spPr>
            <a:xfrm>
              <a:off x="2564862" y="897842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ASPX(WebForms)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EFE8394-4887-400C-AD95-F888EC4291F2}"/>
                </a:ext>
              </a:extLst>
            </p:cNvPr>
            <p:cNvSpPr/>
            <p:nvPr/>
          </p:nvSpPr>
          <p:spPr>
            <a:xfrm>
              <a:off x="4119824" y="897841"/>
              <a:ext cx="1352546" cy="4395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ASP.NET Core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4180A11-245B-4EA1-BC80-854FAEA1DA42}"/>
                </a:ext>
              </a:extLst>
            </p:cNvPr>
            <p:cNvSpPr/>
            <p:nvPr/>
          </p:nvSpPr>
          <p:spPr>
            <a:xfrm>
              <a:off x="2564862" y="1425685"/>
              <a:ext cx="1352546" cy="4395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Angular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7D0CEB-B4D8-412B-A138-D16B9B195F02}"/>
                </a:ext>
              </a:extLst>
            </p:cNvPr>
            <p:cNvSpPr/>
            <p:nvPr/>
          </p:nvSpPr>
          <p:spPr>
            <a:xfrm>
              <a:off x="4119824" y="1446434"/>
              <a:ext cx="1352546" cy="439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Mobile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DD6358-559A-4590-9DAD-73EFA6EFFDA0}"/>
              </a:ext>
            </a:extLst>
          </p:cNvPr>
          <p:cNvSpPr/>
          <p:nvPr/>
        </p:nvSpPr>
        <p:spPr>
          <a:xfrm>
            <a:off x="4673599" y="3985840"/>
            <a:ext cx="6264207" cy="1094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4316944-8D0A-49E6-B9B4-4F1BF581A872}"/>
              </a:ext>
            </a:extLst>
          </p:cNvPr>
          <p:cNvSpPr/>
          <p:nvPr/>
        </p:nvSpPr>
        <p:spPr>
          <a:xfrm>
            <a:off x="2906289" y="1827413"/>
            <a:ext cx="96930" cy="23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2EAABFF-50CC-4ABB-97AC-57075D0462C3}"/>
              </a:ext>
            </a:extLst>
          </p:cNvPr>
          <p:cNvSpPr/>
          <p:nvPr/>
        </p:nvSpPr>
        <p:spPr>
          <a:xfrm>
            <a:off x="2901943" y="2453591"/>
            <a:ext cx="96930" cy="23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546D4DA-73AD-49B3-AC0C-E0F8923D9F26}"/>
              </a:ext>
            </a:extLst>
          </p:cNvPr>
          <p:cNvSpPr/>
          <p:nvPr/>
        </p:nvSpPr>
        <p:spPr>
          <a:xfrm>
            <a:off x="4828953" y="4162999"/>
            <a:ext cx="1146726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Entidade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8C9985-938D-4AE6-A7A4-EF99A10A05FF}"/>
              </a:ext>
            </a:extLst>
          </p:cNvPr>
          <p:cNvSpPr/>
          <p:nvPr/>
        </p:nvSpPr>
        <p:spPr>
          <a:xfrm>
            <a:off x="4828953" y="4630261"/>
            <a:ext cx="1146726" cy="342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Value Objects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2D93F31-5EDA-4D4C-B773-EBD69B5B8A16}"/>
              </a:ext>
            </a:extLst>
          </p:cNvPr>
          <p:cNvSpPr/>
          <p:nvPr/>
        </p:nvSpPr>
        <p:spPr>
          <a:xfrm>
            <a:off x="8424486" y="4142389"/>
            <a:ext cx="2184399" cy="3429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Serviços de Domínio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9F4207E-AA1F-496F-ABBF-3B5E3C91C9EA}"/>
              </a:ext>
            </a:extLst>
          </p:cNvPr>
          <p:cNvSpPr/>
          <p:nvPr/>
        </p:nvSpPr>
        <p:spPr>
          <a:xfrm>
            <a:off x="8424486" y="4611194"/>
            <a:ext cx="2184399" cy="3429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Contratos de Repositorio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D9AA2F-3E85-4EF1-AF59-0009A44ECB1A}"/>
              </a:ext>
            </a:extLst>
          </p:cNvPr>
          <p:cNvSpPr/>
          <p:nvPr/>
        </p:nvSpPr>
        <p:spPr>
          <a:xfrm>
            <a:off x="2199240" y="5314889"/>
            <a:ext cx="8738566" cy="811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422DE4C-2B17-41F3-A48F-71B09DAF54D5}"/>
              </a:ext>
            </a:extLst>
          </p:cNvPr>
          <p:cNvSpPr/>
          <p:nvPr/>
        </p:nvSpPr>
        <p:spPr>
          <a:xfrm>
            <a:off x="2538678" y="5549778"/>
            <a:ext cx="1352546" cy="439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Repositorios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3C53CA0-D99E-4D7F-9D51-C77C4495E846}"/>
              </a:ext>
            </a:extLst>
          </p:cNvPr>
          <p:cNvSpPr/>
          <p:nvPr/>
        </p:nvSpPr>
        <p:spPr>
          <a:xfrm>
            <a:off x="5897280" y="3754787"/>
            <a:ext cx="78399" cy="21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D2C5D57F-0830-4C5D-AB1E-C81822C871B5}"/>
              </a:ext>
            </a:extLst>
          </p:cNvPr>
          <p:cNvSpPr/>
          <p:nvPr/>
        </p:nvSpPr>
        <p:spPr>
          <a:xfrm>
            <a:off x="9516685" y="3740356"/>
            <a:ext cx="78399" cy="215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E044328D-1A50-45CC-8DEF-069F58321B8F}"/>
              </a:ext>
            </a:extLst>
          </p:cNvPr>
          <p:cNvSpPr/>
          <p:nvPr/>
        </p:nvSpPr>
        <p:spPr>
          <a:xfrm>
            <a:off x="3167381" y="3754787"/>
            <a:ext cx="64308" cy="1560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5C2B027-7AF2-426F-BB54-501A7531ABEF}"/>
              </a:ext>
            </a:extLst>
          </p:cNvPr>
          <p:cNvSpPr/>
          <p:nvPr/>
        </p:nvSpPr>
        <p:spPr>
          <a:xfrm rot="10800000">
            <a:off x="1870319" y="801884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74C7C9E-86B9-4F4F-A073-E8587EF38285}"/>
              </a:ext>
            </a:extLst>
          </p:cNvPr>
          <p:cNvSpPr/>
          <p:nvPr/>
        </p:nvSpPr>
        <p:spPr>
          <a:xfrm rot="10800000">
            <a:off x="1870319" y="3112920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C7EBFB2-3C8E-4215-8635-94A819FEE5FB}"/>
              </a:ext>
            </a:extLst>
          </p:cNvPr>
          <p:cNvSpPr/>
          <p:nvPr/>
        </p:nvSpPr>
        <p:spPr>
          <a:xfrm rot="10800000">
            <a:off x="1857619" y="5766216"/>
            <a:ext cx="2759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51DC162-622B-47CE-A0D3-13105A914192}"/>
              </a:ext>
            </a:extLst>
          </p:cNvPr>
          <p:cNvSpPr/>
          <p:nvPr/>
        </p:nvSpPr>
        <p:spPr>
          <a:xfrm>
            <a:off x="4005627" y="5549778"/>
            <a:ext cx="1352546" cy="4395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Data Access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06A3D96A-8513-4FBA-9E76-B65532E94B5A}"/>
              </a:ext>
            </a:extLst>
          </p:cNvPr>
          <p:cNvSpPr/>
          <p:nvPr/>
        </p:nvSpPr>
        <p:spPr>
          <a:xfrm>
            <a:off x="3997424" y="6256099"/>
            <a:ext cx="1140145" cy="5382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Banco de Dados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B5DF774D-9948-4288-926D-C35C6C1B3083}"/>
              </a:ext>
            </a:extLst>
          </p:cNvPr>
          <p:cNvSpPr/>
          <p:nvPr/>
        </p:nvSpPr>
        <p:spPr>
          <a:xfrm>
            <a:off x="4528532" y="6126883"/>
            <a:ext cx="45719" cy="148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6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Souza</dc:creator>
  <cp:lastModifiedBy>Leonardo Souza</cp:lastModifiedBy>
  <cp:revision>24</cp:revision>
  <dcterms:created xsi:type="dcterms:W3CDTF">2019-03-18T22:18:55Z</dcterms:created>
  <dcterms:modified xsi:type="dcterms:W3CDTF">2019-03-19T09:56:04Z</dcterms:modified>
</cp:coreProperties>
</file>