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9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1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72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6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E546-FA57-4FA5-A65B-50B061A3A658}" type="datetimeFigureOut">
              <a:rPr lang="pt-BR" smtClean="0"/>
              <a:t>21/10/2015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61DF-D6FA-42C8-ACA8-0CF96EDDD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976664" cy="4332312"/>
          </a:xfrm>
          <a:prstGeom prst="ellipse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4268"/>
            <a:ext cx="3326846" cy="31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 rot="20755621">
            <a:off x="1691680" y="1119708"/>
            <a:ext cx="2772308" cy="104876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596728"/>
              </a:avLst>
            </a:prstTxWarp>
            <a:spAutoFit/>
          </a:bodyPr>
          <a:lstStyle/>
          <a:p>
            <a:r>
              <a:rPr lang="pt-BR" sz="4400" b="1" dirty="0" smtClean="0">
                <a:solidFill>
                  <a:schemeClr val="accent1"/>
                </a:solidFill>
              </a:rPr>
              <a:t>PROFECIA</a:t>
            </a:r>
            <a:endParaRPr lang="pt-BR" sz="4400" b="1" dirty="0">
              <a:solidFill>
                <a:schemeClr val="accent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 rot="2869584">
            <a:off x="5812168" y="1963452"/>
            <a:ext cx="2420133" cy="53341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26483"/>
              </a:avLst>
            </a:prstTxWarp>
            <a:spAutoFit/>
          </a:bodyPr>
          <a:lstStyle/>
          <a:p>
            <a:r>
              <a:rPr lang="pt-BR" sz="4000" b="1" dirty="0" smtClean="0"/>
              <a:t>ITINERÂNCIA</a:t>
            </a:r>
            <a:endParaRPr lang="pt-BR" sz="4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25690" y="4581128"/>
            <a:ext cx="4896544" cy="130187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054969"/>
              </a:avLst>
            </a:prstTxWarp>
            <a:sp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CAMINHO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8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Silvana Ribeiro</dc:creator>
  <cp:lastModifiedBy>Silvana Ribeiro</cp:lastModifiedBy>
  <cp:revision>3</cp:revision>
  <dcterms:created xsi:type="dcterms:W3CDTF">2015-10-22T01:24:14Z</dcterms:created>
  <dcterms:modified xsi:type="dcterms:W3CDTF">2015-10-22T01:50:03Z</dcterms:modified>
</cp:coreProperties>
</file>