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7" r:id="rId4"/>
    <p:sldId id="289" r:id="rId5"/>
    <p:sldId id="294" r:id="rId6"/>
    <p:sldId id="295" r:id="rId7"/>
    <p:sldId id="296" r:id="rId8"/>
    <p:sldId id="297" r:id="rId9"/>
    <p:sldId id="298" r:id="rId10"/>
    <p:sldId id="299" r:id="rId11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66FFFF"/>
    <a:srgbClr val="00FFFF"/>
    <a:srgbClr val="99CC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4660"/>
  </p:normalViewPr>
  <p:slideViewPr>
    <p:cSldViewPr>
      <p:cViewPr varScale="1">
        <p:scale>
          <a:sx n="87" d="100"/>
          <a:sy n="87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EFE70-F5D3-49F6-8C2B-91E6FE538D8A}" type="datetimeFigureOut">
              <a:rPr lang="es-VE" smtClean="0"/>
              <a:t>22/11/2023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BDB0-E372-4B9A-BF91-3538DDDD21C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3407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22/11/2023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5413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22/11/2023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5355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22/11/2023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5347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22/11/2023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2430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22/11/2023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3921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22/11/2023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9253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22/11/2023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0927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22/11/2023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6891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22/11/2023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991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22/11/2023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0536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22/11/2023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5773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8A56-526A-4CC4-96EA-C5813A8209A1}" type="datetimeFigureOut">
              <a:rPr lang="es-VE" smtClean="0"/>
              <a:t>22/11/2023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6233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377857" y="836712"/>
            <a:ext cx="63882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600" dirty="0" smtClean="0">
                <a:solidFill>
                  <a:schemeClr val="bg1"/>
                </a:solidFill>
                <a:latin typeface="Ubuntu" panose="020B0504030602030204" pitchFamily="34" charset="0"/>
              </a:rPr>
              <a:t>Programación Web</a:t>
            </a:r>
            <a:endParaRPr lang="es-VE" sz="56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490614" y="1627533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latin typeface="Ubuntu" panose="020B0504030602030204" pitchFamily="34" charset="0"/>
              </a:rPr>
              <a:t>Módulo 1</a:t>
            </a:r>
            <a:endParaRPr lang="es-VE" sz="36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79" y="2636912"/>
            <a:ext cx="5122242" cy="39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03648" y="476672"/>
            <a:ext cx="65593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err="1" smtClean="0">
                <a:solidFill>
                  <a:schemeClr val="bg1"/>
                </a:solidFill>
                <a:latin typeface="Futurama" pitchFamily="2" charset="0"/>
              </a:rPr>
              <a:t>GitHub</a:t>
            </a:r>
            <a:r>
              <a:rPr lang="es-MX" sz="8800" dirty="0" smtClean="0">
                <a:solidFill>
                  <a:schemeClr val="bg1"/>
                </a:solidFill>
                <a:latin typeface="Futurama" pitchFamily="2" charset="0"/>
              </a:rPr>
              <a:t> vs </a:t>
            </a:r>
            <a:r>
              <a:rPr lang="es-MX" sz="8800" dirty="0" err="1" smtClean="0">
                <a:solidFill>
                  <a:schemeClr val="bg1"/>
                </a:solidFill>
                <a:latin typeface="Futurama" pitchFamily="2" charset="0"/>
              </a:rPr>
              <a:t>GitLab</a:t>
            </a:r>
            <a:endParaRPr lang="es-VE" sz="8800" dirty="0">
              <a:solidFill>
                <a:schemeClr val="bg1"/>
              </a:solidFill>
              <a:latin typeface="Futurama" pitchFamily="2" charset="0"/>
            </a:endParaRPr>
          </a:p>
        </p:txBody>
      </p:sp>
      <p:pic>
        <p:nvPicPr>
          <p:cNvPr id="4098" name="Picture 2" descr="C:\Users\Leonardo\Downloads\pngwing.com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67" y="2279526"/>
            <a:ext cx="3450833" cy="345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eonardo\Downloads\pngwing.com 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099" y="2520360"/>
            <a:ext cx="2990602" cy="291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5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54935" y="1351508"/>
            <a:ext cx="74341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Futurama" pitchFamily="2" charset="0"/>
                <a:ea typeface="Futura" panose="02020800000000000000" pitchFamily="18" charset="0"/>
                <a:cs typeface="Futura" panose="02020800000000000000" pitchFamily="18" charset="0"/>
              </a:rPr>
              <a:t>Sistema de control de versiones</a:t>
            </a:r>
            <a:endParaRPr lang="es-VE" sz="8800" dirty="0">
              <a:solidFill>
                <a:schemeClr val="bg1"/>
              </a:solidFill>
              <a:latin typeface="Futurama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105273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¿Qué es?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042120" y="1800365"/>
            <a:ext cx="749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Software versionar nuestro código. Organiza nuestro flujo de trabajo y almacena los cambios que realizamos en nuestro proyectos, dotándonos de completo control en la creación y desarrollo del mismo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026" name="Picture 2" descr="C:\Users\Leonardo\Downloads\pngwing.com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3804"/>
            <a:ext cx="2940472" cy="294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0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548815"/>
            <a:ext cx="285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Malas Practicas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8" t="8929" r="4578"/>
          <a:stretch/>
        </p:blipFill>
        <p:spPr>
          <a:xfrm>
            <a:off x="1043608" y="1211762"/>
            <a:ext cx="7056784" cy="536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48395" y="666274"/>
            <a:ext cx="5253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Estándares para ramas en GIT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5122" name="Picture 2" descr="C:\Users\Leonardo\Desktop\programacion_web_primer_modulo\contenido_curso\3_sistema_de_control_de_versiones\feature-branch-with-develop-git-workflow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127032" cy="397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42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92310" y="2028617"/>
            <a:ext cx="65593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Futurama" pitchFamily="2" charset="0"/>
              </a:rPr>
              <a:t>Repositorios</a:t>
            </a:r>
          </a:p>
          <a:p>
            <a:pPr algn="ctr"/>
            <a:r>
              <a:rPr lang="es-MX" sz="8800" dirty="0" err="1" smtClean="0">
                <a:solidFill>
                  <a:schemeClr val="bg1"/>
                </a:solidFill>
                <a:latin typeface="Futurama" pitchFamily="2" charset="0"/>
              </a:rPr>
              <a:t>GitHub</a:t>
            </a:r>
            <a:endParaRPr lang="es-VE" sz="8800" dirty="0">
              <a:solidFill>
                <a:schemeClr val="bg1"/>
              </a:solidFill>
              <a:latin typeface="Futura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565229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smtClean="0">
                <a:solidFill>
                  <a:schemeClr val="bg1"/>
                </a:solidFill>
                <a:latin typeface="Futurama" pitchFamily="2" charset="0"/>
              </a:rPr>
              <a:t>Linux</a:t>
            </a:r>
            <a:endParaRPr lang="es-VE" sz="4800" dirty="0">
              <a:solidFill>
                <a:schemeClr val="bg1"/>
              </a:solidFill>
              <a:latin typeface="Futurama" pitchFamily="2" charset="0"/>
            </a:endParaRPr>
          </a:p>
        </p:txBody>
      </p:sp>
      <p:pic>
        <p:nvPicPr>
          <p:cNvPr id="1026" name="Picture 2" descr="C:\Users\Leonardo\Downloads\pngwing.com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94965"/>
            <a:ext cx="2191826" cy="110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onardo\Downloads\pngwing.c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0384"/>
            <a:ext cx="2217981" cy="257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onardo\Downloads\pngwing.com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82" y="1628800"/>
            <a:ext cx="1412737" cy="117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21293"/>
            <a:ext cx="7762597" cy="315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8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565229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smtClean="0">
                <a:solidFill>
                  <a:schemeClr val="bg1"/>
                </a:solidFill>
                <a:latin typeface="Futurama" pitchFamily="2" charset="0"/>
              </a:rPr>
              <a:t>Meta</a:t>
            </a:r>
            <a:endParaRPr lang="es-VE" sz="4800" dirty="0">
              <a:solidFill>
                <a:schemeClr val="bg1"/>
              </a:solidFill>
              <a:latin typeface="Futurama" pitchFamily="2" charset="0"/>
            </a:endParaRPr>
          </a:p>
        </p:txBody>
      </p:sp>
      <p:pic>
        <p:nvPicPr>
          <p:cNvPr id="2050" name="Picture 2" descr="C:\Users\Leonardo\Downloads\pngwing.com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-51232"/>
            <a:ext cx="5052168" cy="284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onardo\Downloads\pngwing.com (5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14" y="1592796"/>
            <a:ext cx="936811" cy="9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eonardo\Downloads\pngwing.com (4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117" y="1592796"/>
            <a:ext cx="936811" cy="9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16932"/>
            <a:ext cx="8031196" cy="38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22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565229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smtClean="0">
                <a:solidFill>
                  <a:schemeClr val="bg1"/>
                </a:solidFill>
                <a:latin typeface="Futurama" pitchFamily="2" charset="0"/>
              </a:rPr>
              <a:t>Google</a:t>
            </a:r>
            <a:endParaRPr lang="es-VE" sz="4800" dirty="0">
              <a:solidFill>
                <a:schemeClr val="bg1"/>
              </a:solidFill>
              <a:latin typeface="Futurama" pitchFamily="2" charset="0"/>
            </a:endParaRPr>
          </a:p>
        </p:txBody>
      </p:sp>
      <p:pic>
        <p:nvPicPr>
          <p:cNvPr id="3074" name="Picture 2" descr="C:\Users\Leonardo\Downloads\pngwing.co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34819"/>
            <a:ext cx="2417624" cy="24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eonardo\Downloads\pngwing.com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89101" y="999963"/>
            <a:ext cx="1469654" cy="14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75" y="2780928"/>
            <a:ext cx="7759560" cy="383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9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59</Words>
  <Application>Microsoft Office PowerPoint</Application>
  <PresentationFormat>Presentación en pantalla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Leonardo</cp:lastModifiedBy>
  <cp:revision>50</cp:revision>
  <dcterms:created xsi:type="dcterms:W3CDTF">2023-02-27T00:06:53Z</dcterms:created>
  <dcterms:modified xsi:type="dcterms:W3CDTF">2023-11-22T15:15:18Z</dcterms:modified>
</cp:coreProperties>
</file>