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7" r:id="rId4"/>
    <p:sldId id="301" r:id="rId5"/>
    <p:sldId id="289" r:id="rId6"/>
    <p:sldId id="261" r:id="rId7"/>
    <p:sldId id="290" r:id="rId8"/>
    <p:sldId id="291" r:id="rId9"/>
    <p:sldId id="293" r:id="rId10"/>
    <p:sldId id="300" r:id="rId1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7" d="100"/>
          <a:sy n="87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25/8/2023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son?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Los formularios en HTML son una parte esencial del desarrollo web, ya que permiten a los usuarios ingresar datos e interactuar con los sitios web. Los formularios se pueden utilizar para diversos propósitos, como recopilar información de los usuarios, realizar encuestas y procesar pagos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Los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formularios constan de varios elementos, incluyendo casillas de texto, botones de opción, casillas de verificación, menús desplegables y botones de envío. Cada elemento tiene un propósito específico y se puede personalizar para adaptarse a las necesidades del sitio web o aplicación.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4935" y="1351508"/>
            <a:ext cx="7434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Ubuntu" panose="020B0504030602030204" pitchFamily="34" charset="0"/>
                <a:ea typeface="Futura" panose="02020800000000000000" pitchFamily="18" charset="0"/>
                <a:cs typeface="Futura" panose="02020800000000000000" pitchFamily="18" charset="0"/>
              </a:rPr>
              <a:t>Maquetación web con HTML</a:t>
            </a:r>
            <a:endParaRPr lang="es-VE" sz="8800" dirty="0">
              <a:solidFill>
                <a:schemeClr val="bg1"/>
              </a:solidFill>
              <a:latin typeface="Ubuntu" panose="020B0504030602030204" pitchFamily="34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052736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 HTML?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42120" y="1800365"/>
            <a:ext cx="749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HTML, o Lenguaje de Marcado de Hipertexto, es la base de todos los sitios web. Es lo que nos permite crear y mostrar contenido en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Internet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HTML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es un lenguaje de marcado, lo que significa que utiliza etiquetas para definir la estructura y el contenido de una página web. Estas etiquetas le indican al navegador cómo mostrar el contenido, ya sea texto, imágenes, videos u otros medios.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71045"/>
            <a:ext cx="1787478" cy="20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Lenguaje de etiquetas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Layman's Coding: What is the minimum HTML you need for a website? | by  Cortney Thoma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5" y="1556792"/>
            <a:ext cx="780111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Lenguaje de etiquetas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3" b="13538"/>
          <a:stretch/>
        </p:blipFill>
        <p:spPr>
          <a:xfrm>
            <a:off x="1431800" y="1220715"/>
            <a:ext cx="6768752" cy="50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09" y="1844824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HTML semántico</a:t>
            </a:r>
            <a:endParaRPr lang="es-VE" sz="8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 el HTML Semántico?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HTML proporciona un conjunto de etiquetas estándar para estructurar semánticamente el contenido web. Estas incluyen encabezados, párrafos, listas, tablas, formularios, imágenes y más. Cada etiqueta tiene un propósito específico y transmite información significativa sobre el contenido que envuelve. Al utilizar HTML semántico, los desarrolladores pueden mejorar la accesibilidad, la optimización para motores de búsqueda (SEO) y la experiencia general del usuario. Además, HTML semántico facilita que los lectores de pantalla y otras tecnologías de asistencia interpreten y naveguen por las páginas web, asegurando que todos los usuarios tengan igual acceso al contenido.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11512" y="2636912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Ubuntu" panose="020B0504030602030204" pitchFamily="34" charset="0"/>
              </a:rPr>
              <a:t>Formularios</a:t>
            </a:r>
            <a:endParaRPr lang="es-VE" sz="8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314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52</cp:revision>
  <dcterms:created xsi:type="dcterms:W3CDTF">2023-02-27T00:06:53Z</dcterms:created>
  <dcterms:modified xsi:type="dcterms:W3CDTF">2023-08-25T14:36:16Z</dcterms:modified>
</cp:coreProperties>
</file>