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267" r:id="rId4"/>
    <p:sldId id="261" r:id="rId5"/>
    <p:sldId id="264" r:id="rId6"/>
    <p:sldId id="269" r:id="rId7"/>
    <p:sldId id="284" r:id="rId8"/>
    <p:sldId id="270" r:id="rId9"/>
    <p:sldId id="275" r:id="rId10"/>
    <p:sldId id="274" r:id="rId11"/>
    <p:sldId id="276" r:id="rId12"/>
    <p:sldId id="273" r:id="rId13"/>
    <p:sldId id="277" r:id="rId14"/>
    <p:sldId id="289" r:id="rId15"/>
    <p:sldId id="290" r:id="rId16"/>
    <p:sldId id="272" r:id="rId17"/>
    <p:sldId id="278" r:id="rId18"/>
    <p:sldId id="271" r:id="rId19"/>
    <p:sldId id="281" r:id="rId20"/>
    <p:sldId id="282" r:id="rId21"/>
    <p:sldId id="283" r:id="rId22"/>
    <p:sldId id="280" r:id="rId23"/>
    <p:sldId id="285" r:id="rId24"/>
    <p:sldId id="286" r:id="rId25"/>
    <p:sldId id="265" r:id="rId26"/>
    <p:sldId id="266" r:id="rId27"/>
    <p:sldId id="288" r:id="rId28"/>
    <p:sldId id="287" r:id="rId29"/>
    <p:sldId id="262" r:id="rId30"/>
    <p:sldId id="268" r:id="rId31"/>
    <p:sldId id="263" r:id="rId3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75" d="100"/>
          <a:sy n="75" d="100"/>
        </p:scale>
        <p:origin x="-195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18/4/2023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Rosa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79821" y="1700808"/>
            <a:ext cx="320009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Trayente principalmente al público femenino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Ubuntu" panose="020B0504030602030204" pitchFamily="34" charset="0"/>
              </a:rPr>
              <a:t>D</a:t>
            </a: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elicado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Romántico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Inocencia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Infancia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Comodidad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81" y="1359932"/>
            <a:ext cx="4752528" cy="186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77" y="3494279"/>
            <a:ext cx="4752528" cy="18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Rosa</a:t>
            </a:r>
          </a:p>
        </p:txBody>
      </p:sp>
      <p:pic>
        <p:nvPicPr>
          <p:cNvPr id="15362" name="Picture 2" descr="Pink Beauty Web Interface Designing on Beh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9"/>
          <a:stretch/>
        </p:blipFill>
        <p:spPr bwMode="auto">
          <a:xfrm>
            <a:off x="2339752" y="188640"/>
            <a:ext cx="6211076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Azul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1201" y="1772816"/>
            <a:ext cx="1654620" cy="211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Formalidad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Serenidad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Calma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Frialdad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Ubuntu" panose="020B0504030602030204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onfianza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57499"/>
            <a:ext cx="5400600" cy="211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573017"/>
            <a:ext cx="5400600" cy="211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Azul</a:t>
            </a:r>
          </a:p>
        </p:txBody>
      </p:sp>
      <p:pic>
        <p:nvPicPr>
          <p:cNvPr id="16386" name="Picture 2" descr="BBVA - Agence MEDIA MARKETING CONSULTING pur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3947"/>
            <a:ext cx="6386611" cy="63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Morado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1201" y="1772816"/>
            <a:ext cx="200567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Lujo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Misterio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Creatividad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Autenticidad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Espiritualismo 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359932"/>
            <a:ext cx="5419565" cy="210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73" y="3573016"/>
            <a:ext cx="5419566" cy="20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Azul</a:t>
            </a:r>
          </a:p>
        </p:txBody>
      </p:sp>
      <p:pic>
        <p:nvPicPr>
          <p:cNvPr id="2050" name="Picture 2" descr="Purple websites - 60+ Best Purple Web Design Ideas 2023 | 99de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6735"/>
            <a:ext cx="6562625" cy="65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71697" y="764704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Rojo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19771" y="1974709"/>
            <a:ext cx="1863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Impresión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Agresividad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Impulsividad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Energía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Peligro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Tomar acción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277774"/>
            <a:ext cx="5400600" cy="21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3537629"/>
            <a:ext cx="5404135" cy="212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5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49316" y="503094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Rojo</a:t>
            </a:r>
          </a:p>
        </p:txBody>
      </p:sp>
      <p:pic>
        <p:nvPicPr>
          <p:cNvPr id="17412" name="Picture 4" descr="Diseño web para lascompañías de entrega - MotoC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7" y="1322339"/>
            <a:ext cx="7920880" cy="5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Naranja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78991" y="1771261"/>
            <a:ext cx="21611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Sustituye al rojo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Vitalidad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Creatividad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Carisma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Moderno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Divertido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Tomar acción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69" y="1215916"/>
            <a:ext cx="5796136" cy="225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69" y="3601414"/>
            <a:ext cx="5796136" cy="225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Naranja</a:t>
            </a:r>
          </a:p>
        </p:txBody>
      </p:sp>
      <p:pic>
        <p:nvPicPr>
          <p:cNvPr id="18434" name="Picture 2" descr="59 Blue and Orange: Web Design Inspiration ideas | web design inspiration,  web design,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2" y="1340768"/>
            <a:ext cx="8136904" cy="51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3750" y="2705725"/>
            <a:ext cx="7356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  <a:ea typeface="Futura" panose="02020800000000000000" pitchFamily="18" charset="0"/>
                <a:cs typeface="Futura" panose="02020800000000000000" pitchFamily="18" charset="0"/>
              </a:rPr>
              <a:t>Espacio de Trabajo</a:t>
            </a:r>
            <a:endParaRPr lang="es-VE" sz="8800" dirty="0">
              <a:solidFill>
                <a:schemeClr val="bg1"/>
              </a:solidFill>
              <a:latin typeface="Futurama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59835" y="76470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Amarillo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39552" y="1524270"/>
            <a:ext cx="23762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Público infantil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Diversión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Optimismo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Alegría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Comida Infantil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Presente en Comida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4034"/>
            <a:ext cx="5510698" cy="215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3400774"/>
            <a:ext cx="5544842" cy="218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8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59835" y="50309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Amarillo</a:t>
            </a:r>
          </a:p>
        </p:txBody>
      </p:sp>
      <p:pic>
        <p:nvPicPr>
          <p:cNvPr id="22530" name="Picture 2" descr="How to Shine like Sun on the Web with Yellow Website Design? - Color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5" y="1412776"/>
            <a:ext cx="810379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Verde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915549" y="1700808"/>
            <a:ext cx="2864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Ecológico y relacionado al medio ambiente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Crecimiento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Orgánico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Frescura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Serenidad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Salud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Tranquilidad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66" y="1515407"/>
            <a:ext cx="4688849" cy="18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70" y="3541523"/>
            <a:ext cx="4693845" cy="183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7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55576" y="476672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Verde</a:t>
            </a:r>
          </a:p>
        </p:txBody>
      </p:sp>
      <p:pic>
        <p:nvPicPr>
          <p:cNvPr id="23560" name="Picture 8" descr="10 Gallantly Green Websites to En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868759" cy="51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0517" y="2028617"/>
            <a:ext cx="8002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Tipografía y su elección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3" y="764704"/>
            <a:ext cx="604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Serif (</a:t>
            </a:r>
            <a:r>
              <a:rPr lang="es-MX" sz="2000" b="1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Serifa</a:t>
            </a:r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) o Romanas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: tienen adornos o remates. Para párrafos largos. Transmiten formalidad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15414" y="206084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Sans Serif (Sin </a:t>
            </a:r>
            <a:r>
              <a:rPr lang="es-MX" sz="2000" b="1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Serifa</a:t>
            </a:r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) o Palo Seco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: No tienen adornos. Textos cortos o titulares para no hacer complicada la lectura. Transmite modernidad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3" y="4255129"/>
            <a:ext cx="432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Script o Cursiva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: Para firmas o citas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34549" y="5273045"/>
            <a:ext cx="5117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Decorativa o de Fantasía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: no están hechas para ser legibles. Titulares cortos o solo para resaltar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81801" y="347172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VE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392" y="2060848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515568" y="419357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msterdam 1" panose="02000500000000000000" pitchFamily="2" charset="0"/>
              </a:rPr>
              <a:t>A</a:t>
            </a:r>
            <a:endParaRPr lang="es-VE" sz="2400" dirty="0">
              <a:solidFill>
                <a:schemeClr val="bg1"/>
              </a:solidFill>
              <a:latin typeface="Amsterdam 1" panose="02000500000000000000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03720" y="4869160"/>
            <a:ext cx="1096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 smtClean="0">
                <a:solidFill>
                  <a:schemeClr val="bg1"/>
                </a:solidFill>
                <a:latin typeface="Phage Rough" panose="02000500000000000000" pitchFamily="2" charset="0"/>
              </a:rPr>
              <a:t>A</a:t>
            </a:r>
            <a:endParaRPr lang="es-VE" sz="9600" dirty="0">
              <a:solidFill>
                <a:schemeClr val="bg1"/>
              </a:solidFill>
              <a:latin typeface="Phage Rough" panose="02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680" y="347172"/>
            <a:ext cx="1729736" cy="60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4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8741" y="199673"/>
            <a:ext cx="2669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Debe tener contraste</a:t>
            </a:r>
          </a:p>
        </p:txBody>
      </p:sp>
      <p:pic>
        <p:nvPicPr>
          <p:cNvPr id="13313" name="Picture 1" descr="C:\Users\Leonardo\Downloads\Rectangl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17" y="753671"/>
            <a:ext cx="4896544" cy="20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68085" y="3586617"/>
            <a:ext cx="4344459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Tres fuentes van a competir entre sí</a:t>
            </a:r>
          </a:p>
        </p:txBody>
      </p:sp>
      <p:pic>
        <p:nvPicPr>
          <p:cNvPr id="13314" name="Picture 2" descr="C:\Users\Leonardo\Downloads\Group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13879" r="9106" b="24987"/>
          <a:stretch/>
        </p:blipFill>
        <p:spPr bwMode="auto">
          <a:xfrm>
            <a:off x="1025217" y="4243603"/>
            <a:ext cx="707571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476672"/>
            <a:ext cx="5497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Los tamaños y grosores nos sirven para dividir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3528" y="3717032"/>
            <a:ext cx="6801862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 necesitamos que algo se lea, no sacrificar la legibilidad </a:t>
            </a:r>
          </a:p>
        </p:txBody>
      </p:sp>
      <p:pic>
        <p:nvPicPr>
          <p:cNvPr id="25602" name="Picture 2" descr="C:\Users\Leonardo\Downloads\Group 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22723" r="16898" b="31152"/>
          <a:stretch/>
        </p:blipFill>
        <p:spPr bwMode="auto">
          <a:xfrm>
            <a:off x="1475656" y="1115122"/>
            <a:ext cx="5937515" cy="185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Leonardo\Downloads\Rectangle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31941" r="20146" b="17487"/>
          <a:stretch/>
        </p:blipFill>
        <p:spPr bwMode="auto">
          <a:xfrm>
            <a:off x="1277467" y="4365104"/>
            <a:ext cx="6333892" cy="20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1144600"/>
            <a:ext cx="3515706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Tomar en cuenta el contexto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6626" name="Picture 2" descr="C:\Users\Leonardo\Downloads\Group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5" y="1988840"/>
            <a:ext cx="8427330" cy="346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3490" y="764704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Etapas de desarrollo de Software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050" name="Picture 2" descr="C:\Users\Leonardo\Desktop\programacion_web_primer_modulo\contenido_curso\2_diseñando_una_web\modelo_cascad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5907" r="10172" b="7613"/>
          <a:stretch/>
        </p:blipFill>
        <p:spPr bwMode="auto">
          <a:xfrm>
            <a:off x="755576" y="1628800"/>
            <a:ext cx="7656001" cy="45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040542"/>
            <a:ext cx="1872208" cy="187220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2" y="4077072"/>
            <a:ext cx="2041653" cy="2041653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4" y="1124744"/>
            <a:ext cx="1872208" cy="186440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3" b="21265"/>
          <a:stretch/>
        </p:blipFill>
        <p:spPr>
          <a:xfrm>
            <a:off x="5256077" y="4374675"/>
            <a:ext cx="2376264" cy="127635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952959" y="332656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Editor de código: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Visual Studio </a:t>
            </a:r>
            <a:r>
              <a:rPr lang="es-MX" sz="2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Code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2499" y="332656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GIT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52959" y="3388401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Diseño de página: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Figma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2499" y="3389377"/>
            <a:ext cx="341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Administrador de Paquetes: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NPM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3151" y="90872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 Figma?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98850"/>
            <a:ext cx="2041653" cy="2041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655536" y="1566332"/>
            <a:ext cx="5191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Ubuntu" panose="020B0504030602030204" pitchFamily="34" charset="0"/>
              </a:rPr>
              <a:t>Figma es un editor de gráficos vectorial y una herramienta de generación de prototipos, principalmente basada en la web, con características off-line adicionales habilitadas por aplicaciones de escritorio en </a:t>
            </a:r>
            <a:r>
              <a:rPr lang="es-MX" dirty="0" err="1">
                <a:solidFill>
                  <a:schemeClr val="bg1"/>
                </a:solidFill>
                <a:latin typeface="Ubuntu" panose="020B0504030602030204" pitchFamily="34" charset="0"/>
              </a:rPr>
              <a:t>macOS</a:t>
            </a:r>
            <a:r>
              <a:rPr lang="es-MX" dirty="0">
                <a:solidFill>
                  <a:schemeClr val="bg1"/>
                </a:solidFill>
                <a:latin typeface="Ubuntu" panose="020B0504030602030204" pitchFamily="34" charset="0"/>
              </a:rPr>
              <a:t> y Windows.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Imágenes Vectoriales y Mapa de bits | Salón multimedia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6281" r="4079" b="6039"/>
          <a:stretch/>
        </p:blipFill>
        <p:spPr bwMode="auto">
          <a:xfrm>
            <a:off x="1403648" y="3645024"/>
            <a:ext cx="61494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3490" y="764704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Dashboard Figma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79100" y="4733822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Nuevo Documento o importar Documento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86537" y="1668266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Equipos de Trabajo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58038" y="173201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Proyectos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" y="5195468"/>
            <a:ext cx="8139350" cy="9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" y="2252647"/>
            <a:ext cx="2542113" cy="19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75" y="2316396"/>
            <a:ext cx="3132877" cy="19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028617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Diseño de una página Web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0517" y="1351508"/>
            <a:ext cx="80029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Elección de Tipografía y Paleta de Colores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Paleta de colores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6904" r="1923" b="6035"/>
          <a:stretch/>
        </p:blipFill>
        <p:spPr bwMode="auto">
          <a:xfrm>
            <a:off x="4252879" y="3140968"/>
            <a:ext cx="4672199" cy="21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2114" y="2605472"/>
            <a:ext cx="2141984" cy="321297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75357" y="2276872"/>
            <a:ext cx="346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Los colores chillones envejecen nuestra web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246750" y="2213540"/>
            <a:ext cx="456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Utilizar paletas de colores  modernos.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No usar blancos o negros sólidos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0517" y="2028617"/>
            <a:ext cx="8002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Psicología de los colores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Marrón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3568" y="1916832"/>
            <a:ext cx="2198038" cy="252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Naturaleza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Rustico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Calidez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Acogedor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Neutro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Ubuntu" panose="020B0504030602030204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Ubuntu" panose="020B0504030602030204" pitchFamily="34" charset="0"/>
              </a:rPr>
              <a:t>afé y chocolate</a:t>
            </a:r>
            <a:endParaRPr lang="es-VE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15916"/>
            <a:ext cx="4787247" cy="18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4785"/>
            <a:ext cx="4787247" cy="186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Marrón</a:t>
            </a:r>
          </a:p>
        </p:txBody>
      </p:sp>
      <p:pic>
        <p:nvPicPr>
          <p:cNvPr id="6146" name="Picture 2" descr="Brown websites - 20+ Best Brown Web Design Ideas 2023 | 99de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79" y="116631"/>
            <a:ext cx="6408712" cy="6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320</Words>
  <Application>Microsoft Office PowerPoint</Application>
  <PresentationFormat>Presentación en pantalla (4:3)</PresentationFormat>
  <Paragraphs>103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44</cp:revision>
  <dcterms:created xsi:type="dcterms:W3CDTF">2023-02-27T00:06:53Z</dcterms:created>
  <dcterms:modified xsi:type="dcterms:W3CDTF">2023-04-18T14:39:22Z</dcterms:modified>
</cp:coreProperties>
</file>