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0" r:id="rId3"/>
    <p:sldId id="267" r:id="rId4"/>
    <p:sldId id="289" r:id="rId5"/>
    <p:sldId id="261" r:id="rId6"/>
    <p:sldId id="290" r:id="rId7"/>
    <p:sldId id="291" r:id="rId8"/>
    <p:sldId id="292" r:id="rId9"/>
    <p:sldId id="293" r:id="rId10"/>
    <p:sldId id="294" r:id="rId11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66FFFF"/>
    <a:srgbClr val="00FFFF"/>
    <a:srgbClr val="99CCFF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4660"/>
  </p:normalViewPr>
  <p:slideViewPr>
    <p:cSldViewPr>
      <p:cViewPr>
        <p:scale>
          <a:sx n="50" d="100"/>
          <a:sy n="50" d="100"/>
        </p:scale>
        <p:origin x="-2670" y="-8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EFE70-F5D3-49F6-8C2B-91E6FE538D8A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BDB0-E372-4B9A-BF91-3538DDDD21CB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4072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413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5355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347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430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392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39253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927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6891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991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053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7733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E8A56-526A-4CC4-96EA-C5813A8209A1}" type="datetimeFigureOut">
              <a:rPr lang="es-VE" smtClean="0"/>
              <a:t>28/2/2023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A748-2D88-43B0-A6BB-B6B94CED3E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623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377857" y="836712"/>
            <a:ext cx="63882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5600" dirty="0" smtClean="0">
                <a:solidFill>
                  <a:schemeClr val="bg1"/>
                </a:solidFill>
                <a:latin typeface="Ubuntu" panose="020B0504030602030204" pitchFamily="34" charset="0"/>
              </a:rPr>
              <a:t>Programación Web</a:t>
            </a:r>
            <a:endParaRPr lang="es-VE" sz="5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3490614" y="1627533"/>
            <a:ext cx="216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600" dirty="0" smtClean="0">
                <a:solidFill>
                  <a:schemeClr val="bg1"/>
                </a:solidFill>
                <a:latin typeface="Ubuntu" panose="020B0504030602030204" pitchFamily="34" charset="0"/>
              </a:rPr>
              <a:t>Módulo 1</a:t>
            </a:r>
            <a:endParaRPr lang="es-VE" sz="36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879" y="2636912"/>
            <a:ext cx="5122242" cy="392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04664"/>
            <a:ext cx="799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Sistema de control de Versiones Centralizado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5122" name="Picture 2" descr="C:\Users\Leonardo\Desktop\programacion_web_primer_modulo\contenido_curso\3_sistema_de_control_de_versiones\feature-branch-with-develop-git-workflow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127032" cy="397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42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54935" y="1351508"/>
            <a:ext cx="74341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  <a:ea typeface="Futura" panose="02020800000000000000" pitchFamily="18" charset="0"/>
                <a:cs typeface="Futura" panose="02020800000000000000" pitchFamily="18" charset="0"/>
              </a:rPr>
              <a:t>Sistema de control de versiones</a:t>
            </a:r>
            <a:endParaRPr lang="es-VE" sz="8800" dirty="0">
              <a:solidFill>
                <a:schemeClr val="bg1"/>
              </a:solidFill>
              <a:latin typeface="Futurama" pitchFamily="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9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043608" y="1052736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¿Qué es?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042120" y="1800365"/>
            <a:ext cx="7490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Software versionar nuestro código. Organiza nuestro flujo de trabajo y almacena los cambios que realizamos en nuestro proyectos, dotándonos de completo control en la creación y desarrollo del mismo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1026" name="Picture 2" descr="C:\Users\Leonardo\Downloads\pngwing.com (3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123804"/>
            <a:ext cx="2940472" cy="294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077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27584" y="548815"/>
            <a:ext cx="2856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Malas Practicas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8" t="8929" r="4578"/>
          <a:stretch/>
        </p:blipFill>
        <p:spPr>
          <a:xfrm>
            <a:off x="1043608" y="1211762"/>
            <a:ext cx="7056784" cy="536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32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705725"/>
            <a:ext cx="655938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Historio de GIT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27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529516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Inicios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67746" y="1196752"/>
            <a:ext cx="749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El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proyecto del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kernel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de 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Linux por </a:t>
            </a:r>
            <a:r>
              <a:rPr lang="es-MX" sz="2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Linus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T</a:t>
            </a:r>
            <a:r>
              <a:rPr lang="es-MX" sz="2000" dirty="0" err="1" smtClean="0">
                <a:solidFill>
                  <a:schemeClr val="bg1"/>
                </a:solidFill>
                <a:latin typeface="Ubuntu" panose="020B0504030602030204" pitchFamily="34" charset="0"/>
              </a:rPr>
              <a:t>orvals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empezó a usar un DVCS propietario llamado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BitKeeper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. En el 2005, la relación entre la comunidad que desarrollaba el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kernel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de Linux y </a:t>
            </a:r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la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2050" name="Picture 2" descr="C:\Users\Leonardo\Desktop\programacion_web_primer_modulo\contenido_curso\3_sistema_de_control_de_versiones\linus_torvald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5"/>
          <a:stretch/>
        </p:blipFill>
        <p:spPr bwMode="auto">
          <a:xfrm>
            <a:off x="4067944" y="2326031"/>
            <a:ext cx="4113736" cy="399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CuadroTexto"/>
          <p:cNvSpPr txBox="1"/>
          <p:nvPr/>
        </p:nvSpPr>
        <p:spPr>
          <a:xfrm>
            <a:off x="667746" y="2096803"/>
            <a:ext cx="302433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compañía que desarrollaba </a:t>
            </a:r>
            <a:r>
              <a:rPr lang="es-MX" sz="2000" dirty="0" err="1">
                <a:solidFill>
                  <a:schemeClr val="bg1"/>
                </a:solidFill>
                <a:latin typeface="Ubuntu" panose="020B0504030602030204" pitchFamily="34" charset="0"/>
              </a:rPr>
              <a:t>BitKeeper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 se vino abajo y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r>
              <a:rPr lang="es-MX" sz="2000" dirty="0" smtClean="0">
                <a:solidFill>
                  <a:schemeClr val="bg1"/>
                </a:solidFill>
                <a:latin typeface="Ubuntu" panose="020B0504030602030204" pitchFamily="34" charset="0"/>
              </a:rPr>
              <a:t>la </a:t>
            </a:r>
            <a:r>
              <a:rPr lang="es-MX" sz="2000" dirty="0">
                <a:solidFill>
                  <a:schemeClr val="bg1"/>
                </a:solidFill>
                <a:latin typeface="Ubuntu" panose="020B0504030602030204" pitchFamily="34" charset="0"/>
              </a:rPr>
              <a:t>herramienta dejó de ser ofrecida de manera gratuita. Esto impulsó a la comunidad de desarrollo de Linux  a desarrollar su propia herramienta</a:t>
            </a:r>
            <a:endParaRPr lang="es-VE" sz="2000" dirty="0">
              <a:solidFill>
                <a:schemeClr val="bg1"/>
              </a:solidFill>
              <a:latin typeface="Ubuntu" panose="020B0504030602030204" pitchFamily="34" charset="0"/>
            </a:endParaRPr>
          </a:p>
          <a:p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60534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04664"/>
            <a:ext cx="8592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Sistema de control de Versiones Descentralizado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3074" name="Picture 2" descr="C:\Users\Leonardo\Desktop\programacion_web_primer_modulo\contenido_curso\3_sistema_de_control_de_versiones\Distributed-Version-Control-System-Workflow-What-Is-Git-Edur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78" y="1124744"/>
            <a:ext cx="8085931" cy="534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3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404664"/>
            <a:ext cx="7996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Ubuntu" panose="020B0504030602030204" pitchFamily="34" charset="0"/>
              </a:rPr>
              <a:t>Sistema de control de Versiones Centralizado</a:t>
            </a:r>
            <a:endParaRPr lang="es-VE" sz="2800" b="1" dirty="0">
              <a:solidFill>
                <a:schemeClr val="bg1"/>
              </a:solidFill>
              <a:latin typeface="Ubuntu" panose="020B0504030602030204" pitchFamily="34" charset="0"/>
            </a:endParaRPr>
          </a:p>
        </p:txBody>
      </p:sp>
      <p:pic>
        <p:nvPicPr>
          <p:cNvPr id="4098" name="Picture 2" descr="C:\Users\Leonardo\Desktop\programacion_web_primer_modulo\contenido_curso\3_sistema_de_control_de_versiones\Centralized-Version-Control-System-Workflow-What-Is-Git-Edur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77381"/>
            <a:ext cx="8478409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63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990033">
                <a:lumMod val="81000"/>
              </a:srgbClr>
            </a:gs>
            <a:gs pos="84000">
              <a:schemeClr val="accent4">
                <a:lumMod val="2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292310" y="2028617"/>
            <a:ext cx="65593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800" dirty="0" smtClean="0">
                <a:solidFill>
                  <a:schemeClr val="bg1"/>
                </a:solidFill>
                <a:latin typeface="Futurama" pitchFamily="2" charset="0"/>
              </a:rPr>
              <a:t>Funcionamiento de GIT</a:t>
            </a:r>
            <a:endParaRPr lang="es-VE" sz="8800" dirty="0">
              <a:solidFill>
                <a:schemeClr val="bg1"/>
              </a:solidFill>
              <a:latin typeface="Futura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9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138</Words>
  <Application>Microsoft Office PowerPoint</Application>
  <PresentationFormat>Presentación en pantalla (4:3)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</dc:creator>
  <cp:lastModifiedBy>Leonardo</cp:lastModifiedBy>
  <cp:revision>44</cp:revision>
  <dcterms:created xsi:type="dcterms:W3CDTF">2023-02-27T00:06:53Z</dcterms:created>
  <dcterms:modified xsi:type="dcterms:W3CDTF">2023-02-28T04:44:41Z</dcterms:modified>
</cp:coreProperties>
</file>