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7" r:id="rId4"/>
    <p:sldId id="301" r:id="rId5"/>
    <p:sldId id="289" r:id="rId6"/>
    <p:sldId id="261" r:id="rId7"/>
    <p:sldId id="290" r:id="rId8"/>
    <p:sldId id="291" r:id="rId9"/>
    <p:sldId id="293" r:id="rId10"/>
    <p:sldId id="300" r:id="rId11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6FFFF"/>
    <a:srgbClr val="00FFFF"/>
    <a:srgbClr val="99CC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 varScale="1">
        <p:scale>
          <a:sx n="87" d="100"/>
          <a:sy n="87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EFE70-F5D3-49F6-8C2B-91E6FE538D8A}" type="datetimeFigureOut">
              <a:rPr lang="es-VE" smtClean="0"/>
              <a:t>30/7/2023</a:t>
            </a:fld>
            <a:endParaRPr lang="es-V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BDB0-E372-4B9A-BF91-3538DDDD21CB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73407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30/7/2023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5413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30/7/2023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0535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30/7/2023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534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30/7/2023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82430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30/7/2023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392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30/7/2023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9253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30/7/2023</a:t>
            </a:fld>
            <a:endParaRPr lang="es-V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0927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30/7/2023</a:t>
            </a:fld>
            <a:endParaRPr lang="es-V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86891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30/7/2023</a:t>
            </a:fld>
            <a:endParaRPr lang="es-V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4991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30/7/2023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70536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30/7/2023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577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8A56-526A-4CC4-96EA-C5813A8209A1}" type="datetimeFigureOut">
              <a:rPr lang="es-VE" smtClean="0"/>
              <a:t>30/7/2023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A748-2D88-43B0-A6BB-B6B94CED3E06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3623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377857" y="836712"/>
            <a:ext cx="6388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6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Programación Web</a:t>
            </a:r>
            <a:endParaRPr lang="es-VE" sz="5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490614" y="1627533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latin typeface="Ubuntu" panose="020B0504030602030204" pitchFamily="34" charset="0"/>
              </a:rPr>
              <a:t>Módulo 1</a:t>
            </a:r>
            <a:endParaRPr lang="es-VE" sz="3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79" y="2636912"/>
            <a:ext cx="5122242" cy="39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529516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¿Qué son?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67746" y="1196752"/>
            <a:ext cx="7490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Los formularios en HTML son una parte esencial del desarrollo web, ya que permiten a los usuarios ingresar datos e interactuar con los sitios web. Los formularios se pueden utilizar para diversos propósitos, como recopilar información de los usuarios, realizar encuestas y procesar pagos</a:t>
            </a: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Los 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formularios constan de varios elementos, incluyendo casillas de texto, botones de opción, casillas de verificación, menús desplegables y botones de envío. Cada elemento tiene un propósito específico y se puede personalizar para adaptarse a las necesidades del sitio web o aplicación.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06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54935" y="1351508"/>
            <a:ext cx="74341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  <a:ea typeface="Futura" panose="02020800000000000000" pitchFamily="18" charset="0"/>
                <a:cs typeface="Futura" panose="02020800000000000000" pitchFamily="18" charset="0"/>
              </a:rPr>
              <a:t>Maquetación web con HTML</a:t>
            </a:r>
            <a:endParaRPr lang="es-VE" sz="8800" dirty="0">
              <a:solidFill>
                <a:schemeClr val="bg1"/>
              </a:solidFill>
              <a:latin typeface="Futurama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1052736"/>
            <a:ext cx="27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¿Qué </a:t>
            </a:r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es HTML?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042120" y="1800365"/>
            <a:ext cx="7490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HTML, o Lenguaje de Marcado de Hipertexto, es la base de todos los sitios web. Es lo que nos permite crear y mostrar contenido en </a:t>
            </a: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Internet</a:t>
            </a:r>
          </a:p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HTML 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es un lenguaje de marcado, lo que significa que utiliza etiquetas para definir la estructura y el contenido de una página web. Estas etiquetas le indican al navegador cómo mostrar el contenido, ya sea texto, imágenes, videos u otros medios.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371045"/>
            <a:ext cx="1787478" cy="20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548815"/>
            <a:ext cx="3988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Lenguaje de etiquetas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026" name="Picture 2" descr="Layman's Coding: What is the minimum HTML you need for a website? | by  Cortney Thoma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55" y="1556792"/>
            <a:ext cx="780111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86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548815"/>
            <a:ext cx="3988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Lenguaje de etiquetas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3" b="13538"/>
          <a:stretch/>
        </p:blipFill>
        <p:spPr>
          <a:xfrm>
            <a:off x="1431800" y="1220715"/>
            <a:ext cx="6768752" cy="503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92310" y="2705725"/>
            <a:ext cx="6559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</a:rPr>
              <a:t>HTML semántico</a:t>
            </a:r>
            <a:endParaRPr lang="es-VE" sz="8800" dirty="0">
              <a:solidFill>
                <a:schemeClr val="bg1"/>
              </a:solidFill>
              <a:latin typeface="Futura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529516"/>
            <a:ext cx="5078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¿Qué es el HTML Semántico?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67746" y="1196752"/>
            <a:ext cx="7490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HTML proporciona un conjunto de etiquetas estándar para estructurar semánticamente el contenido web. Estas incluyen encabezados, párrafos, listas, tablas, formularios, imágenes y más. Cada etiqueta tiene un propósito específico y transmite información significativa sobre el contenido que envuelve. Al utilizar HTML semántico, los desarrolladores pueden mejorar la accesibilidad, la optimización para motores de búsqueda (SEO) y la experiencia general del usuario. Además, HTML semántico facilita que los lectores de pantalla y otras tecnologías de asistencia interpreten y naveguen por las páginas web, asegurando que todos los usuarios tengan igual acceso al contenido.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11512" y="2636912"/>
            <a:ext cx="6559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</a:rPr>
              <a:t>Formularios</a:t>
            </a:r>
            <a:endParaRPr lang="es-VE" sz="8800" dirty="0">
              <a:solidFill>
                <a:schemeClr val="bg1"/>
              </a:solidFill>
              <a:latin typeface="Futura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314</Words>
  <Application>Microsoft Office PowerPoint</Application>
  <PresentationFormat>Presentación en pantalla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Leonardo</cp:lastModifiedBy>
  <cp:revision>51</cp:revision>
  <dcterms:created xsi:type="dcterms:W3CDTF">2023-02-27T00:06:53Z</dcterms:created>
  <dcterms:modified xsi:type="dcterms:W3CDTF">2023-07-31T02:34:06Z</dcterms:modified>
</cp:coreProperties>
</file>