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742A4-A802-4CE1-97FD-0087CF738DD6}" type="datetimeFigureOut">
              <a:rPr lang="es-CO" smtClean="0"/>
              <a:t>24/02/2017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BCAE1-441F-4D94-8F72-94D4F43C173B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BCAE1-441F-4D94-8F72-94D4F43C173B}" type="slidenum">
              <a:rPr lang="es-CO" smtClean="0"/>
              <a:t>1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F0E-5972-4500-AA7C-23BEAB0BAC07}" type="datetime1">
              <a:rPr lang="es-CO" smtClean="0"/>
              <a:t>24/02/2017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88-0C77-4D03-9C38-2D06342CBDC5}" type="datetime1">
              <a:rPr lang="es-CO" smtClean="0"/>
              <a:t>24/02/2017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17F-6660-4DC4-9E31-7279C88063AD}" type="datetime1">
              <a:rPr lang="es-CO" smtClean="0"/>
              <a:t>24/02/2017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2D3C-B3CC-4E6D-8411-9E68C7066A16}" type="datetime1">
              <a:rPr lang="es-CO" smtClean="0"/>
              <a:t>24/02/2017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FB60-D55D-4102-8ADC-5E2769487630}" type="datetime1">
              <a:rPr lang="es-CO" smtClean="0"/>
              <a:t>24/02/2017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26CA-EC40-4D99-AD75-51D8A39AB12E}" type="datetime1">
              <a:rPr lang="es-CO" smtClean="0"/>
              <a:t>24/02/2017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C7BE-DF7D-4825-8FAF-225A1A92D837}" type="datetime1">
              <a:rPr lang="es-CO" smtClean="0"/>
              <a:t>24/02/2017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2F2B-7CB8-423C-826D-275C52BB6063}" type="datetime1">
              <a:rPr lang="es-CO" smtClean="0"/>
              <a:t>24/02/2017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767-320E-4AB9-8756-D80A13E316C3}" type="datetime1">
              <a:rPr lang="es-CO" smtClean="0"/>
              <a:t>24/02/2017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651-F072-4F1D-8B73-8E4BD2C2BA62}" type="datetime1">
              <a:rPr lang="es-CO" smtClean="0"/>
              <a:t>24/02/2017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3C28-3A7B-4548-A6B2-96F4A5AF830D}" type="datetime1">
              <a:rPr lang="es-CO" smtClean="0"/>
              <a:t>24/02/2017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0F15-E0D4-4EE8-96F7-EBC0BECDE3C1}" type="datetime1">
              <a:rPr lang="es-CO" smtClean="0"/>
              <a:t>24/02/2017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Programación Web 1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DEF5-0598-4388-B01D-16455CBA0FD3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EF5-0598-4388-B01D-16455CBA0FD3}" type="slidenum">
              <a:rPr lang="es-CO" smtClean="0"/>
              <a:t>1</a:t>
            </a:fld>
            <a:endParaRPr lang="es-CO"/>
          </a:p>
        </p:txBody>
      </p:sp>
      <p:pic>
        <p:nvPicPr>
          <p:cNvPr id="1026" name="Picture 2" descr="C:\Users\Diana\Desktop\LogoUN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00329" cy="715223"/>
          </a:xfrm>
          <a:prstGeom prst="rect">
            <a:avLst/>
          </a:prstGeom>
          <a:noFill/>
        </p:spPr>
      </p:pic>
      <p:cxnSp>
        <p:nvCxnSpPr>
          <p:cNvPr id="8" name="7 Conector recto"/>
          <p:cNvCxnSpPr/>
          <p:nvPr/>
        </p:nvCxnSpPr>
        <p:spPr>
          <a:xfrm>
            <a:off x="0" y="712768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Programación Web 1</a:t>
            </a:r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</Words>
  <Application>Microsoft Office PowerPoint</Application>
  <PresentationFormat>Presentación en pantalla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Diana</dc:creator>
  <cp:lastModifiedBy>Diana</cp:lastModifiedBy>
  <cp:revision>3</cp:revision>
  <dcterms:created xsi:type="dcterms:W3CDTF">2017-02-24T15:03:13Z</dcterms:created>
  <dcterms:modified xsi:type="dcterms:W3CDTF">2017-02-24T15:28:16Z</dcterms:modified>
</cp:coreProperties>
</file>