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0" r:id="rId3"/>
    <p:sldId id="264" r:id="rId4"/>
    <p:sldId id="266" r:id="rId5"/>
    <p:sldId id="265" r:id="rId6"/>
    <p:sldId id="261" r:id="rId7"/>
    <p:sldId id="256" r:id="rId8"/>
    <p:sldId id="259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96E"/>
    <a:srgbClr val="993300"/>
    <a:srgbClr val="1B7B56"/>
    <a:srgbClr val="35D397"/>
    <a:srgbClr val="20E8DE"/>
    <a:srgbClr val="255971"/>
    <a:srgbClr val="31579B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68" d="100"/>
          <a:sy n="68" d="100"/>
        </p:scale>
        <p:origin x="66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AE1C-141D-4753-8486-1EC71561FCC8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5BD6-938E-4BE3-B656-F207E3F7ECB7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1" name="Fluxograma: Conector 120">
            <a:extLst>
              <a:ext uri="{FF2B5EF4-FFF2-40B4-BE49-F238E27FC236}">
                <a16:creationId xmlns:a16="http://schemas.microsoft.com/office/drawing/2014/main" id="{E7DDEA97-1D14-1E3E-6A22-AFA8ADC92E6F}"/>
              </a:ext>
            </a:extLst>
          </p:cNvPr>
          <p:cNvSpPr/>
          <p:nvPr/>
        </p:nvSpPr>
        <p:spPr>
          <a:xfrm>
            <a:off x="232779" y="3009787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272680" y="655579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7" name="Fluxograma: Conector 126">
            <a:extLst>
              <a:ext uri="{FF2B5EF4-FFF2-40B4-BE49-F238E27FC236}">
                <a16:creationId xmlns:a16="http://schemas.microsoft.com/office/drawing/2014/main" id="{0F20A86A-C44D-DF37-0A48-583A54803040}"/>
              </a:ext>
            </a:extLst>
          </p:cNvPr>
          <p:cNvSpPr/>
          <p:nvPr/>
        </p:nvSpPr>
        <p:spPr>
          <a:xfrm>
            <a:off x="5293961" y="686012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FCB25EEB-6DA2-6791-0419-165331B90448}"/>
              </a:ext>
            </a:extLst>
          </p:cNvPr>
          <p:cNvSpPr/>
          <p:nvPr/>
        </p:nvSpPr>
        <p:spPr>
          <a:xfrm>
            <a:off x="4627302" y="894790"/>
            <a:ext cx="7481748" cy="57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7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CE8FC74A-D149-3966-D856-C04340AF788E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9" name="Picture 2">
            <a:extLst>
              <a:ext uri="{FF2B5EF4-FFF2-40B4-BE49-F238E27FC236}">
                <a16:creationId xmlns:a16="http://schemas.microsoft.com/office/drawing/2014/main" id="{D200997B-9C26-DEEB-C5B9-E69CF8C2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66" y="5213540"/>
            <a:ext cx="1534134" cy="9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Google Shape;2479;p39">
            <a:extLst>
              <a:ext uri="{FF2B5EF4-FFF2-40B4-BE49-F238E27FC236}">
                <a16:creationId xmlns:a16="http://schemas.microsoft.com/office/drawing/2014/main" id="{0722AFCF-E579-D1E5-096F-1419B71EAC69}"/>
              </a:ext>
            </a:extLst>
          </p:cNvPr>
          <p:cNvSpPr/>
          <p:nvPr/>
        </p:nvSpPr>
        <p:spPr>
          <a:xfrm>
            <a:off x="4997247" y="1543874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2480;p39">
            <a:extLst>
              <a:ext uri="{FF2B5EF4-FFF2-40B4-BE49-F238E27FC236}">
                <a16:creationId xmlns:a16="http://schemas.microsoft.com/office/drawing/2014/main" id="{F68435F5-9A1B-0D2E-57BC-FE1B1A67FF24}"/>
              </a:ext>
            </a:extLst>
          </p:cNvPr>
          <p:cNvSpPr/>
          <p:nvPr/>
        </p:nvSpPr>
        <p:spPr>
          <a:xfrm>
            <a:off x="4997247" y="1543874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2481;p39">
            <a:extLst>
              <a:ext uri="{FF2B5EF4-FFF2-40B4-BE49-F238E27FC236}">
                <a16:creationId xmlns:a16="http://schemas.microsoft.com/office/drawing/2014/main" id="{97AF4D04-4FA9-7911-66FB-DDF93C847A23}"/>
              </a:ext>
            </a:extLst>
          </p:cNvPr>
          <p:cNvSpPr/>
          <p:nvPr/>
        </p:nvSpPr>
        <p:spPr>
          <a:xfrm>
            <a:off x="4950458" y="1497085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482;p39">
            <a:extLst>
              <a:ext uri="{FF2B5EF4-FFF2-40B4-BE49-F238E27FC236}">
                <a16:creationId xmlns:a16="http://schemas.microsoft.com/office/drawing/2014/main" id="{7E73E18E-F10D-DB11-79F9-C86D62CCDD33}"/>
              </a:ext>
            </a:extLst>
          </p:cNvPr>
          <p:cNvSpPr/>
          <p:nvPr/>
        </p:nvSpPr>
        <p:spPr>
          <a:xfrm>
            <a:off x="6390994" y="1543874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2483;p39">
            <a:extLst>
              <a:ext uri="{FF2B5EF4-FFF2-40B4-BE49-F238E27FC236}">
                <a16:creationId xmlns:a16="http://schemas.microsoft.com/office/drawing/2014/main" id="{AFA05544-D7CD-F899-802D-2FB36458B9D5}"/>
              </a:ext>
            </a:extLst>
          </p:cNvPr>
          <p:cNvSpPr/>
          <p:nvPr/>
        </p:nvSpPr>
        <p:spPr>
          <a:xfrm>
            <a:off x="7007286" y="1543874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2484;p39">
            <a:extLst>
              <a:ext uri="{FF2B5EF4-FFF2-40B4-BE49-F238E27FC236}">
                <a16:creationId xmlns:a16="http://schemas.microsoft.com/office/drawing/2014/main" id="{84519EA7-CC75-D592-E566-8785F77F99D4}"/>
              </a:ext>
            </a:extLst>
          </p:cNvPr>
          <p:cNvSpPr/>
          <p:nvPr/>
        </p:nvSpPr>
        <p:spPr>
          <a:xfrm>
            <a:off x="7054076" y="1497085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2485;p39">
            <a:extLst>
              <a:ext uri="{FF2B5EF4-FFF2-40B4-BE49-F238E27FC236}">
                <a16:creationId xmlns:a16="http://schemas.microsoft.com/office/drawing/2014/main" id="{916562C3-9179-4F3F-C586-67CFE07441A5}"/>
              </a:ext>
            </a:extLst>
          </p:cNvPr>
          <p:cNvSpPr/>
          <p:nvPr/>
        </p:nvSpPr>
        <p:spPr>
          <a:xfrm>
            <a:off x="6390994" y="2932898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2486;p39">
            <a:extLst>
              <a:ext uri="{FF2B5EF4-FFF2-40B4-BE49-F238E27FC236}">
                <a16:creationId xmlns:a16="http://schemas.microsoft.com/office/drawing/2014/main" id="{AF448767-34AC-2E52-CA0E-F026A5D15302}"/>
              </a:ext>
            </a:extLst>
          </p:cNvPr>
          <p:cNvSpPr/>
          <p:nvPr/>
        </p:nvSpPr>
        <p:spPr>
          <a:xfrm>
            <a:off x="7007286" y="3545411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2487;p39">
            <a:extLst>
              <a:ext uri="{FF2B5EF4-FFF2-40B4-BE49-F238E27FC236}">
                <a16:creationId xmlns:a16="http://schemas.microsoft.com/office/drawing/2014/main" id="{3605ABAC-AE6C-BF12-DCAA-EAE1F2CD2463}"/>
              </a:ext>
            </a:extLst>
          </p:cNvPr>
          <p:cNvSpPr/>
          <p:nvPr/>
        </p:nvSpPr>
        <p:spPr>
          <a:xfrm>
            <a:off x="7054076" y="3595981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2488;p39">
            <a:extLst>
              <a:ext uri="{FF2B5EF4-FFF2-40B4-BE49-F238E27FC236}">
                <a16:creationId xmlns:a16="http://schemas.microsoft.com/office/drawing/2014/main" id="{E00187AF-39D3-2F16-35A3-80D339A07857}"/>
              </a:ext>
            </a:extLst>
          </p:cNvPr>
          <p:cNvSpPr/>
          <p:nvPr/>
        </p:nvSpPr>
        <p:spPr>
          <a:xfrm>
            <a:off x="4997247" y="2932898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489;p39">
            <a:extLst>
              <a:ext uri="{FF2B5EF4-FFF2-40B4-BE49-F238E27FC236}">
                <a16:creationId xmlns:a16="http://schemas.microsoft.com/office/drawing/2014/main" id="{6B7739C5-8E28-73E9-5756-AA0D43D70030}"/>
              </a:ext>
            </a:extLst>
          </p:cNvPr>
          <p:cNvSpPr/>
          <p:nvPr/>
        </p:nvSpPr>
        <p:spPr>
          <a:xfrm>
            <a:off x="4997247" y="3549192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490;p39">
            <a:extLst>
              <a:ext uri="{FF2B5EF4-FFF2-40B4-BE49-F238E27FC236}">
                <a16:creationId xmlns:a16="http://schemas.microsoft.com/office/drawing/2014/main" id="{7D47D6C2-1D23-D2BB-435C-D18921EF91BC}"/>
              </a:ext>
            </a:extLst>
          </p:cNvPr>
          <p:cNvSpPr/>
          <p:nvPr/>
        </p:nvSpPr>
        <p:spPr>
          <a:xfrm>
            <a:off x="4950458" y="3595981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2491;p39">
            <a:extLst>
              <a:ext uri="{FF2B5EF4-FFF2-40B4-BE49-F238E27FC236}">
                <a16:creationId xmlns:a16="http://schemas.microsoft.com/office/drawing/2014/main" id="{A007CDDE-1DBF-38A2-E3D7-D0715458FB9D}"/>
              </a:ext>
            </a:extLst>
          </p:cNvPr>
          <p:cNvGrpSpPr/>
          <p:nvPr/>
        </p:nvGrpSpPr>
        <p:grpSpPr>
          <a:xfrm>
            <a:off x="5235091" y="1722760"/>
            <a:ext cx="234300" cy="297042"/>
            <a:chOff x="3449771" y="1604300"/>
            <a:chExt cx="234300" cy="297042"/>
          </a:xfrm>
        </p:grpSpPr>
        <p:sp>
          <p:nvSpPr>
            <p:cNvPr id="183" name="Google Shape;2492;p39">
              <a:extLst>
                <a:ext uri="{FF2B5EF4-FFF2-40B4-BE49-F238E27FC236}">
                  <a16:creationId xmlns:a16="http://schemas.microsoft.com/office/drawing/2014/main" id="{761A9FEF-7019-4B7E-1789-13016832BCDF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93;p39">
              <a:extLst>
                <a:ext uri="{FF2B5EF4-FFF2-40B4-BE49-F238E27FC236}">
                  <a16:creationId xmlns:a16="http://schemas.microsoft.com/office/drawing/2014/main" id="{499D1483-3F02-ADD7-00B2-D04CD11EA963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94;p39">
              <a:extLst>
                <a:ext uri="{FF2B5EF4-FFF2-40B4-BE49-F238E27FC236}">
                  <a16:creationId xmlns:a16="http://schemas.microsoft.com/office/drawing/2014/main" id="{8817C7D5-1B71-DA2F-EAD7-E5A018E3D408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2495;p39">
            <a:extLst>
              <a:ext uri="{FF2B5EF4-FFF2-40B4-BE49-F238E27FC236}">
                <a16:creationId xmlns:a16="http://schemas.microsoft.com/office/drawing/2014/main" id="{4A7F7DFD-4CF1-F163-C3BB-2FA9118DD1FA}"/>
              </a:ext>
            </a:extLst>
          </p:cNvPr>
          <p:cNvGrpSpPr/>
          <p:nvPr/>
        </p:nvGrpSpPr>
        <p:grpSpPr>
          <a:xfrm>
            <a:off x="5204253" y="3756199"/>
            <a:ext cx="304484" cy="340049"/>
            <a:chOff x="3418933" y="3637739"/>
            <a:chExt cx="304484" cy="340049"/>
          </a:xfrm>
        </p:grpSpPr>
        <p:sp>
          <p:nvSpPr>
            <p:cNvPr id="187" name="Google Shape;2496;p39">
              <a:extLst>
                <a:ext uri="{FF2B5EF4-FFF2-40B4-BE49-F238E27FC236}">
                  <a16:creationId xmlns:a16="http://schemas.microsoft.com/office/drawing/2014/main" id="{88972BAB-9CE4-DCEE-2E70-78A78120D6F5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97;p39">
              <a:extLst>
                <a:ext uri="{FF2B5EF4-FFF2-40B4-BE49-F238E27FC236}">
                  <a16:creationId xmlns:a16="http://schemas.microsoft.com/office/drawing/2014/main" id="{CFE57B08-5A3E-ABF4-D6DB-E8D2EFE0E21F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98;p39">
              <a:extLst>
                <a:ext uri="{FF2B5EF4-FFF2-40B4-BE49-F238E27FC236}">
                  <a16:creationId xmlns:a16="http://schemas.microsoft.com/office/drawing/2014/main" id="{29743818-9095-E4D2-71CE-A647C6A6A7B6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99;p39">
              <a:extLst>
                <a:ext uri="{FF2B5EF4-FFF2-40B4-BE49-F238E27FC236}">
                  <a16:creationId xmlns:a16="http://schemas.microsoft.com/office/drawing/2014/main" id="{76A0C2FC-65A6-9ABD-6C86-49F64B820AE1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00;p39">
              <a:extLst>
                <a:ext uri="{FF2B5EF4-FFF2-40B4-BE49-F238E27FC236}">
                  <a16:creationId xmlns:a16="http://schemas.microsoft.com/office/drawing/2014/main" id="{B7113CF0-016E-A5AB-277C-6BC5B97C87C0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01;p39">
              <a:extLst>
                <a:ext uri="{FF2B5EF4-FFF2-40B4-BE49-F238E27FC236}">
                  <a16:creationId xmlns:a16="http://schemas.microsoft.com/office/drawing/2014/main" id="{1746AB47-3CBA-D526-B84E-9F5D61CDF5A0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02;p39">
              <a:extLst>
                <a:ext uri="{FF2B5EF4-FFF2-40B4-BE49-F238E27FC236}">
                  <a16:creationId xmlns:a16="http://schemas.microsoft.com/office/drawing/2014/main" id="{BB5B7705-44C7-6EBA-0A17-45A54B724B79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03;p39">
              <a:extLst>
                <a:ext uri="{FF2B5EF4-FFF2-40B4-BE49-F238E27FC236}">
                  <a16:creationId xmlns:a16="http://schemas.microsoft.com/office/drawing/2014/main" id="{B0A8AD36-8174-32DB-5223-C4A01D30AB10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04;p39">
              <a:extLst>
                <a:ext uri="{FF2B5EF4-FFF2-40B4-BE49-F238E27FC236}">
                  <a16:creationId xmlns:a16="http://schemas.microsoft.com/office/drawing/2014/main" id="{4D37D246-E42E-7706-A468-C0BF4D48AC38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05;p39">
              <a:extLst>
                <a:ext uri="{FF2B5EF4-FFF2-40B4-BE49-F238E27FC236}">
                  <a16:creationId xmlns:a16="http://schemas.microsoft.com/office/drawing/2014/main" id="{412CE59B-CF9C-F0D6-1F8F-9B92DE2EB797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06;p39">
              <a:extLst>
                <a:ext uri="{FF2B5EF4-FFF2-40B4-BE49-F238E27FC236}">
                  <a16:creationId xmlns:a16="http://schemas.microsoft.com/office/drawing/2014/main" id="{02BE0228-FABF-7AFE-8B99-1C5A403BE15E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07;p39">
              <a:extLst>
                <a:ext uri="{FF2B5EF4-FFF2-40B4-BE49-F238E27FC236}">
                  <a16:creationId xmlns:a16="http://schemas.microsoft.com/office/drawing/2014/main" id="{3AC17517-F39F-55CA-8A21-0679C4E30DE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08;p39">
              <a:extLst>
                <a:ext uri="{FF2B5EF4-FFF2-40B4-BE49-F238E27FC236}">
                  <a16:creationId xmlns:a16="http://schemas.microsoft.com/office/drawing/2014/main" id="{7EF17399-B109-8434-1C35-D423B6704EB4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09;p39">
              <a:extLst>
                <a:ext uri="{FF2B5EF4-FFF2-40B4-BE49-F238E27FC236}">
                  <a16:creationId xmlns:a16="http://schemas.microsoft.com/office/drawing/2014/main" id="{9607432C-E63C-ADCB-4D58-A2B7C5E90683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10;p39">
              <a:extLst>
                <a:ext uri="{FF2B5EF4-FFF2-40B4-BE49-F238E27FC236}">
                  <a16:creationId xmlns:a16="http://schemas.microsoft.com/office/drawing/2014/main" id="{C2521684-E4D1-124B-E6F4-9110D8A8E5C2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11;p39">
              <a:extLst>
                <a:ext uri="{FF2B5EF4-FFF2-40B4-BE49-F238E27FC236}">
                  <a16:creationId xmlns:a16="http://schemas.microsoft.com/office/drawing/2014/main" id="{3F9FA1AB-0C1C-9BF7-4737-6404D2524064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512;p39">
            <a:extLst>
              <a:ext uri="{FF2B5EF4-FFF2-40B4-BE49-F238E27FC236}">
                <a16:creationId xmlns:a16="http://schemas.microsoft.com/office/drawing/2014/main" id="{C86D7CAB-92CB-FB37-5FD4-B8366590DDD9}"/>
              </a:ext>
            </a:extLst>
          </p:cNvPr>
          <p:cNvGrpSpPr/>
          <p:nvPr/>
        </p:nvGrpSpPr>
        <p:grpSpPr>
          <a:xfrm>
            <a:off x="7163605" y="1734930"/>
            <a:ext cx="398182" cy="312047"/>
            <a:chOff x="5378285" y="1616470"/>
            <a:chExt cx="398182" cy="312047"/>
          </a:xfrm>
        </p:grpSpPr>
        <p:sp>
          <p:nvSpPr>
            <p:cNvPr id="204" name="Google Shape;2513;p39">
              <a:extLst>
                <a:ext uri="{FF2B5EF4-FFF2-40B4-BE49-F238E27FC236}">
                  <a16:creationId xmlns:a16="http://schemas.microsoft.com/office/drawing/2014/main" id="{5FC97A69-13BF-6687-7E08-34514A203331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14;p39">
              <a:extLst>
                <a:ext uri="{FF2B5EF4-FFF2-40B4-BE49-F238E27FC236}">
                  <a16:creationId xmlns:a16="http://schemas.microsoft.com/office/drawing/2014/main" id="{40535255-053D-C6A4-B07F-2C15504FD2BD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15;p39">
              <a:extLst>
                <a:ext uri="{FF2B5EF4-FFF2-40B4-BE49-F238E27FC236}">
                  <a16:creationId xmlns:a16="http://schemas.microsoft.com/office/drawing/2014/main" id="{85511FFB-83C6-F763-AFFB-DFBE15E10477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16;p39">
              <a:extLst>
                <a:ext uri="{FF2B5EF4-FFF2-40B4-BE49-F238E27FC236}">
                  <a16:creationId xmlns:a16="http://schemas.microsoft.com/office/drawing/2014/main" id="{D8C28D69-76CF-90F6-D034-B8DE989C8842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17;p39">
              <a:extLst>
                <a:ext uri="{FF2B5EF4-FFF2-40B4-BE49-F238E27FC236}">
                  <a16:creationId xmlns:a16="http://schemas.microsoft.com/office/drawing/2014/main" id="{F50E4769-03A7-B674-490E-70C102163AD2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18;p39">
              <a:extLst>
                <a:ext uri="{FF2B5EF4-FFF2-40B4-BE49-F238E27FC236}">
                  <a16:creationId xmlns:a16="http://schemas.microsoft.com/office/drawing/2014/main" id="{E7AFFDAB-15EA-AB05-C2AA-113AF7EBA619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19;p39">
              <a:extLst>
                <a:ext uri="{FF2B5EF4-FFF2-40B4-BE49-F238E27FC236}">
                  <a16:creationId xmlns:a16="http://schemas.microsoft.com/office/drawing/2014/main" id="{C595E7E7-65E3-5D73-7F21-E0BEAFB8A2F2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520;p39">
            <a:extLst>
              <a:ext uri="{FF2B5EF4-FFF2-40B4-BE49-F238E27FC236}">
                <a16:creationId xmlns:a16="http://schemas.microsoft.com/office/drawing/2014/main" id="{21EB6BD5-5D31-E8ED-4E6F-1BBD86E9F5D1}"/>
              </a:ext>
            </a:extLst>
          </p:cNvPr>
          <p:cNvSpPr/>
          <p:nvPr/>
        </p:nvSpPr>
        <p:spPr>
          <a:xfrm>
            <a:off x="7253520" y="3775812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521;p39">
            <a:extLst>
              <a:ext uri="{FF2B5EF4-FFF2-40B4-BE49-F238E27FC236}">
                <a16:creationId xmlns:a16="http://schemas.microsoft.com/office/drawing/2014/main" id="{3641E140-3B53-E534-5542-343B40AA3BB2}"/>
              </a:ext>
            </a:extLst>
          </p:cNvPr>
          <p:cNvSpPr/>
          <p:nvPr/>
        </p:nvSpPr>
        <p:spPr>
          <a:xfrm>
            <a:off x="5708295" y="226142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522;p39">
            <a:extLst>
              <a:ext uri="{FF2B5EF4-FFF2-40B4-BE49-F238E27FC236}">
                <a16:creationId xmlns:a16="http://schemas.microsoft.com/office/drawing/2014/main" id="{78695BDB-40E0-3B7C-1D5A-AAE4FD24D3CB}"/>
              </a:ext>
            </a:extLst>
          </p:cNvPr>
          <p:cNvSpPr/>
          <p:nvPr/>
        </p:nvSpPr>
        <p:spPr>
          <a:xfrm>
            <a:off x="6598995" y="226142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523;p39">
            <a:extLst>
              <a:ext uri="{FF2B5EF4-FFF2-40B4-BE49-F238E27FC236}">
                <a16:creationId xmlns:a16="http://schemas.microsoft.com/office/drawing/2014/main" id="{6755B848-70A8-32F1-E0A0-789057D3AAF6}"/>
              </a:ext>
            </a:extLst>
          </p:cNvPr>
          <p:cNvSpPr/>
          <p:nvPr/>
        </p:nvSpPr>
        <p:spPr>
          <a:xfrm>
            <a:off x="5708295" y="313709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524;p39">
            <a:extLst>
              <a:ext uri="{FF2B5EF4-FFF2-40B4-BE49-F238E27FC236}">
                <a16:creationId xmlns:a16="http://schemas.microsoft.com/office/drawing/2014/main" id="{BAFAA749-3B4F-D1F0-7BCB-2366D515E521}"/>
              </a:ext>
            </a:extLst>
          </p:cNvPr>
          <p:cNvSpPr/>
          <p:nvPr/>
        </p:nvSpPr>
        <p:spPr>
          <a:xfrm>
            <a:off x="6598995" y="3137098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424FCB-6F61-5C32-06DD-E4D28A2BCDF4}"/>
              </a:ext>
            </a:extLst>
          </p:cNvPr>
          <p:cNvSpPr/>
          <p:nvPr/>
        </p:nvSpPr>
        <p:spPr>
          <a:xfrm>
            <a:off x="4971738" y="704454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33EC1527-639E-29F2-B084-55776276D266}"/>
              </a:ext>
            </a:extLst>
          </p:cNvPr>
          <p:cNvSpPr/>
          <p:nvPr/>
        </p:nvSpPr>
        <p:spPr>
          <a:xfrm>
            <a:off x="352429" y="1400535"/>
            <a:ext cx="1244150" cy="1679827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83B472-4362-DEB0-B859-6D6126913BB8}"/>
              </a:ext>
            </a:extLst>
          </p:cNvPr>
          <p:cNvSpPr txBox="1"/>
          <p:nvPr/>
        </p:nvSpPr>
        <p:spPr>
          <a:xfrm>
            <a:off x="1613309" y="1452041"/>
            <a:ext cx="3141197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408" y="972405"/>
            <a:ext cx="415928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3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C5040552-E24A-0E32-CF58-403A575D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57626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91075E8B-ED4F-D6F8-ED2B-BE52BE3A2673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00683" y="3629881"/>
            <a:ext cx="11990633" cy="3002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81270" y="3453605"/>
            <a:ext cx="22102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Utilizados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4C1C01BE-12DC-0D5E-6884-6227833C2D06}"/>
              </a:ext>
            </a:extLst>
          </p:cNvPr>
          <p:cNvSpPr/>
          <p:nvPr/>
        </p:nvSpPr>
        <p:spPr>
          <a:xfrm>
            <a:off x="302549" y="3484038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5" y="232600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445</Words>
  <Application>Microsoft Office PowerPoint</Application>
  <PresentationFormat>Widescreen</PresentationFormat>
  <Paragraphs>88</Paragraphs>
  <Slides>9</Slides>
  <Notes>2</Notes>
  <HiddenSlides>5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61</cp:revision>
  <dcterms:created xsi:type="dcterms:W3CDTF">2023-03-22T15:15:24Z</dcterms:created>
  <dcterms:modified xsi:type="dcterms:W3CDTF">2024-02-11T21:41:16Z</dcterms:modified>
</cp:coreProperties>
</file>