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0" r:id="rId3"/>
    <p:sldId id="264" r:id="rId4"/>
    <p:sldId id="266" r:id="rId5"/>
    <p:sldId id="265" r:id="rId6"/>
    <p:sldId id="261" r:id="rId7"/>
    <p:sldId id="256" r:id="rId8"/>
    <p:sldId id="259" r:id="rId9"/>
    <p:sldId id="25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96E"/>
    <a:srgbClr val="993300"/>
    <a:srgbClr val="1B7B56"/>
    <a:srgbClr val="35D397"/>
    <a:srgbClr val="20E8DE"/>
    <a:srgbClr val="255971"/>
    <a:srgbClr val="31579B"/>
    <a:srgbClr val="E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0A46B42-B3DA-321B-629E-FECF9C8D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AA4C2-A975-19ED-BDF0-C28F8E6F1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1AE1C-141D-4753-8486-1EC71561FCC8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C4B6-5C1D-5718-3AAC-F9285D75E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DF120C-E3A8-FE1D-4391-AE5AB47441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39DC-3B21-4B5A-B76D-61E9311CA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08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C5BD6-938E-4BE3-B656-F207E3F7ECB7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66B2-F1BD-4275-A55B-3341E8CC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6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F24177-AB18-22FD-602B-432A39AB1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1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F66B2-F1BD-4275-A55B-3341E8CCA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9D2D8-E4C8-B49C-E7D6-EEAC5393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5C1C7-C611-F4BD-5795-9A879EE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166C8-07C1-2265-FCA8-13334F9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7ED47-5785-4F8C-E3A1-603F655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CD81D-804B-76CD-9CF3-301415E1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8FB9-5892-0BA5-66DA-E942EAF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9C2AA-8F29-222B-9F63-E96A97CB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7751B-7D38-29F5-709F-C61EB870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2934D-2D9D-D0F9-BBFA-BC76CD50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98626-C058-771B-3346-B6E901C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97D384-80DD-1A62-5D42-D09252B1A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B6E437-46BF-75FE-88E1-3C160AB9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BFB66-9A31-B6D8-B770-7BF43E53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B9907-3DE3-A458-62FD-E056AB2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2EA7-C072-2684-D809-E2B1AD6B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C998-00C3-9A85-34B9-0695AE5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748DF-40E8-EDC7-E654-29B5B203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5E018-A9B8-701A-39D7-B0372981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26880-163A-68C1-C850-4256F09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C0D8D-EE58-7287-3428-16A99D96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18C22-7673-E414-E1F4-BEA9420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4491F-225B-E300-A6F4-20BC6E96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0F34F-B931-3009-3289-67E832D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C34BE-6C82-6FF7-C2B2-71006DE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AA20-1A98-5842-29F8-F69ACB7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7094-6BF6-18FB-AF07-46921557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57CD6-0568-151B-9FDF-515C8D93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574F4D-7E5D-F090-7099-72520055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78F14-37AA-D8FB-93F4-06EB329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E04EF-C1DC-ADBA-6757-F9628B23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26B0A-D338-A4ED-7246-5310364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E1AC-D281-FDD1-E23F-BC31D88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EAC8B-2FE7-3315-AB8D-A139AB0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61A84-CF23-A8DA-9681-AED89572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3BCFA-C726-2B62-9012-D7F165904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9C3618-3E6F-9E58-A894-B5877164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25D3ED-3BEC-6EC1-77F9-BB4CD44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E03D79-E06F-FDC8-5D76-958D1D5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6782-8E1A-DB7C-E357-FFCED72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D19E-B5B2-D6B0-4AE2-C98F16C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4B723-A0DA-2EF7-AA9D-D68075E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669DF-BABA-CB25-9CA2-628D9C19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C9150-CDDE-674F-3180-DCA99F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C91C3-3533-ED05-4E65-C3DE05B9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4C646-1C99-FE0B-C506-F6B008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FAF1F-8184-9EE4-A794-B778DEA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5B76F-AE9F-9416-AED2-08AAEF3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2EAF8-1CB2-CFB2-CBEF-19B33572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BD6FB7-5157-81EB-DA97-B94A2253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30D09-7816-C1B6-5B9B-A155D836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5EC13-93DE-E6A6-B401-4A7F31E9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B9913-89F4-AA78-4B5C-0BC1625D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4762-6922-304D-5E1C-0AC7740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2D3D00-BE85-518F-3158-569F64FD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DBD05-A222-F0AC-63C9-4C530AEA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4A596-474B-C749-7E70-30233B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0FAC6-B5FB-C064-BB86-51547BE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012B3-2497-A531-E4C1-4D1DD5D6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640E-091B-52C7-F7BE-9CC9935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2B5C4-5420-FEC1-01AE-5C2789E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28AF7-EF84-5525-BB4B-0056FFD1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3A04-A449-4461-BE57-D0A4985AEFEF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BB326-4791-79B1-C265-3A6A86BD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E8B97-B14C-33A8-F3C3-803530A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25803EA-18D0-16CE-25E9-17C4A65400D3}"/>
              </a:ext>
            </a:extLst>
          </p:cNvPr>
          <p:cNvSpPr/>
          <p:nvPr/>
        </p:nvSpPr>
        <p:spPr>
          <a:xfrm rot="5400000" flipH="1">
            <a:off x="3703739" y="-325074"/>
            <a:ext cx="50334" cy="7457813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53C422-B6AB-06A2-6F92-0DE72FCCB37F}"/>
              </a:ext>
            </a:extLst>
          </p:cNvPr>
          <p:cNvSpPr txBox="1"/>
          <p:nvPr/>
        </p:nvSpPr>
        <p:spPr>
          <a:xfrm>
            <a:off x="796140" y="4776504"/>
            <a:ext cx="66616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Galdenoro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Leopoldo André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DC2468-2AFB-53D5-76BB-534D2DAC6E7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1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7F4C-AF70-B8BD-1B83-56C4DB83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124">
            <a:extLst>
              <a:ext uri="{FF2B5EF4-FFF2-40B4-BE49-F238E27FC236}">
                <a16:creationId xmlns:a16="http://schemas.microsoft.com/office/drawing/2014/main" id="{266ED859-2244-7BC0-82AA-8DA6787C161F}"/>
              </a:ext>
            </a:extLst>
          </p:cNvPr>
          <p:cNvSpPr/>
          <p:nvPr/>
        </p:nvSpPr>
        <p:spPr>
          <a:xfrm>
            <a:off x="5077343" y="906322"/>
            <a:ext cx="6996919" cy="5820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0DEFCD0-8546-5AC5-51DC-B84CF902E850}"/>
              </a:ext>
            </a:extLst>
          </p:cNvPr>
          <p:cNvSpPr/>
          <p:nvPr/>
        </p:nvSpPr>
        <p:spPr>
          <a:xfrm>
            <a:off x="49806" y="3212796"/>
            <a:ext cx="4972986" cy="3513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7587643-221F-F995-2257-DB62164C6B3D}"/>
              </a:ext>
            </a:extLst>
          </p:cNvPr>
          <p:cNvSpPr/>
          <p:nvPr/>
        </p:nvSpPr>
        <p:spPr>
          <a:xfrm>
            <a:off x="49806" y="906322"/>
            <a:ext cx="4972986" cy="1974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Shape 4">
            <a:extLst>
              <a:ext uri="{FF2B5EF4-FFF2-40B4-BE49-F238E27FC236}">
                <a16:creationId xmlns:a16="http://schemas.microsoft.com/office/drawing/2014/main" id="{A72051EB-422B-1DEB-BFF7-6D3752DFFEED}"/>
              </a:ext>
            </a:extLst>
          </p:cNvPr>
          <p:cNvSpPr/>
          <p:nvPr/>
        </p:nvSpPr>
        <p:spPr>
          <a:xfrm>
            <a:off x="689984" y="553420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9D6D40-DEEB-A805-8A25-34247A2899F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QUE É CRÉDITO?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8583CAA-B3B5-FD2C-21B6-FA489503C998}"/>
              </a:ext>
            </a:extLst>
          </p:cNvPr>
          <p:cNvSpPr/>
          <p:nvPr/>
        </p:nvSpPr>
        <p:spPr>
          <a:xfrm>
            <a:off x="212881" y="712493"/>
            <a:ext cx="1615919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9C159D4-42ED-AFFE-F40A-F6AFE9DE67DB}"/>
              </a:ext>
            </a:extLst>
          </p:cNvPr>
          <p:cNvSpPr txBox="1"/>
          <p:nvPr/>
        </p:nvSpPr>
        <p:spPr>
          <a:xfrm>
            <a:off x="193140" y="1368563"/>
            <a:ext cx="4502685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Crédito é um tipo de recurso que os clientes solicitam a instituições financeiras quando não possuem capital suficiente para realizar uma compra. </a:t>
            </a:r>
          </a:p>
        </p:txBody>
      </p:sp>
      <p:pic>
        <p:nvPicPr>
          <p:cNvPr id="91" name="Gráfico 90" descr="Banco">
            <a:extLst>
              <a:ext uri="{FF2B5EF4-FFF2-40B4-BE49-F238E27FC236}">
                <a16:creationId xmlns:a16="http://schemas.microsoft.com/office/drawing/2014/main" id="{CA107394-4940-1D85-FAF7-09C98117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923" y="4384564"/>
            <a:ext cx="1242874" cy="1242874"/>
          </a:xfrm>
          <a:prstGeom prst="rect">
            <a:avLst/>
          </a:prstGeom>
        </p:spPr>
      </p:pic>
      <p:pic>
        <p:nvPicPr>
          <p:cNvPr id="93" name="Gráfico 92" descr="Dinheiro">
            <a:extLst>
              <a:ext uri="{FF2B5EF4-FFF2-40B4-BE49-F238E27FC236}">
                <a16:creationId xmlns:a16="http://schemas.microsoft.com/office/drawing/2014/main" id="{673EE7AC-562A-E74A-A7C7-EBE20B86B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4286122"/>
            <a:ext cx="513425" cy="513425"/>
          </a:xfrm>
          <a:prstGeom prst="rect">
            <a:avLst/>
          </a:prstGeom>
        </p:spPr>
      </p:pic>
      <p:pic>
        <p:nvPicPr>
          <p:cNvPr id="94" name="Gráfico 93" descr="Perfil masculino">
            <a:extLst>
              <a:ext uri="{FF2B5EF4-FFF2-40B4-BE49-F238E27FC236}">
                <a16:creationId xmlns:a16="http://schemas.microsoft.com/office/drawing/2014/main" id="{582B164A-FB07-8AF7-BC03-ABAE7CB18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0795" y="4597796"/>
            <a:ext cx="1083720" cy="1054953"/>
          </a:xfrm>
          <a:prstGeom prst="rect">
            <a:avLst/>
          </a:prstGeom>
        </p:spPr>
      </p:pic>
      <p:pic>
        <p:nvPicPr>
          <p:cNvPr id="96" name="Gráfico 95" descr="Dinheiro">
            <a:extLst>
              <a:ext uri="{FF2B5EF4-FFF2-40B4-BE49-F238E27FC236}">
                <a16:creationId xmlns:a16="http://schemas.microsoft.com/office/drawing/2014/main" id="{E026C040-A423-AE8B-558B-372E1BFFF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5446837"/>
            <a:ext cx="513425" cy="513425"/>
          </a:xfrm>
          <a:prstGeom prst="rect">
            <a:avLst/>
          </a:prstGeom>
        </p:spPr>
      </p:pic>
      <p:sp>
        <p:nvSpPr>
          <p:cNvPr id="97" name="Sinal de Adição 96">
            <a:extLst>
              <a:ext uri="{FF2B5EF4-FFF2-40B4-BE49-F238E27FC236}">
                <a16:creationId xmlns:a16="http://schemas.microsoft.com/office/drawing/2014/main" id="{F051E595-9235-0B30-615F-C1341339A883}"/>
              </a:ext>
            </a:extLst>
          </p:cNvPr>
          <p:cNvSpPr/>
          <p:nvPr/>
        </p:nvSpPr>
        <p:spPr>
          <a:xfrm>
            <a:off x="8657453" y="5907740"/>
            <a:ext cx="399496" cy="279647"/>
          </a:xfrm>
          <a:prstGeom prst="mathPlus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801A2-445C-88C9-9C64-3E529C449891}"/>
              </a:ext>
            </a:extLst>
          </p:cNvPr>
          <p:cNvSpPr txBox="1"/>
          <p:nvPr/>
        </p:nvSpPr>
        <p:spPr>
          <a:xfrm>
            <a:off x="8472987" y="6151025"/>
            <a:ext cx="783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Juros</a:t>
            </a:r>
            <a:endParaRPr lang="pt-BR" sz="2400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AEDA69B-DC23-41C1-CA8C-1DD548D85F6F}"/>
              </a:ext>
            </a:extLst>
          </p:cNvPr>
          <p:cNvSpPr txBox="1"/>
          <p:nvPr/>
        </p:nvSpPr>
        <p:spPr>
          <a:xfrm>
            <a:off x="6744837" y="4265484"/>
            <a:ext cx="76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Credor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41DB79D-DE2C-39A1-DFBD-930D9DA9BDE9}"/>
              </a:ext>
            </a:extLst>
          </p:cNvPr>
          <p:cNvSpPr txBox="1"/>
          <p:nvPr/>
        </p:nvSpPr>
        <p:spPr>
          <a:xfrm>
            <a:off x="10080795" y="4320797"/>
            <a:ext cx="94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Tomador</a:t>
            </a:r>
          </a:p>
        </p:txBody>
      </p:sp>
      <p:sp>
        <p:nvSpPr>
          <p:cNvPr id="101" name="Shape 3">
            <a:extLst>
              <a:ext uri="{FF2B5EF4-FFF2-40B4-BE49-F238E27FC236}">
                <a16:creationId xmlns:a16="http://schemas.microsoft.com/office/drawing/2014/main" id="{48A9D43D-BAC0-7132-5C21-D8DACA3B5096}"/>
              </a:ext>
            </a:extLst>
          </p:cNvPr>
          <p:cNvSpPr/>
          <p:nvPr/>
        </p:nvSpPr>
        <p:spPr>
          <a:xfrm>
            <a:off x="418501" y="4625639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02" name="Shape 4">
            <a:extLst>
              <a:ext uri="{FF2B5EF4-FFF2-40B4-BE49-F238E27FC236}">
                <a16:creationId xmlns:a16="http://schemas.microsoft.com/office/drawing/2014/main" id="{70BCC0B4-C852-C21A-11CF-FAC26D579E12}"/>
              </a:ext>
            </a:extLst>
          </p:cNvPr>
          <p:cNvSpPr/>
          <p:nvPr/>
        </p:nvSpPr>
        <p:spPr>
          <a:xfrm>
            <a:off x="704106" y="497356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03" name="Shape 5">
            <a:extLst>
              <a:ext uri="{FF2B5EF4-FFF2-40B4-BE49-F238E27FC236}">
                <a16:creationId xmlns:a16="http://schemas.microsoft.com/office/drawing/2014/main" id="{C6AE7C43-96C7-363E-4F7E-C43D76F48B60}"/>
              </a:ext>
            </a:extLst>
          </p:cNvPr>
          <p:cNvSpPr/>
          <p:nvPr/>
        </p:nvSpPr>
        <p:spPr>
          <a:xfrm>
            <a:off x="228450" y="475692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04" name="Text 6">
            <a:extLst>
              <a:ext uri="{FF2B5EF4-FFF2-40B4-BE49-F238E27FC236}">
                <a16:creationId xmlns:a16="http://schemas.microsoft.com/office/drawing/2014/main" id="{3A64A869-EA90-8D5B-7A70-98F7DCB1C12A}"/>
              </a:ext>
            </a:extLst>
          </p:cNvPr>
          <p:cNvSpPr/>
          <p:nvPr/>
        </p:nvSpPr>
        <p:spPr>
          <a:xfrm>
            <a:off x="404901" y="4796456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6" name="Shape 10">
            <a:extLst>
              <a:ext uri="{FF2B5EF4-FFF2-40B4-BE49-F238E27FC236}">
                <a16:creationId xmlns:a16="http://schemas.microsoft.com/office/drawing/2014/main" id="{C69B97AE-38C7-1D93-E05F-77EE25F4F137}"/>
              </a:ext>
            </a:extLst>
          </p:cNvPr>
          <p:cNvSpPr/>
          <p:nvPr/>
        </p:nvSpPr>
        <p:spPr>
          <a:xfrm>
            <a:off x="242425" y="5315728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07" name="Text 11">
            <a:extLst>
              <a:ext uri="{FF2B5EF4-FFF2-40B4-BE49-F238E27FC236}">
                <a16:creationId xmlns:a16="http://schemas.microsoft.com/office/drawing/2014/main" id="{935E23F4-D648-C6D9-CF79-CACC0D91641F}"/>
              </a:ext>
            </a:extLst>
          </p:cNvPr>
          <p:cNvSpPr/>
          <p:nvPr/>
        </p:nvSpPr>
        <p:spPr>
          <a:xfrm>
            <a:off x="391849" y="5355256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9" name="Shape 15">
            <a:extLst>
              <a:ext uri="{FF2B5EF4-FFF2-40B4-BE49-F238E27FC236}">
                <a16:creationId xmlns:a16="http://schemas.microsoft.com/office/drawing/2014/main" id="{94F1BA35-A10F-4802-070F-40FB930BA397}"/>
              </a:ext>
            </a:extLst>
          </p:cNvPr>
          <p:cNvSpPr/>
          <p:nvPr/>
        </p:nvSpPr>
        <p:spPr>
          <a:xfrm>
            <a:off x="258930" y="590774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10" name="Text 16">
            <a:extLst>
              <a:ext uri="{FF2B5EF4-FFF2-40B4-BE49-F238E27FC236}">
                <a16:creationId xmlns:a16="http://schemas.microsoft.com/office/drawing/2014/main" id="{7D237C83-489F-9E90-CDF2-48649180A98D}"/>
              </a:ext>
            </a:extLst>
          </p:cNvPr>
          <p:cNvSpPr/>
          <p:nvPr/>
        </p:nvSpPr>
        <p:spPr>
          <a:xfrm>
            <a:off x="404901" y="5947268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DA3E3D01-8FC8-A3E1-C27E-A491E7CB070B}"/>
              </a:ext>
            </a:extLst>
          </p:cNvPr>
          <p:cNvSpPr txBox="1"/>
          <p:nvPr/>
        </p:nvSpPr>
        <p:spPr>
          <a:xfrm>
            <a:off x="863676" y="4803830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Facilidade em adquirir bens e serviços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Shape 4">
            <a:extLst>
              <a:ext uri="{FF2B5EF4-FFF2-40B4-BE49-F238E27FC236}">
                <a16:creationId xmlns:a16="http://schemas.microsoft.com/office/drawing/2014/main" id="{B06E445A-FB00-5969-31F2-5B5CED9E467F}"/>
              </a:ext>
            </a:extLst>
          </p:cNvPr>
          <p:cNvSpPr/>
          <p:nvPr/>
        </p:nvSpPr>
        <p:spPr>
          <a:xfrm>
            <a:off x="736722" y="6117714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F78B1A6C-3EAF-59AC-87EF-CE7560BA5219}"/>
              </a:ext>
            </a:extLst>
          </p:cNvPr>
          <p:cNvSpPr txBox="1"/>
          <p:nvPr/>
        </p:nvSpPr>
        <p:spPr>
          <a:xfrm>
            <a:off x="849808" y="5355154"/>
            <a:ext cx="186054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Inclusão financeira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4D41F019-0AEA-69D7-4030-4E5C9E1CDF26}"/>
              </a:ext>
            </a:extLst>
          </p:cNvPr>
          <p:cNvSpPr/>
          <p:nvPr/>
        </p:nvSpPr>
        <p:spPr>
          <a:xfrm>
            <a:off x="234162" y="742926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DF8F066-22E9-4045-7CD3-A8696687481C}"/>
              </a:ext>
            </a:extLst>
          </p:cNvPr>
          <p:cNvSpPr/>
          <p:nvPr/>
        </p:nvSpPr>
        <p:spPr>
          <a:xfrm>
            <a:off x="211499" y="2979354"/>
            <a:ext cx="161730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121" name="Fluxograma: Conector 120">
            <a:extLst>
              <a:ext uri="{FF2B5EF4-FFF2-40B4-BE49-F238E27FC236}">
                <a16:creationId xmlns:a16="http://schemas.microsoft.com/office/drawing/2014/main" id="{E7DDEA97-1D14-1E3E-6A22-AFA8ADC92E6F}"/>
              </a:ext>
            </a:extLst>
          </p:cNvPr>
          <p:cNvSpPr/>
          <p:nvPr/>
        </p:nvSpPr>
        <p:spPr>
          <a:xfrm>
            <a:off x="232779" y="3009787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0C5EAAD-72D7-B90A-336A-427F26267309}"/>
              </a:ext>
            </a:extLst>
          </p:cNvPr>
          <p:cNvSpPr txBox="1"/>
          <p:nvPr/>
        </p:nvSpPr>
        <p:spPr>
          <a:xfrm>
            <a:off x="228450" y="3739166"/>
            <a:ext cx="4502685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 modalidade foi responsável por grandes avanços econômicos, em especial: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9003E58-E236-DDCB-817C-A5BE451F65EA}"/>
              </a:ext>
            </a:extLst>
          </p:cNvPr>
          <p:cNvSpPr txBox="1"/>
          <p:nvPr/>
        </p:nvSpPr>
        <p:spPr>
          <a:xfrm>
            <a:off x="880556" y="5927261"/>
            <a:ext cx="334215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consumo e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8BCEFF00-8106-C8A3-E8E0-9BA6CFB2DE77}"/>
              </a:ext>
            </a:extLst>
          </p:cNvPr>
          <p:cNvSpPr/>
          <p:nvPr/>
        </p:nvSpPr>
        <p:spPr>
          <a:xfrm>
            <a:off x="5272680" y="655579"/>
            <a:ext cx="169857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Condições</a:t>
            </a:r>
          </a:p>
        </p:txBody>
      </p:sp>
      <p:sp>
        <p:nvSpPr>
          <p:cNvPr id="127" name="Fluxograma: Conector 126">
            <a:extLst>
              <a:ext uri="{FF2B5EF4-FFF2-40B4-BE49-F238E27FC236}">
                <a16:creationId xmlns:a16="http://schemas.microsoft.com/office/drawing/2014/main" id="{0F20A86A-C44D-DF37-0A48-583A54803040}"/>
              </a:ext>
            </a:extLst>
          </p:cNvPr>
          <p:cNvSpPr/>
          <p:nvPr/>
        </p:nvSpPr>
        <p:spPr>
          <a:xfrm>
            <a:off x="5293961" y="686012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94ADE29E-1C95-DD19-5776-563263C7B0BC}"/>
              </a:ext>
            </a:extLst>
          </p:cNvPr>
          <p:cNvSpPr txBox="1"/>
          <p:nvPr/>
        </p:nvSpPr>
        <p:spPr>
          <a:xfrm>
            <a:off x="5152746" y="1339853"/>
            <a:ext cx="684611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a operação seja possível, deve-se atender a alguns fatores:</a:t>
            </a:r>
          </a:p>
        </p:txBody>
      </p:sp>
      <p:sp>
        <p:nvSpPr>
          <p:cNvPr id="129" name="Shape 4">
            <a:extLst>
              <a:ext uri="{FF2B5EF4-FFF2-40B4-BE49-F238E27FC236}">
                <a16:creationId xmlns:a16="http://schemas.microsoft.com/office/drawing/2014/main" id="{1BF99D3B-A3A1-33E2-6095-DECB512F63AE}"/>
              </a:ext>
            </a:extLst>
          </p:cNvPr>
          <p:cNvSpPr/>
          <p:nvPr/>
        </p:nvSpPr>
        <p:spPr>
          <a:xfrm>
            <a:off x="5963715" y="2641932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30" name="Shape 3">
            <a:extLst>
              <a:ext uri="{FF2B5EF4-FFF2-40B4-BE49-F238E27FC236}">
                <a16:creationId xmlns:a16="http://schemas.microsoft.com/office/drawing/2014/main" id="{149ECEDF-F70B-3B23-2FB5-3FE86A48B25D}"/>
              </a:ext>
            </a:extLst>
          </p:cNvPr>
          <p:cNvSpPr/>
          <p:nvPr/>
        </p:nvSpPr>
        <p:spPr>
          <a:xfrm>
            <a:off x="5692232" y="1733371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31" name="Shape 4">
            <a:extLst>
              <a:ext uri="{FF2B5EF4-FFF2-40B4-BE49-F238E27FC236}">
                <a16:creationId xmlns:a16="http://schemas.microsoft.com/office/drawing/2014/main" id="{52F8989C-588E-6507-08D7-41837E3C973C}"/>
              </a:ext>
            </a:extLst>
          </p:cNvPr>
          <p:cNvSpPr/>
          <p:nvPr/>
        </p:nvSpPr>
        <p:spPr>
          <a:xfrm>
            <a:off x="5977837" y="208129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32" name="Shape 5">
            <a:extLst>
              <a:ext uri="{FF2B5EF4-FFF2-40B4-BE49-F238E27FC236}">
                <a16:creationId xmlns:a16="http://schemas.microsoft.com/office/drawing/2014/main" id="{50BB78B3-6323-568A-D0E0-7CF9EFA10DC5}"/>
              </a:ext>
            </a:extLst>
          </p:cNvPr>
          <p:cNvSpPr/>
          <p:nvPr/>
        </p:nvSpPr>
        <p:spPr>
          <a:xfrm>
            <a:off x="5502181" y="186465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3" name="Text 6">
            <a:extLst>
              <a:ext uri="{FF2B5EF4-FFF2-40B4-BE49-F238E27FC236}">
                <a16:creationId xmlns:a16="http://schemas.microsoft.com/office/drawing/2014/main" id="{37986F8C-A575-01BE-5CFC-2D83B67D4003}"/>
              </a:ext>
            </a:extLst>
          </p:cNvPr>
          <p:cNvSpPr/>
          <p:nvPr/>
        </p:nvSpPr>
        <p:spPr>
          <a:xfrm>
            <a:off x="5678632" y="1904188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4" name="Shape 10">
            <a:extLst>
              <a:ext uri="{FF2B5EF4-FFF2-40B4-BE49-F238E27FC236}">
                <a16:creationId xmlns:a16="http://schemas.microsoft.com/office/drawing/2014/main" id="{F73BE205-E0A7-190D-3F3C-02246CA6FA65}"/>
              </a:ext>
            </a:extLst>
          </p:cNvPr>
          <p:cNvSpPr/>
          <p:nvPr/>
        </p:nvSpPr>
        <p:spPr>
          <a:xfrm>
            <a:off x="5516156" y="242346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5" name="Text 11">
            <a:extLst>
              <a:ext uri="{FF2B5EF4-FFF2-40B4-BE49-F238E27FC236}">
                <a16:creationId xmlns:a16="http://schemas.microsoft.com/office/drawing/2014/main" id="{3AFB2F3B-C067-E6B4-C56E-350930F3A85F}"/>
              </a:ext>
            </a:extLst>
          </p:cNvPr>
          <p:cNvSpPr/>
          <p:nvPr/>
        </p:nvSpPr>
        <p:spPr>
          <a:xfrm>
            <a:off x="5665580" y="2462988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6" name="Shape 15">
            <a:extLst>
              <a:ext uri="{FF2B5EF4-FFF2-40B4-BE49-F238E27FC236}">
                <a16:creationId xmlns:a16="http://schemas.microsoft.com/office/drawing/2014/main" id="{A1E7C17E-7E4B-50BF-35D7-81C7A89ED022}"/>
              </a:ext>
            </a:extLst>
          </p:cNvPr>
          <p:cNvSpPr/>
          <p:nvPr/>
        </p:nvSpPr>
        <p:spPr>
          <a:xfrm>
            <a:off x="5532661" y="3015472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7" name="Text 16">
            <a:extLst>
              <a:ext uri="{FF2B5EF4-FFF2-40B4-BE49-F238E27FC236}">
                <a16:creationId xmlns:a16="http://schemas.microsoft.com/office/drawing/2014/main" id="{2682F4DA-5D95-FD8B-5AAD-5054686400B3}"/>
              </a:ext>
            </a:extLst>
          </p:cNvPr>
          <p:cNvSpPr/>
          <p:nvPr/>
        </p:nvSpPr>
        <p:spPr>
          <a:xfrm>
            <a:off x="5678632" y="3055000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788E2677-9A95-2515-E030-F716032BD084}"/>
              </a:ext>
            </a:extLst>
          </p:cNvPr>
          <p:cNvSpPr txBox="1"/>
          <p:nvPr/>
        </p:nvSpPr>
        <p:spPr>
          <a:xfrm>
            <a:off x="6137406" y="1911562"/>
            <a:ext cx="5861453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tomador deve pagar o empréstimo com acréscimo de juros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Shape 4">
            <a:extLst>
              <a:ext uri="{FF2B5EF4-FFF2-40B4-BE49-F238E27FC236}">
                <a16:creationId xmlns:a16="http://schemas.microsoft.com/office/drawing/2014/main" id="{3A36B321-F439-605B-5EFB-2586FD311E99}"/>
              </a:ext>
            </a:extLst>
          </p:cNvPr>
          <p:cNvSpPr/>
          <p:nvPr/>
        </p:nvSpPr>
        <p:spPr>
          <a:xfrm>
            <a:off x="6010453" y="3225446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F0421157-87F0-EE8B-2CD0-B2721993CD51}"/>
              </a:ext>
            </a:extLst>
          </p:cNvPr>
          <p:cNvSpPr txBox="1"/>
          <p:nvPr/>
        </p:nvSpPr>
        <p:spPr>
          <a:xfrm>
            <a:off x="6123539" y="2462886"/>
            <a:ext cx="599866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pagamento seja realizado na data combinada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DBFC9C9-2DEA-0109-A7F5-F1ACD88FE7CA}"/>
              </a:ext>
            </a:extLst>
          </p:cNvPr>
          <p:cNvSpPr txBox="1"/>
          <p:nvPr/>
        </p:nvSpPr>
        <p:spPr>
          <a:xfrm>
            <a:off x="6154287" y="3034993"/>
            <a:ext cx="584457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valor emprestado seja utilizado para fins legítimos e acordado entre as partes envolvidas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Seta: para a Direita 147">
            <a:extLst>
              <a:ext uri="{FF2B5EF4-FFF2-40B4-BE49-F238E27FC236}">
                <a16:creationId xmlns:a16="http://schemas.microsoft.com/office/drawing/2014/main" id="{D9A98EC3-C32D-1B41-046C-5E4DA67489FA}"/>
              </a:ext>
            </a:extLst>
          </p:cNvPr>
          <p:cNvSpPr/>
          <p:nvPr/>
        </p:nvSpPr>
        <p:spPr>
          <a:xfrm>
            <a:off x="7648484" y="4701105"/>
            <a:ext cx="2406853" cy="446599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Seta: para a Direita 148">
            <a:extLst>
              <a:ext uri="{FF2B5EF4-FFF2-40B4-BE49-F238E27FC236}">
                <a16:creationId xmlns:a16="http://schemas.microsoft.com/office/drawing/2014/main" id="{880F715A-4FC3-0734-5DA0-32062F298765}"/>
              </a:ext>
            </a:extLst>
          </p:cNvPr>
          <p:cNvSpPr/>
          <p:nvPr/>
        </p:nvSpPr>
        <p:spPr>
          <a:xfrm flipH="1">
            <a:off x="7661213" y="5098552"/>
            <a:ext cx="2406853" cy="446599"/>
          </a:xfrm>
          <a:prstGeom prst="rightArrow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9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1BA30-8FE4-9656-2201-E76FBD159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FCB25EEB-6DA2-6791-0419-165331B90448}"/>
              </a:ext>
            </a:extLst>
          </p:cNvPr>
          <p:cNvSpPr/>
          <p:nvPr/>
        </p:nvSpPr>
        <p:spPr>
          <a:xfrm>
            <a:off x="4627302" y="894790"/>
            <a:ext cx="7481748" cy="5791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E5EB17B-7EAD-03EF-228C-AE157EAC5292}"/>
              </a:ext>
            </a:extLst>
          </p:cNvPr>
          <p:cNvSpPr/>
          <p:nvPr/>
        </p:nvSpPr>
        <p:spPr>
          <a:xfrm>
            <a:off x="82950" y="894790"/>
            <a:ext cx="4400272" cy="5791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5ABB5D-A37C-1F72-353E-8F002B88097E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ENTENDIMENTO DO RISCO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0650BA-4EAB-A658-D7BA-A8AA38408E74}"/>
              </a:ext>
            </a:extLst>
          </p:cNvPr>
          <p:cNvSpPr txBox="1"/>
          <p:nvPr/>
        </p:nvSpPr>
        <p:spPr>
          <a:xfrm>
            <a:off x="82950" y="1243719"/>
            <a:ext cx="4051873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tratar-se de uma “operação de confiança”, a concessão é realizada sob condições de incerteza e toda vez que há uma antecipação de recursos há chances da não recuperação do valor:</a:t>
            </a:r>
            <a:endParaRPr lang="pt-BR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5660E4-A247-E16B-6B44-2E8FD6CDDD7B}"/>
              </a:ext>
            </a:extLst>
          </p:cNvPr>
          <p:cNvSpPr/>
          <p:nvPr/>
        </p:nvSpPr>
        <p:spPr>
          <a:xfrm>
            <a:off x="295266" y="673228"/>
            <a:ext cx="2456323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risco da operação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CE8FC74A-D149-3966-D856-C04340AF788E}"/>
              </a:ext>
            </a:extLst>
          </p:cNvPr>
          <p:cNvSpPr/>
          <p:nvPr/>
        </p:nvSpPr>
        <p:spPr>
          <a:xfrm>
            <a:off x="316546" y="703661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Google Shape;2205;p34">
            <a:extLst>
              <a:ext uri="{FF2B5EF4-FFF2-40B4-BE49-F238E27FC236}">
                <a16:creationId xmlns:a16="http://schemas.microsoft.com/office/drawing/2014/main" id="{FE3F964A-8ECC-7E39-3723-71FCD37B3971}"/>
              </a:ext>
            </a:extLst>
          </p:cNvPr>
          <p:cNvSpPr/>
          <p:nvPr/>
        </p:nvSpPr>
        <p:spPr>
          <a:xfrm>
            <a:off x="1861249" y="2993665"/>
            <a:ext cx="804865" cy="804865"/>
          </a:xfrm>
          <a:prstGeom prst="ellipse">
            <a:avLst/>
          </a:pr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206;p34">
            <a:extLst>
              <a:ext uri="{FF2B5EF4-FFF2-40B4-BE49-F238E27FC236}">
                <a16:creationId xmlns:a16="http://schemas.microsoft.com/office/drawing/2014/main" id="{7A1F3952-4D1B-273A-1D9A-FA26A09606C2}"/>
              </a:ext>
            </a:extLst>
          </p:cNvPr>
          <p:cNvSpPr/>
          <p:nvPr/>
        </p:nvSpPr>
        <p:spPr>
          <a:xfrm>
            <a:off x="1921101" y="3053596"/>
            <a:ext cx="684999" cy="684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2208;p34">
            <a:extLst>
              <a:ext uri="{FF2B5EF4-FFF2-40B4-BE49-F238E27FC236}">
                <a16:creationId xmlns:a16="http://schemas.microsoft.com/office/drawing/2014/main" id="{E38E8475-5CDE-70A9-186C-76F7CBE62D32}"/>
              </a:ext>
            </a:extLst>
          </p:cNvPr>
          <p:cNvSpPr/>
          <p:nvPr/>
        </p:nvSpPr>
        <p:spPr>
          <a:xfrm>
            <a:off x="2090612" y="3408389"/>
            <a:ext cx="345977" cy="116019"/>
          </a:xfrm>
          <a:custGeom>
            <a:avLst/>
            <a:gdLst/>
            <a:ahLst/>
            <a:cxnLst/>
            <a:rect l="l" t="t" r="r" b="b"/>
            <a:pathLst>
              <a:path w="10807" h="3624" extrusionOk="0">
                <a:moveTo>
                  <a:pt x="2111" y="1"/>
                </a:moveTo>
                <a:cubicBezTo>
                  <a:pt x="945" y="1"/>
                  <a:pt x="0" y="946"/>
                  <a:pt x="0" y="2080"/>
                </a:cubicBezTo>
                <a:lnTo>
                  <a:pt x="0" y="3183"/>
                </a:lnTo>
                <a:cubicBezTo>
                  <a:pt x="0" y="3435"/>
                  <a:pt x="221" y="3624"/>
                  <a:pt x="441" y="3624"/>
                </a:cubicBezTo>
                <a:lnTo>
                  <a:pt x="10365" y="3624"/>
                </a:lnTo>
                <a:cubicBezTo>
                  <a:pt x="10618" y="3624"/>
                  <a:pt x="10807" y="3435"/>
                  <a:pt x="10807" y="3183"/>
                </a:cubicBezTo>
                <a:lnTo>
                  <a:pt x="10807" y="2080"/>
                </a:lnTo>
                <a:cubicBezTo>
                  <a:pt x="10807" y="946"/>
                  <a:pt x="9861" y="1"/>
                  <a:pt x="8727" y="1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210;p34">
            <a:extLst>
              <a:ext uri="{FF2B5EF4-FFF2-40B4-BE49-F238E27FC236}">
                <a16:creationId xmlns:a16="http://schemas.microsoft.com/office/drawing/2014/main" id="{6D97EF2D-7C87-36F4-1292-34B470E2CF15}"/>
              </a:ext>
            </a:extLst>
          </p:cNvPr>
          <p:cNvSpPr/>
          <p:nvPr/>
        </p:nvSpPr>
        <p:spPr>
          <a:xfrm>
            <a:off x="2170807" y="3154943"/>
            <a:ext cx="185586" cy="211838"/>
          </a:xfrm>
          <a:custGeom>
            <a:avLst/>
            <a:gdLst/>
            <a:ahLst/>
            <a:cxnLst/>
            <a:rect l="l" t="t" r="r" b="b"/>
            <a:pathLst>
              <a:path w="5797" h="6617" extrusionOk="0">
                <a:moveTo>
                  <a:pt x="2930" y="0"/>
                </a:moveTo>
                <a:cubicBezTo>
                  <a:pt x="1292" y="0"/>
                  <a:pt x="0" y="1292"/>
                  <a:pt x="0" y="2867"/>
                </a:cubicBezTo>
                <a:cubicBezTo>
                  <a:pt x="32" y="3812"/>
                  <a:pt x="504" y="4694"/>
                  <a:pt x="1260" y="5230"/>
                </a:cubicBezTo>
                <a:lnTo>
                  <a:pt x="1260" y="6616"/>
                </a:lnTo>
                <a:lnTo>
                  <a:pt x="4568" y="6616"/>
                </a:lnTo>
                <a:lnTo>
                  <a:pt x="4568" y="5230"/>
                </a:lnTo>
                <a:cubicBezTo>
                  <a:pt x="5356" y="4694"/>
                  <a:pt x="5797" y="3812"/>
                  <a:pt x="5797" y="2867"/>
                </a:cubicBezTo>
                <a:cubicBezTo>
                  <a:pt x="5797" y="1260"/>
                  <a:pt x="4505" y="0"/>
                  <a:pt x="2930" y="0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2209;p34">
            <a:extLst>
              <a:ext uri="{FF2B5EF4-FFF2-40B4-BE49-F238E27FC236}">
                <a16:creationId xmlns:a16="http://schemas.microsoft.com/office/drawing/2014/main" id="{B92E26A1-C039-F097-D1F7-9CF711CBB009}"/>
              </a:ext>
            </a:extLst>
          </p:cNvPr>
          <p:cNvSpPr/>
          <p:nvPr/>
        </p:nvSpPr>
        <p:spPr>
          <a:xfrm>
            <a:off x="2117839" y="3536747"/>
            <a:ext cx="291521" cy="27276"/>
          </a:xfrm>
          <a:custGeom>
            <a:avLst/>
            <a:gdLst/>
            <a:ahLst/>
            <a:cxnLst/>
            <a:rect l="l" t="t" r="r" b="b"/>
            <a:pathLst>
              <a:path w="9106" h="852" extrusionOk="0">
                <a:moveTo>
                  <a:pt x="0" y="1"/>
                </a:moveTo>
                <a:lnTo>
                  <a:pt x="0" y="442"/>
                </a:lnTo>
                <a:cubicBezTo>
                  <a:pt x="0" y="694"/>
                  <a:pt x="190" y="851"/>
                  <a:pt x="442" y="851"/>
                </a:cubicBezTo>
                <a:lnTo>
                  <a:pt x="8696" y="851"/>
                </a:lnTo>
                <a:cubicBezTo>
                  <a:pt x="8948" y="851"/>
                  <a:pt x="9105" y="631"/>
                  <a:pt x="9105" y="442"/>
                </a:cubicBezTo>
                <a:lnTo>
                  <a:pt x="9105" y="1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D5565E21-F3FD-094F-541C-D8A0503B066F}"/>
              </a:ext>
            </a:extLst>
          </p:cNvPr>
          <p:cNvSpPr/>
          <p:nvPr/>
        </p:nvSpPr>
        <p:spPr>
          <a:xfrm rot="5400000">
            <a:off x="1916085" y="2971046"/>
            <a:ext cx="666750" cy="2390774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Google Shape;6658;p77">
            <a:extLst>
              <a:ext uri="{FF2B5EF4-FFF2-40B4-BE49-F238E27FC236}">
                <a16:creationId xmlns:a16="http://schemas.microsoft.com/office/drawing/2014/main" id="{150E44FD-FFF5-F6F4-DDD2-82FD35539C5B}"/>
              </a:ext>
            </a:extLst>
          </p:cNvPr>
          <p:cNvSpPr/>
          <p:nvPr/>
        </p:nvSpPr>
        <p:spPr>
          <a:xfrm>
            <a:off x="415888" y="4534337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6658;p77">
            <a:extLst>
              <a:ext uri="{FF2B5EF4-FFF2-40B4-BE49-F238E27FC236}">
                <a16:creationId xmlns:a16="http://schemas.microsoft.com/office/drawing/2014/main" id="{E9529B99-B7FC-4545-4FED-137ABB2F7927}"/>
              </a:ext>
            </a:extLst>
          </p:cNvPr>
          <p:cNvSpPr/>
          <p:nvPr/>
        </p:nvSpPr>
        <p:spPr>
          <a:xfrm>
            <a:off x="2824420" y="4541221"/>
            <a:ext cx="124085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Não 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440D6753-1A6A-2241-F447-83D16EF35D80}"/>
              </a:ext>
            </a:extLst>
          </p:cNvPr>
          <p:cNvSpPr txBox="1"/>
          <p:nvPr/>
        </p:nvSpPr>
        <p:spPr>
          <a:xfrm>
            <a:off x="607523" y="5237356"/>
            <a:ext cx="3815395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adimplentes conquistam o bem desejado ao passo que a instituição lucra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E18ABE7-341D-F91B-ADE9-B376D7E3E794}"/>
              </a:ext>
            </a:extLst>
          </p:cNvPr>
          <p:cNvSpPr txBox="1"/>
          <p:nvPr/>
        </p:nvSpPr>
        <p:spPr>
          <a:xfrm>
            <a:off x="612444" y="6032385"/>
            <a:ext cx="3810474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inadimplentes endividam-se e a instituição sofre prejuízo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BB0991DE-DAE0-58B6-68B2-36FEDB9507AE}"/>
              </a:ext>
            </a:extLst>
          </p:cNvPr>
          <p:cNvSpPr/>
          <p:nvPr/>
        </p:nvSpPr>
        <p:spPr>
          <a:xfrm>
            <a:off x="317633" y="5369517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Fluxograma: Conector 119">
            <a:extLst>
              <a:ext uri="{FF2B5EF4-FFF2-40B4-BE49-F238E27FC236}">
                <a16:creationId xmlns:a16="http://schemas.microsoft.com/office/drawing/2014/main" id="{54C25F13-BCF5-EB5F-AFA1-47CDAFC698E7}"/>
              </a:ext>
            </a:extLst>
          </p:cNvPr>
          <p:cNvSpPr/>
          <p:nvPr/>
        </p:nvSpPr>
        <p:spPr>
          <a:xfrm>
            <a:off x="316546" y="6154339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9" name="Picture 2">
            <a:extLst>
              <a:ext uri="{FF2B5EF4-FFF2-40B4-BE49-F238E27FC236}">
                <a16:creationId xmlns:a16="http://schemas.microsoft.com/office/drawing/2014/main" id="{D200997B-9C26-DEEB-C5B9-E69CF8C2C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66" y="5213540"/>
            <a:ext cx="1534134" cy="98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Google Shape;2479;p39">
            <a:extLst>
              <a:ext uri="{FF2B5EF4-FFF2-40B4-BE49-F238E27FC236}">
                <a16:creationId xmlns:a16="http://schemas.microsoft.com/office/drawing/2014/main" id="{0722AFCF-E579-D1E5-096F-1419B71EAC69}"/>
              </a:ext>
            </a:extLst>
          </p:cNvPr>
          <p:cNvSpPr/>
          <p:nvPr/>
        </p:nvSpPr>
        <p:spPr>
          <a:xfrm>
            <a:off x="4997247" y="1543874"/>
            <a:ext cx="1327353" cy="1326408"/>
          </a:xfrm>
          <a:custGeom>
            <a:avLst/>
            <a:gdLst/>
            <a:ahLst/>
            <a:cxnLst/>
            <a:rect l="l" t="t" r="r" b="b"/>
            <a:pathLst>
              <a:path w="11234" h="11226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11225"/>
                </a:lnTo>
                <a:lnTo>
                  <a:pt x="4955" y="11225"/>
                </a:lnTo>
                <a:cubicBezTo>
                  <a:pt x="8427" y="11225"/>
                  <a:pt x="11233" y="8419"/>
                  <a:pt x="11233" y="4923"/>
                </a:cubicBezTo>
                <a:lnTo>
                  <a:pt x="11233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2480;p39">
            <a:extLst>
              <a:ext uri="{FF2B5EF4-FFF2-40B4-BE49-F238E27FC236}">
                <a16:creationId xmlns:a16="http://schemas.microsoft.com/office/drawing/2014/main" id="{F68435F5-9A1B-0D2E-57BC-FE1B1A67FF24}"/>
              </a:ext>
            </a:extLst>
          </p:cNvPr>
          <p:cNvSpPr/>
          <p:nvPr/>
        </p:nvSpPr>
        <p:spPr>
          <a:xfrm>
            <a:off x="4997247" y="1543874"/>
            <a:ext cx="718501" cy="717555"/>
          </a:xfrm>
          <a:custGeom>
            <a:avLst/>
            <a:gdLst/>
            <a:ahLst/>
            <a:cxnLst/>
            <a:rect l="l" t="t" r="r" b="b"/>
            <a:pathLst>
              <a:path w="6081" h="6073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6073"/>
                </a:lnTo>
                <a:lnTo>
                  <a:pt x="6081" y="6073"/>
                </a:lnTo>
                <a:lnTo>
                  <a:pt x="608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2481;p39">
            <a:extLst>
              <a:ext uri="{FF2B5EF4-FFF2-40B4-BE49-F238E27FC236}">
                <a16:creationId xmlns:a16="http://schemas.microsoft.com/office/drawing/2014/main" id="{97AF4D04-4FA9-7911-66FB-DDF93C847A23}"/>
              </a:ext>
            </a:extLst>
          </p:cNvPr>
          <p:cNvSpPr/>
          <p:nvPr/>
        </p:nvSpPr>
        <p:spPr>
          <a:xfrm>
            <a:off x="4950458" y="1497085"/>
            <a:ext cx="710939" cy="709993"/>
          </a:xfrm>
          <a:custGeom>
            <a:avLst/>
            <a:gdLst/>
            <a:ahLst/>
            <a:cxnLst/>
            <a:rect l="l" t="t" r="r" b="b"/>
            <a:pathLst>
              <a:path w="6017" h="6009" extrusionOk="0">
                <a:moveTo>
                  <a:pt x="4233" y="0"/>
                </a:moveTo>
                <a:cubicBezTo>
                  <a:pt x="1887" y="0"/>
                  <a:pt x="0" y="1879"/>
                  <a:pt x="0" y="4225"/>
                </a:cubicBezTo>
                <a:lnTo>
                  <a:pt x="0" y="6009"/>
                </a:lnTo>
                <a:lnTo>
                  <a:pt x="6017" y="6009"/>
                </a:lnTo>
                <a:lnTo>
                  <a:pt x="6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482;p39">
            <a:extLst>
              <a:ext uri="{FF2B5EF4-FFF2-40B4-BE49-F238E27FC236}">
                <a16:creationId xmlns:a16="http://schemas.microsoft.com/office/drawing/2014/main" id="{7E73E18E-F10D-DB11-79F9-C86D62CCDD33}"/>
              </a:ext>
            </a:extLst>
          </p:cNvPr>
          <p:cNvSpPr/>
          <p:nvPr/>
        </p:nvSpPr>
        <p:spPr>
          <a:xfrm>
            <a:off x="6390994" y="1543874"/>
            <a:ext cx="1326290" cy="1326408"/>
          </a:xfrm>
          <a:custGeom>
            <a:avLst/>
            <a:gdLst/>
            <a:ahLst/>
            <a:cxnLst/>
            <a:rect l="l" t="t" r="r" b="b"/>
            <a:pathLst>
              <a:path w="11225" h="11226" extrusionOk="0">
                <a:moveTo>
                  <a:pt x="0" y="1"/>
                </a:moveTo>
                <a:lnTo>
                  <a:pt x="0" y="4923"/>
                </a:lnTo>
                <a:cubicBezTo>
                  <a:pt x="0" y="8419"/>
                  <a:pt x="2838" y="11225"/>
                  <a:pt x="6310" y="11225"/>
                </a:cubicBezTo>
                <a:lnTo>
                  <a:pt x="11225" y="11225"/>
                </a:lnTo>
                <a:lnTo>
                  <a:pt x="11225" y="4226"/>
                </a:lnTo>
                <a:cubicBezTo>
                  <a:pt x="11225" y="1879"/>
                  <a:pt x="9346" y="1"/>
                  <a:pt x="7000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2483;p39">
            <a:extLst>
              <a:ext uri="{FF2B5EF4-FFF2-40B4-BE49-F238E27FC236}">
                <a16:creationId xmlns:a16="http://schemas.microsoft.com/office/drawing/2014/main" id="{AFA05544-D7CD-F899-802D-2FB36458B9D5}"/>
              </a:ext>
            </a:extLst>
          </p:cNvPr>
          <p:cNvSpPr/>
          <p:nvPr/>
        </p:nvSpPr>
        <p:spPr>
          <a:xfrm>
            <a:off x="7007286" y="1543874"/>
            <a:ext cx="709993" cy="713893"/>
          </a:xfrm>
          <a:custGeom>
            <a:avLst/>
            <a:gdLst/>
            <a:ahLst/>
            <a:cxnLst/>
            <a:rect l="l" t="t" r="r" b="b"/>
            <a:pathLst>
              <a:path w="6009" h="6042" extrusionOk="0">
                <a:moveTo>
                  <a:pt x="0" y="1"/>
                </a:moveTo>
                <a:lnTo>
                  <a:pt x="0" y="6041"/>
                </a:lnTo>
                <a:lnTo>
                  <a:pt x="6009" y="6041"/>
                </a:lnTo>
                <a:lnTo>
                  <a:pt x="6009" y="4226"/>
                </a:lnTo>
                <a:cubicBezTo>
                  <a:pt x="6009" y="1879"/>
                  <a:pt x="4130" y="1"/>
                  <a:pt x="17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2484;p39">
            <a:extLst>
              <a:ext uri="{FF2B5EF4-FFF2-40B4-BE49-F238E27FC236}">
                <a16:creationId xmlns:a16="http://schemas.microsoft.com/office/drawing/2014/main" id="{84519EA7-CC75-D592-E566-8785F77F99D4}"/>
              </a:ext>
            </a:extLst>
          </p:cNvPr>
          <p:cNvSpPr/>
          <p:nvPr/>
        </p:nvSpPr>
        <p:spPr>
          <a:xfrm>
            <a:off x="7054076" y="1497085"/>
            <a:ext cx="710112" cy="709993"/>
          </a:xfrm>
          <a:custGeom>
            <a:avLst/>
            <a:gdLst/>
            <a:ahLst/>
            <a:cxnLst/>
            <a:rect l="l" t="t" r="r" b="b"/>
            <a:pathLst>
              <a:path w="6010" h="6009" extrusionOk="0">
                <a:moveTo>
                  <a:pt x="0" y="0"/>
                </a:moveTo>
                <a:lnTo>
                  <a:pt x="0" y="6009"/>
                </a:lnTo>
                <a:lnTo>
                  <a:pt x="6009" y="6009"/>
                </a:lnTo>
                <a:lnTo>
                  <a:pt x="6009" y="4225"/>
                </a:lnTo>
                <a:cubicBezTo>
                  <a:pt x="6009" y="1879"/>
                  <a:pt x="4131" y="0"/>
                  <a:pt x="1784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2485;p39">
            <a:extLst>
              <a:ext uri="{FF2B5EF4-FFF2-40B4-BE49-F238E27FC236}">
                <a16:creationId xmlns:a16="http://schemas.microsoft.com/office/drawing/2014/main" id="{916562C3-9179-4F3F-C586-67CFE07441A5}"/>
              </a:ext>
            </a:extLst>
          </p:cNvPr>
          <p:cNvSpPr/>
          <p:nvPr/>
        </p:nvSpPr>
        <p:spPr>
          <a:xfrm>
            <a:off x="6390994" y="2932898"/>
            <a:ext cx="1326290" cy="1327353"/>
          </a:xfrm>
          <a:custGeom>
            <a:avLst/>
            <a:gdLst/>
            <a:ahLst/>
            <a:cxnLst/>
            <a:rect l="l" t="t" r="r" b="b"/>
            <a:pathLst>
              <a:path w="11225" h="11234" extrusionOk="0">
                <a:moveTo>
                  <a:pt x="6310" y="1"/>
                </a:moveTo>
                <a:cubicBezTo>
                  <a:pt x="2838" y="1"/>
                  <a:pt x="0" y="2807"/>
                  <a:pt x="0" y="6279"/>
                </a:cubicBezTo>
                <a:lnTo>
                  <a:pt x="0" y="11233"/>
                </a:lnTo>
                <a:lnTo>
                  <a:pt x="7000" y="11233"/>
                </a:lnTo>
                <a:cubicBezTo>
                  <a:pt x="9346" y="11233"/>
                  <a:pt x="11225" y="9315"/>
                  <a:pt x="11225" y="7000"/>
                </a:cubicBezTo>
                <a:lnTo>
                  <a:pt x="11225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2486;p39">
            <a:extLst>
              <a:ext uri="{FF2B5EF4-FFF2-40B4-BE49-F238E27FC236}">
                <a16:creationId xmlns:a16="http://schemas.microsoft.com/office/drawing/2014/main" id="{AF448767-34AC-2E52-CA0E-F026A5D15302}"/>
              </a:ext>
            </a:extLst>
          </p:cNvPr>
          <p:cNvSpPr/>
          <p:nvPr/>
        </p:nvSpPr>
        <p:spPr>
          <a:xfrm>
            <a:off x="7007286" y="3545411"/>
            <a:ext cx="709993" cy="714838"/>
          </a:xfrm>
          <a:custGeom>
            <a:avLst/>
            <a:gdLst/>
            <a:ahLst/>
            <a:cxnLst/>
            <a:rect l="l" t="t" r="r" b="b"/>
            <a:pathLst>
              <a:path w="6009" h="6050" extrusionOk="0">
                <a:moveTo>
                  <a:pt x="0" y="1"/>
                </a:moveTo>
                <a:lnTo>
                  <a:pt x="0" y="6049"/>
                </a:lnTo>
                <a:lnTo>
                  <a:pt x="1784" y="6049"/>
                </a:lnTo>
                <a:cubicBezTo>
                  <a:pt x="4130" y="6049"/>
                  <a:pt x="6009" y="4131"/>
                  <a:pt x="6009" y="1816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2487;p39">
            <a:extLst>
              <a:ext uri="{FF2B5EF4-FFF2-40B4-BE49-F238E27FC236}">
                <a16:creationId xmlns:a16="http://schemas.microsoft.com/office/drawing/2014/main" id="{3605ABAC-AE6C-BF12-DCAA-EAE1F2CD2463}"/>
              </a:ext>
            </a:extLst>
          </p:cNvPr>
          <p:cNvSpPr/>
          <p:nvPr/>
        </p:nvSpPr>
        <p:spPr>
          <a:xfrm>
            <a:off x="7054076" y="3595981"/>
            <a:ext cx="710112" cy="711057"/>
          </a:xfrm>
          <a:custGeom>
            <a:avLst/>
            <a:gdLst/>
            <a:ahLst/>
            <a:cxnLst/>
            <a:rect l="l" t="t" r="r" b="b"/>
            <a:pathLst>
              <a:path w="6010" h="6018" extrusionOk="0">
                <a:moveTo>
                  <a:pt x="0" y="1"/>
                </a:moveTo>
                <a:lnTo>
                  <a:pt x="0" y="6018"/>
                </a:lnTo>
                <a:lnTo>
                  <a:pt x="1784" y="6018"/>
                </a:lnTo>
                <a:cubicBezTo>
                  <a:pt x="4131" y="6018"/>
                  <a:pt x="6009" y="4131"/>
                  <a:pt x="6009" y="1785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2488;p39">
            <a:extLst>
              <a:ext uri="{FF2B5EF4-FFF2-40B4-BE49-F238E27FC236}">
                <a16:creationId xmlns:a16="http://schemas.microsoft.com/office/drawing/2014/main" id="{E00187AF-39D3-2F16-35A3-80D339A07857}"/>
              </a:ext>
            </a:extLst>
          </p:cNvPr>
          <p:cNvSpPr/>
          <p:nvPr/>
        </p:nvSpPr>
        <p:spPr>
          <a:xfrm>
            <a:off x="4997247" y="2932898"/>
            <a:ext cx="1327353" cy="1327353"/>
          </a:xfrm>
          <a:custGeom>
            <a:avLst/>
            <a:gdLst/>
            <a:ahLst/>
            <a:cxnLst/>
            <a:rect l="l" t="t" r="r" b="b"/>
            <a:pathLst>
              <a:path w="11234" h="11234" extrusionOk="0">
                <a:moveTo>
                  <a:pt x="0" y="1"/>
                </a:moveTo>
                <a:lnTo>
                  <a:pt x="0" y="7000"/>
                </a:lnTo>
                <a:cubicBezTo>
                  <a:pt x="0" y="9315"/>
                  <a:pt x="1919" y="11233"/>
                  <a:pt x="4234" y="11233"/>
                </a:cubicBezTo>
                <a:lnTo>
                  <a:pt x="11233" y="11233"/>
                </a:lnTo>
                <a:lnTo>
                  <a:pt x="11233" y="6279"/>
                </a:lnTo>
                <a:cubicBezTo>
                  <a:pt x="11233" y="2807"/>
                  <a:pt x="8427" y="1"/>
                  <a:pt x="4955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2489;p39">
            <a:extLst>
              <a:ext uri="{FF2B5EF4-FFF2-40B4-BE49-F238E27FC236}">
                <a16:creationId xmlns:a16="http://schemas.microsoft.com/office/drawing/2014/main" id="{6B7739C5-8E28-73E9-5756-AA0D43D70030}"/>
              </a:ext>
            </a:extLst>
          </p:cNvPr>
          <p:cNvSpPr/>
          <p:nvPr/>
        </p:nvSpPr>
        <p:spPr>
          <a:xfrm>
            <a:off x="4997247" y="3549192"/>
            <a:ext cx="711057" cy="711057"/>
          </a:xfrm>
          <a:custGeom>
            <a:avLst/>
            <a:gdLst/>
            <a:ahLst/>
            <a:cxnLst/>
            <a:rect l="l" t="t" r="r" b="b"/>
            <a:pathLst>
              <a:path w="6018" h="6018" extrusionOk="0">
                <a:moveTo>
                  <a:pt x="0" y="1"/>
                </a:moveTo>
                <a:lnTo>
                  <a:pt x="0" y="1752"/>
                </a:lnTo>
                <a:cubicBezTo>
                  <a:pt x="0" y="4099"/>
                  <a:pt x="1919" y="6017"/>
                  <a:pt x="4265" y="6017"/>
                </a:cubicBezTo>
                <a:lnTo>
                  <a:pt x="6017" y="6017"/>
                </a:lnTo>
                <a:lnTo>
                  <a:pt x="601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2490;p39">
            <a:extLst>
              <a:ext uri="{FF2B5EF4-FFF2-40B4-BE49-F238E27FC236}">
                <a16:creationId xmlns:a16="http://schemas.microsoft.com/office/drawing/2014/main" id="{7D47D6C2-1D23-D2BB-435C-D18921EF91BC}"/>
              </a:ext>
            </a:extLst>
          </p:cNvPr>
          <p:cNvSpPr/>
          <p:nvPr/>
        </p:nvSpPr>
        <p:spPr>
          <a:xfrm>
            <a:off x="4950458" y="3595981"/>
            <a:ext cx="710939" cy="711057"/>
          </a:xfrm>
          <a:custGeom>
            <a:avLst/>
            <a:gdLst/>
            <a:ahLst/>
            <a:cxnLst/>
            <a:rect l="l" t="t" r="r" b="b"/>
            <a:pathLst>
              <a:path w="6017" h="6018" extrusionOk="0">
                <a:moveTo>
                  <a:pt x="0" y="1"/>
                </a:moveTo>
                <a:lnTo>
                  <a:pt x="0" y="1785"/>
                </a:lnTo>
                <a:cubicBezTo>
                  <a:pt x="0" y="4131"/>
                  <a:pt x="1887" y="6018"/>
                  <a:pt x="4233" y="6018"/>
                </a:cubicBezTo>
                <a:lnTo>
                  <a:pt x="6017" y="6018"/>
                </a:lnTo>
                <a:lnTo>
                  <a:pt x="6017" y="1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2491;p39">
            <a:extLst>
              <a:ext uri="{FF2B5EF4-FFF2-40B4-BE49-F238E27FC236}">
                <a16:creationId xmlns:a16="http://schemas.microsoft.com/office/drawing/2014/main" id="{A007CDDE-1DBF-38A2-E3D7-D0715458FB9D}"/>
              </a:ext>
            </a:extLst>
          </p:cNvPr>
          <p:cNvGrpSpPr/>
          <p:nvPr/>
        </p:nvGrpSpPr>
        <p:grpSpPr>
          <a:xfrm>
            <a:off x="5235091" y="1722760"/>
            <a:ext cx="234300" cy="297042"/>
            <a:chOff x="3449771" y="1604300"/>
            <a:chExt cx="234300" cy="297042"/>
          </a:xfrm>
        </p:grpSpPr>
        <p:sp>
          <p:nvSpPr>
            <p:cNvPr id="183" name="Google Shape;2492;p39">
              <a:extLst>
                <a:ext uri="{FF2B5EF4-FFF2-40B4-BE49-F238E27FC236}">
                  <a16:creationId xmlns:a16="http://schemas.microsoft.com/office/drawing/2014/main" id="{761A9FEF-7019-4B7E-1789-13016832BCDF}"/>
                </a:ext>
              </a:extLst>
            </p:cNvPr>
            <p:cNvSpPr/>
            <p:nvPr/>
          </p:nvSpPr>
          <p:spPr>
            <a:xfrm>
              <a:off x="3449771" y="1729780"/>
              <a:ext cx="66639" cy="171561"/>
            </a:xfrm>
            <a:custGeom>
              <a:avLst/>
              <a:gdLst/>
              <a:ahLst/>
              <a:cxnLst/>
              <a:rect l="l" t="t" r="r" b="b"/>
              <a:pathLst>
                <a:path w="564" h="1452" extrusionOk="0">
                  <a:moveTo>
                    <a:pt x="500" y="64"/>
                  </a:moveTo>
                  <a:lnTo>
                    <a:pt x="500" y="1388"/>
                  </a:lnTo>
                  <a:lnTo>
                    <a:pt x="104" y="1388"/>
                  </a:lnTo>
                  <a:lnTo>
                    <a:pt x="104" y="64"/>
                  </a:lnTo>
                  <a:close/>
                  <a:moveTo>
                    <a:pt x="1" y="1"/>
                  </a:moveTo>
                  <a:lnTo>
                    <a:pt x="1" y="1452"/>
                  </a:lnTo>
                  <a:lnTo>
                    <a:pt x="564" y="1452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93;p39">
              <a:extLst>
                <a:ext uri="{FF2B5EF4-FFF2-40B4-BE49-F238E27FC236}">
                  <a16:creationId xmlns:a16="http://schemas.microsoft.com/office/drawing/2014/main" id="{499D1483-3F02-ADD7-00B2-D04CD11EA963}"/>
                </a:ext>
              </a:extLst>
            </p:cNvPr>
            <p:cNvSpPr/>
            <p:nvPr/>
          </p:nvSpPr>
          <p:spPr>
            <a:xfrm>
              <a:off x="3536024" y="1667040"/>
              <a:ext cx="62858" cy="234301"/>
            </a:xfrm>
            <a:custGeom>
              <a:avLst/>
              <a:gdLst/>
              <a:ahLst/>
              <a:cxnLst/>
              <a:rect l="l" t="t" r="r" b="b"/>
              <a:pathLst>
                <a:path w="532" h="1983" extrusionOk="0">
                  <a:moveTo>
                    <a:pt x="460" y="64"/>
                  </a:moveTo>
                  <a:lnTo>
                    <a:pt x="460" y="1919"/>
                  </a:lnTo>
                  <a:lnTo>
                    <a:pt x="64" y="1919"/>
                  </a:lnTo>
                  <a:lnTo>
                    <a:pt x="64" y="64"/>
                  </a:lnTo>
                  <a:close/>
                  <a:moveTo>
                    <a:pt x="0" y="1"/>
                  </a:moveTo>
                  <a:lnTo>
                    <a:pt x="0" y="1983"/>
                  </a:lnTo>
                  <a:lnTo>
                    <a:pt x="531" y="198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94;p39">
              <a:extLst>
                <a:ext uri="{FF2B5EF4-FFF2-40B4-BE49-F238E27FC236}">
                  <a16:creationId xmlns:a16="http://schemas.microsoft.com/office/drawing/2014/main" id="{8817C7D5-1B71-DA2F-EAD7-E5A018E3D408}"/>
                </a:ext>
              </a:extLst>
            </p:cNvPr>
            <p:cNvSpPr/>
            <p:nvPr/>
          </p:nvSpPr>
          <p:spPr>
            <a:xfrm>
              <a:off x="3618377" y="1604300"/>
              <a:ext cx="65694" cy="297042"/>
            </a:xfrm>
            <a:custGeom>
              <a:avLst/>
              <a:gdLst/>
              <a:ahLst/>
              <a:cxnLst/>
              <a:rect l="l" t="t" r="r" b="b"/>
              <a:pathLst>
                <a:path w="556" h="2514" extrusionOk="0">
                  <a:moveTo>
                    <a:pt x="461" y="72"/>
                  </a:moveTo>
                  <a:lnTo>
                    <a:pt x="461" y="2450"/>
                  </a:lnTo>
                  <a:lnTo>
                    <a:pt x="64" y="2450"/>
                  </a:lnTo>
                  <a:lnTo>
                    <a:pt x="64" y="72"/>
                  </a:lnTo>
                  <a:close/>
                  <a:moveTo>
                    <a:pt x="1" y="1"/>
                  </a:moveTo>
                  <a:lnTo>
                    <a:pt x="1" y="2514"/>
                  </a:lnTo>
                  <a:lnTo>
                    <a:pt x="556" y="251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2495;p39">
            <a:extLst>
              <a:ext uri="{FF2B5EF4-FFF2-40B4-BE49-F238E27FC236}">
                <a16:creationId xmlns:a16="http://schemas.microsoft.com/office/drawing/2014/main" id="{4A7F7DFD-4CF1-F163-C3BB-2FA9118DD1FA}"/>
              </a:ext>
            </a:extLst>
          </p:cNvPr>
          <p:cNvGrpSpPr/>
          <p:nvPr/>
        </p:nvGrpSpPr>
        <p:grpSpPr>
          <a:xfrm>
            <a:off x="5204253" y="3756199"/>
            <a:ext cx="304484" cy="340049"/>
            <a:chOff x="3418933" y="3637739"/>
            <a:chExt cx="304484" cy="340049"/>
          </a:xfrm>
        </p:grpSpPr>
        <p:sp>
          <p:nvSpPr>
            <p:cNvPr id="187" name="Google Shape;2496;p39">
              <a:extLst>
                <a:ext uri="{FF2B5EF4-FFF2-40B4-BE49-F238E27FC236}">
                  <a16:creationId xmlns:a16="http://schemas.microsoft.com/office/drawing/2014/main" id="{88972BAB-9CE4-DCEE-2E70-78A78120D6F5}"/>
                </a:ext>
              </a:extLst>
            </p:cNvPr>
            <p:cNvSpPr/>
            <p:nvPr/>
          </p:nvSpPr>
          <p:spPr>
            <a:xfrm>
              <a:off x="3458278" y="3673303"/>
              <a:ext cx="225794" cy="230520"/>
            </a:xfrm>
            <a:custGeom>
              <a:avLst/>
              <a:gdLst/>
              <a:ahLst/>
              <a:cxnLst/>
              <a:rect l="l" t="t" r="r" b="b"/>
              <a:pathLst>
                <a:path w="1911" h="1951" extrusionOk="0">
                  <a:moveTo>
                    <a:pt x="959" y="64"/>
                  </a:moveTo>
                  <a:cubicBezTo>
                    <a:pt x="1451" y="64"/>
                    <a:pt x="1847" y="492"/>
                    <a:pt x="1847" y="992"/>
                  </a:cubicBezTo>
                  <a:cubicBezTo>
                    <a:pt x="1847" y="1483"/>
                    <a:pt x="1451" y="1879"/>
                    <a:pt x="959" y="1879"/>
                  </a:cubicBezTo>
                  <a:cubicBezTo>
                    <a:pt x="460" y="1879"/>
                    <a:pt x="64" y="1483"/>
                    <a:pt x="64" y="992"/>
                  </a:cubicBezTo>
                  <a:cubicBezTo>
                    <a:pt x="64" y="492"/>
                    <a:pt x="460" y="64"/>
                    <a:pt x="959" y="64"/>
                  </a:cubicBezTo>
                  <a:close/>
                  <a:moveTo>
                    <a:pt x="959" y="1"/>
                  </a:moveTo>
                  <a:cubicBezTo>
                    <a:pt x="428" y="1"/>
                    <a:pt x="0" y="460"/>
                    <a:pt x="0" y="992"/>
                  </a:cubicBezTo>
                  <a:cubicBezTo>
                    <a:pt x="0" y="1515"/>
                    <a:pt x="428" y="1951"/>
                    <a:pt x="959" y="1951"/>
                  </a:cubicBezTo>
                  <a:cubicBezTo>
                    <a:pt x="1483" y="1951"/>
                    <a:pt x="1911" y="1515"/>
                    <a:pt x="1911" y="992"/>
                  </a:cubicBezTo>
                  <a:cubicBezTo>
                    <a:pt x="1911" y="460"/>
                    <a:pt x="1483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497;p39">
              <a:extLst>
                <a:ext uri="{FF2B5EF4-FFF2-40B4-BE49-F238E27FC236}">
                  <a16:creationId xmlns:a16="http://schemas.microsoft.com/office/drawing/2014/main" id="{CFE57B08-5A3E-ABF4-D6DB-E8D2EFE0E21F}"/>
                </a:ext>
              </a:extLst>
            </p:cNvPr>
            <p:cNvSpPr/>
            <p:nvPr/>
          </p:nvSpPr>
          <p:spPr>
            <a:xfrm>
              <a:off x="3508848" y="3875584"/>
              <a:ext cx="124654" cy="102204"/>
            </a:xfrm>
            <a:custGeom>
              <a:avLst/>
              <a:gdLst/>
              <a:ahLst/>
              <a:cxnLst/>
              <a:rect l="l" t="t" r="r" b="b"/>
              <a:pathLst>
                <a:path w="1055" h="865" extrusionOk="0">
                  <a:moveTo>
                    <a:pt x="991" y="136"/>
                  </a:moveTo>
                  <a:lnTo>
                    <a:pt x="991" y="334"/>
                  </a:lnTo>
                  <a:cubicBezTo>
                    <a:pt x="991" y="595"/>
                    <a:pt x="793" y="794"/>
                    <a:pt x="531" y="794"/>
                  </a:cubicBezTo>
                  <a:cubicBezTo>
                    <a:pt x="262" y="794"/>
                    <a:pt x="64" y="595"/>
                    <a:pt x="64" y="334"/>
                  </a:cubicBezTo>
                  <a:lnTo>
                    <a:pt x="64" y="136"/>
                  </a:lnTo>
                  <a:cubicBezTo>
                    <a:pt x="214" y="203"/>
                    <a:pt x="371" y="237"/>
                    <a:pt x="528" y="237"/>
                  </a:cubicBezTo>
                  <a:cubicBezTo>
                    <a:pt x="684" y="237"/>
                    <a:pt x="841" y="203"/>
                    <a:pt x="991" y="136"/>
                  </a:cubicBezTo>
                  <a:close/>
                  <a:moveTo>
                    <a:pt x="0" y="1"/>
                  </a:moveTo>
                  <a:lnTo>
                    <a:pt x="0" y="334"/>
                  </a:lnTo>
                  <a:cubicBezTo>
                    <a:pt x="0" y="635"/>
                    <a:pt x="230" y="865"/>
                    <a:pt x="531" y="865"/>
                  </a:cubicBezTo>
                  <a:cubicBezTo>
                    <a:pt x="825" y="865"/>
                    <a:pt x="1055" y="635"/>
                    <a:pt x="1055" y="334"/>
                  </a:cubicBezTo>
                  <a:lnTo>
                    <a:pt x="1055" y="1"/>
                  </a:lnTo>
                  <a:lnTo>
                    <a:pt x="991" y="41"/>
                  </a:lnTo>
                  <a:cubicBezTo>
                    <a:pt x="860" y="120"/>
                    <a:pt x="696" y="159"/>
                    <a:pt x="530" y="159"/>
                  </a:cubicBezTo>
                  <a:cubicBezTo>
                    <a:pt x="365" y="159"/>
                    <a:pt x="199" y="120"/>
                    <a:pt x="64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498;p39">
              <a:extLst>
                <a:ext uri="{FF2B5EF4-FFF2-40B4-BE49-F238E27FC236}">
                  <a16:creationId xmlns:a16="http://schemas.microsoft.com/office/drawing/2014/main" id="{29743818-9095-E4D2-71CE-A647C6A6A7B6}"/>
                </a:ext>
              </a:extLst>
            </p:cNvPr>
            <p:cNvSpPr/>
            <p:nvPr/>
          </p:nvSpPr>
          <p:spPr>
            <a:xfrm>
              <a:off x="3520073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167" y="56"/>
                  </a:moveTo>
                  <a:lnTo>
                    <a:pt x="199" y="96"/>
                  </a:lnTo>
                  <a:cubicBezTo>
                    <a:pt x="238" y="96"/>
                    <a:pt x="270" y="159"/>
                    <a:pt x="270" y="255"/>
                  </a:cubicBezTo>
                  <a:lnTo>
                    <a:pt x="167" y="255"/>
                  </a:lnTo>
                  <a:cubicBezTo>
                    <a:pt x="104" y="255"/>
                    <a:pt x="104" y="223"/>
                    <a:pt x="104" y="223"/>
                  </a:cubicBezTo>
                  <a:cubicBezTo>
                    <a:pt x="72" y="159"/>
                    <a:pt x="135" y="96"/>
                    <a:pt x="167" y="96"/>
                  </a:cubicBezTo>
                  <a:lnTo>
                    <a:pt x="167" y="56"/>
                  </a:lnTo>
                  <a:close/>
                  <a:moveTo>
                    <a:pt x="184" y="1"/>
                  </a:moveTo>
                  <a:cubicBezTo>
                    <a:pt x="167" y="1"/>
                    <a:pt x="151" y="9"/>
                    <a:pt x="135" y="25"/>
                  </a:cubicBezTo>
                  <a:cubicBezTo>
                    <a:pt x="72" y="25"/>
                    <a:pt x="0" y="159"/>
                    <a:pt x="40" y="223"/>
                  </a:cubicBezTo>
                  <a:cubicBezTo>
                    <a:pt x="40" y="255"/>
                    <a:pt x="72" y="326"/>
                    <a:pt x="167" y="326"/>
                  </a:cubicBezTo>
                  <a:lnTo>
                    <a:pt x="270" y="326"/>
                  </a:lnTo>
                  <a:lnTo>
                    <a:pt x="270" y="849"/>
                  </a:lnTo>
                  <a:lnTo>
                    <a:pt x="333" y="849"/>
                  </a:lnTo>
                  <a:lnTo>
                    <a:pt x="333" y="326"/>
                  </a:lnTo>
                  <a:lnTo>
                    <a:pt x="500" y="326"/>
                  </a:lnTo>
                  <a:lnTo>
                    <a:pt x="500" y="255"/>
                  </a:lnTo>
                  <a:lnTo>
                    <a:pt x="333" y="255"/>
                  </a:lnTo>
                  <a:cubicBezTo>
                    <a:pt x="333" y="159"/>
                    <a:pt x="302" y="56"/>
                    <a:pt x="238" y="25"/>
                  </a:cubicBezTo>
                  <a:cubicBezTo>
                    <a:pt x="218" y="9"/>
                    <a:pt x="201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499;p39">
              <a:extLst>
                <a:ext uri="{FF2B5EF4-FFF2-40B4-BE49-F238E27FC236}">
                  <a16:creationId xmlns:a16="http://schemas.microsoft.com/office/drawing/2014/main" id="{76A0C2FC-65A6-9ABD-6C86-49F64B820AE1}"/>
                </a:ext>
              </a:extLst>
            </p:cNvPr>
            <p:cNvSpPr/>
            <p:nvPr/>
          </p:nvSpPr>
          <p:spPr>
            <a:xfrm>
              <a:off x="3563199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317" y="66"/>
                  </a:moveTo>
                  <a:cubicBezTo>
                    <a:pt x="325" y="66"/>
                    <a:pt x="333" y="76"/>
                    <a:pt x="333" y="96"/>
                  </a:cubicBezTo>
                  <a:cubicBezTo>
                    <a:pt x="365" y="96"/>
                    <a:pt x="428" y="159"/>
                    <a:pt x="396" y="223"/>
                  </a:cubicBezTo>
                  <a:cubicBezTo>
                    <a:pt x="396" y="223"/>
                    <a:pt x="396" y="255"/>
                    <a:pt x="365" y="255"/>
                  </a:cubicBezTo>
                  <a:lnTo>
                    <a:pt x="230" y="255"/>
                  </a:lnTo>
                  <a:cubicBezTo>
                    <a:pt x="230" y="159"/>
                    <a:pt x="270" y="96"/>
                    <a:pt x="301" y="96"/>
                  </a:cubicBezTo>
                  <a:cubicBezTo>
                    <a:pt x="301" y="76"/>
                    <a:pt x="309" y="66"/>
                    <a:pt x="317" y="66"/>
                  </a:cubicBezTo>
                  <a:close/>
                  <a:moveTo>
                    <a:pt x="317" y="1"/>
                  </a:moveTo>
                  <a:cubicBezTo>
                    <a:pt x="301" y="1"/>
                    <a:pt x="286" y="9"/>
                    <a:pt x="270" y="25"/>
                  </a:cubicBezTo>
                  <a:cubicBezTo>
                    <a:pt x="198" y="56"/>
                    <a:pt x="167" y="159"/>
                    <a:pt x="167" y="255"/>
                  </a:cubicBezTo>
                  <a:lnTo>
                    <a:pt x="0" y="255"/>
                  </a:lnTo>
                  <a:lnTo>
                    <a:pt x="0" y="326"/>
                  </a:lnTo>
                  <a:lnTo>
                    <a:pt x="167" y="326"/>
                  </a:lnTo>
                  <a:lnTo>
                    <a:pt x="167" y="849"/>
                  </a:lnTo>
                  <a:lnTo>
                    <a:pt x="230" y="849"/>
                  </a:lnTo>
                  <a:lnTo>
                    <a:pt x="230" y="326"/>
                  </a:lnTo>
                  <a:lnTo>
                    <a:pt x="365" y="326"/>
                  </a:lnTo>
                  <a:cubicBezTo>
                    <a:pt x="468" y="326"/>
                    <a:pt x="468" y="255"/>
                    <a:pt x="468" y="223"/>
                  </a:cubicBezTo>
                  <a:cubicBezTo>
                    <a:pt x="500" y="159"/>
                    <a:pt x="428" y="25"/>
                    <a:pt x="365" y="25"/>
                  </a:cubicBezTo>
                  <a:cubicBezTo>
                    <a:pt x="349" y="9"/>
                    <a:pt x="33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00;p39">
              <a:extLst>
                <a:ext uri="{FF2B5EF4-FFF2-40B4-BE49-F238E27FC236}">
                  <a16:creationId xmlns:a16="http://schemas.microsoft.com/office/drawing/2014/main" id="{B7113CF0-016E-A5AB-277C-6BC5B97C87C0}"/>
                </a:ext>
              </a:extLst>
            </p:cNvPr>
            <p:cNvSpPr/>
            <p:nvPr/>
          </p:nvSpPr>
          <p:spPr>
            <a:xfrm>
              <a:off x="3516292" y="3911266"/>
              <a:ext cx="93815" cy="7562"/>
            </a:xfrm>
            <a:custGeom>
              <a:avLst/>
              <a:gdLst/>
              <a:ahLst/>
              <a:cxnLst/>
              <a:rect l="l" t="t" r="r" b="b"/>
              <a:pathLst>
                <a:path w="794" h="64" extrusionOk="0">
                  <a:moveTo>
                    <a:pt x="1" y="0"/>
                  </a:moveTo>
                  <a:lnTo>
                    <a:pt x="1" y="64"/>
                  </a:lnTo>
                  <a:lnTo>
                    <a:pt x="793" y="6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01;p39">
              <a:extLst>
                <a:ext uri="{FF2B5EF4-FFF2-40B4-BE49-F238E27FC236}">
                  <a16:creationId xmlns:a16="http://schemas.microsoft.com/office/drawing/2014/main" id="{1746AB47-3CBA-D526-B84E-9F5D61CDF5A0}"/>
                </a:ext>
              </a:extLst>
            </p:cNvPr>
            <p:cNvSpPr/>
            <p:nvPr/>
          </p:nvSpPr>
          <p:spPr>
            <a:xfrm>
              <a:off x="3516292" y="3934661"/>
              <a:ext cx="78809" cy="7562"/>
            </a:xfrm>
            <a:custGeom>
              <a:avLst/>
              <a:gdLst/>
              <a:ahLst/>
              <a:cxnLst/>
              <a:rect l="l" t="t" r="r" b="b"/>
              <a:pathLst>
                <a:path w="667" h="64" extrusionOk="0">
                  <a:moveTo>
                    <a:pt x="1" y="0"/>
                  </a:moveTo>
                  <a:lnTo>
                    <a:pt x="1" y="64"/>
                  </a:lnTo>
                  <a:lnTo>
                    <a:pt x="667" y="6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02;p39">
              <a:extLst>
                <a:ext uri="{FF2B5EF4-FFF2-40B4-BE49-F238E27FC236}">
                  <a16:creationId xmlns:a16="http://schemas.microsoft.com/office/drawing/2014/main" id="{BB5B7705-44C7-6EBA-0A17-45A54B724B79}"/>
                </a:ext>
              </a:extLst>
            </p:cNvPr>
            <p:cNvSpPr/>
            <p:nvPr/>
          </p:nvSpPr>
          <p:spPr>
            <a:xfrm>
              <a:off x="3571588" y="3700479"/>
              <a:ext cx="85308" cy="90034"/>
            </a:xfrm>
            <a:custGeom>
              <a:avLst/>
              <a:gdLst/>
              <a:ahLst/>
              <a:cxnLst/>
              <a:rect l="l" t="t" r="r" b="b"/>
              <a:pathLst>
                <a:path w="722" h="762" extrusionOk="0">
                  <a:moveTo>
                    <a:pt x="0" y="1"/>
                  </a:moveTo>
                  <a:lnTo>
                    <a:pt x="0" y="96"/>
                  </a:lnTo>
                  <a:cubicBezTo>
                    <a:pt x="357" y="96"/>
                    <a:pt x="658" y="397"/>
                    <a:pt x="658" y="762"/>
                  </a:cubicBezTo>
                  <a:lnTo>
                    <a:pt x="722" y="762"/>
                  </a:lnTo>
                  <a:cubicBezTo>
                    <a:pt x="722" y="334"/>
                    <a:pt x="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03;p39">
              <a:extLst>
                <a:ext uri="{FF2B5EF4-FFF2-40B4-BE49-F238E27FC236}">
                  <a16:creationId xmlns:a16="http://schemas.microsoft.com/office/drawing/2014/main" id="{B0A8AD36-8174-32DB-5223-C4A01D30AB10}"/>
                </a:ext>
              </a:extLst>
            </p:cNvPr>
            <p:cNvSpPr/>
            <p:nvPr/>
          </p:nvSpPr>
          <p:spPr>
            <a:xfrm>
              <a:off x="341893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0" y="1"/>
                  </a:moveTo>
                  <a:lnTo>
                    <a:pt x="0" y="64"/>
                  </a:lnTo>
                  <a:lnTo>
                    <a:pt x="230" y="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04;p39">
              <a:extLst>
                <a:ext uri="{FF2B5EF4-FFF2-40B4-BE49-F238E27FC236}">
                  <a16:creationId xmlns:a16="http://schemas.microsoft.com/office/drawing/2014/main" id="{4D37D246-E42E-7706-A468-C0BF4D48AC38}"/>
                </a:ext>
              </a:extLst>
            </p:cNvPr>
            <p:cNvSpPr/>
            <p:nvPr/>
          </p:nvSpPr>
          <p:spPr>
            <a:xfrm>
              <a:off x="369612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1" y="1"/>
                  </a:moveTo>
                  <a:lnTo>
                    <a:pt x="1" y="64"/>
                  </a:lnTo>
                  <a:lnTo>
                    <a:pt x="231" y="6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05;p39">
              <a:extLst>
                <a:ext uri="{FF2B5EF4-FFF2-40B4-BE49-F238E27FC236}">
                  <a16:creationId xmlns:a16="http://schemas.microsoft.com/office/drawing/2014/main" id="{412CE59B-CF9C-F0D6-1F8F-9B92DE2EB797}"/>
                </a:ext>
              </a:extLst>
            </p:cNvPr>
            <p:cNvSpPr/>
            <p:nvPr/>
          </p:nvSpPr>
          <p:spPr>
            <a:xfrm>
              <a:off x="3438546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199" y="0"/>
                  </a:moveTo>
                  <a:lnTo>
                    <a:pt x="1" y="103"/>
                  </a:lnTo>
                  <a:lnTo>
                    <a:pt x="33" y="167"/>
                  </a:lnTo>
                  <a:lnTo>
                    <a:pt x="231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06;p39">
              <a:extLst>
                <a:ext uri="{FF2B5EF4-FFF2-40B4-BE49-F238E27FC236}">
                  <a16:creationId xmlns:a16="http://schemas.microsoft.com/office/drawing/2014/main" id="{02BE0228-FABF-7AFE-8B99-1C5A403BE15E}"/>
                </a:ext>
              </a:extLst>
            </p:cNvPr>
            <p:cNvSpPr/>
            <p:nvPr/>
          </p:nvSpPr>
          <p:spPr>
            <a:xfrm>
              <a:off x="3676509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198" y="1"/>
                  </a:moveTo>
                  <a:lnTo>
                    <a:pt x="0" y="104"/>
                  </a:lnTo>
                  <a:lnTo>
                    <a:pt x="32" y="167"/>
                  </a:lnTo>
                  <a:lnTo>
                    <a:pt x="230" y="4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07;p39">
              <a:extLst>
                <a:ext uri="{FF2B5EF4-FFF2-40B4-BE49-F238E27FC236}">
                  <a16:creationId xmlns:a16="http://schemas.microsoft.com/office/drawing/2014/main" id="{3AC17517-F39F-55CA-8A21-0679C4E30DE9}"/>
                </a:ext>
              </a:extLst>
            </p:cNvPr>
            <p:cNvSpPr/>
            <p:nvPr/>
          </p:nvSpPr>
          <p:spPr>
            <a:xfrm>
              <a:off x="3629602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04" y="1"/>
                  </a:moveTo>
                  <a:lnTo>
                    <a:pt x="1" y="167"/>
                  </a:lnTo>
                  <a:lnTo>
                    <a:pt x="64" y="199"/>
                  </a:lnTo>
                  <a:lnTo>
                    <a:pt x="167" y="3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08;p39">
              <a:extLst>
                <a:ext uri="{FF2B5EF4-FFF2-40B4-BE49-F238E27FC236}">
                  <a16:creationId xmlns:a16="http://schemas.microsoft.com/office/drawing/2014/main" id="{7EF17399-B109-8434-1C35-D423B6704EB4}"/>
                </a:ext>
              </a:extLst>
            </p:cNvPr>
            <p:cNvSpPr/>
            <p:nvPr/>
          </p:nvSpPr>
          <p:spPr>
            <a:xfrm>
              <a:off x="3566862" y="3637739"/>
              <a:ext cx="8625" cy="27294"/>
            </a:xfrm>
            <a:custGeom>
              <a:avLst/>
              <a:gdLst/>
              <a:ahLst/>
              <a:cxnLst/>
              <a:rect l="l" t="t" r="r" b="b"/>
              <a:pathLst>
                <a:path w="73" h="231" extrusionOk="0">
                  <a:moveTo>
                    <a:pt x="1" y="0"/>
                  </a:moveTo>
                  <a:lnTo>
                    <a:pt x="1" y="230"/>
                  </a:lnTo>
                  <a:lnTo>
                    <a:pt x="72" y="23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09;p39">
              <a:extLst>
                <a:ext uri="{FF2B5EF4-FFF2-40B4-BE49-F238E27FC236}">
                  <a16:creationId xmlns:a16="http://schemas.microsoft.com/office/drawing/2014/main" id="{9607432C-E63C-ADCB-4D58-A2B7C5E90683}"/>
                </a:ext>
              </a:extLst>
            </p:cNvPr>
            <p:cNvSpPr/>
            <p:nvPr/>
          </p:nvSpPr>
          <p:spPr>
            <a:xfrm>
              <a:off x="3492897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72" y="1"/>
                  </a:moveTo>
                  <a:lnTo>
                    <a:pt x="1" y="33"/>
                  </a:lnTo>
                  <a:lnTo>
                    <a:pt x="104" y="199"/>
                  </a:lnTo>
                  <a:lnTo>
                    <a:pt x="167" y="1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510;p39">
              <a:extLst>
                <a:ext uri="{FF2B5EF4-FFF2-40B4-BE49-F238E27FC236}">
                  <a16:creationId xmlns:a16="http://schemas.microsoft.com/office/drawing/2014/main" id="{C2521684-E4D1-124B-E6F4-9110D8A8E5C2}"/>
                </a:ext>
              </a:extLst>
            </p:cNvPr>
            <p:cNvSpPr/>
            <p:nvPr/>
          </p:nvSpPr>
          <p:spPr>
            <a:xfrm>
              <a:off x="3676509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32" y="0"/>
                  </a:moveTo>
                  <a:lnTo>
                    <a:pt x="0" y="71"/>
                  </a:lnTo>
                  <a:lnTo>
                    <a:pt x="198" y="167"/>
                  </a:lnTo>
                  <a:lnTo>
                    <a:pt x="230" y="10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511;p39">
              <a:extLst>
                <a:ext uri="{FF2B5EF4-FFF2-40B4-BE49-F238E27FC236}">
                  <a16:creationId xmlns:a16="http://schemas.microsoft.com/office/drawing/2014/main" id="{3F9FA1AB-0C1C-9BF7-4737-6404D2524064}"/>
                </a:ext>
              </a:extLst>
            </p:cNvPr>
            <p:cNvSpPr/>
            <p:nvPr/>
          </p:nvSpPr>
          <p:spPr>
            <a:xfrm>
              <a:off x="3438546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33" y="1"/>
                  </a:moveTo>
                  <a:lnTo>
                    <a:pt x="1" y="40"/>
                  </a:lnTo>
                  <a:lnTo>
                    <a:pt x="199" y="167"/>
                  </a:lnTo>
                  <a:lnTo>
                    <a:pt x="231" y="10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512;p39">
            <a:extLst>
              <a:ext uri="{FF2B5EF4-FFF2-40B4-BE49-F238E27FC236}">
                <a16:creationId xmlns:a16="http://schemas.microsoft.com/office/drawing/2014/main" id="{C86D7CAB-92CB-FB37-5FD4-B8366590DDD9}"/>
              </a:ext>
            </a:extLst>
          </p:cNvPr>
          <p:cNvGrpSpPr/>
          <p:nvPr/>
        </p:nvGrpSpPr>
        <p:grpSpPr>
          <a:xfrm>
            <a:off x="7163605" y="1734930"/>
            <a:ext cx="398182" cy="312047"/>
            <a:chOff x="5378285" y="1616470"/>
            <a:chExt cx="398182" cy="312047"/>
          </a:xfrm>
        </p:grpSpPr>
        <p:sp>
          <p:nvSpPr>
            <p:cNvPr id="204" name="Google Shape;2513;p39">
              <a:extLst>
                <a:ext uri="{FF2B5EF4-FFF2-40B4-BE49-F238E27FC236}">
                  <a16:creationId xmlns:a16="http://schemas.microsoft.com/office/drawing/2014/main" id="{5FC97A69-13BF-6687-7E08-34514A203331}"/>
                </a:ext>
              </a:extLst>
            </p:cNvPr>
            <p:cNvSpPr/>
            <p:nvPr/>
          </p:nvSpPr>
          <p:spPr>
            <a:xfrm>
              <a:off x="5463592" y="1616470"/>
              <a:ext cx="312874" cy="312047"/>
            </a:xfrm>
            <a:custGeom>
              <a:avLst/>
              <a:gdLst/>
              <a:ahLst/>
              <a:cxnLst/>
              <a:rect l="l" t="t" r="r" b="b"/>
              <a:pathLst>
                <a:path w="2648" h="2641" extrusionOk="0">
                  <a:moveTo>
                    <a:pt x="1324" y="64"/>
                  </a:moveTo>
                  <a:cubicBezTo>
                    <a:pt x="2022" y="64"/>
                    <a:pt x="2577" y="627"/>
                    <a:pt x="2577" y="1325"/>
                  </a:cubicBezTo>
                  <a:cubicBezTo>
                    <a:pt x="2577" y="2014"/>
                    <a:pt x="2022" y="2577"/>
                    <a:pt x="1324" y="2577"/>
                  </a:cubicBezTo>
                  <a:cubicBezTo>
                    <a:pt x="634" y="2577"/>
                    <a:pt x="72" y="2014"/>
                    <a:pt x="72" y="1325"/>
                  </a:cubicBezTo>
                  <a:cubicBezTo>
                    <a:pt x="72" y="627"/>
                    <a:pt x="634" y="64"/>
                    <a:pt x="1324" y="64"/>
                  </a:cubicBezTo>
                  <a:close/>
                  <a:moveTo>
                    <a:pt x="1324" y="1"/>
                  </a:moveTo>
                  <a:cubicBezTo>
                    <a:pt x="595" y="1"/>
                    <a:pt x="0" y="595"/>
                    <a:pt x="0" y="1325"/>
                  </a:cubicBezTo>
                  <a:cubicBezTo>
                    <a:pt x="0" y="2046"/>
                    <a:pt x="595" y="2640"/>
                    <a:pt x="1324" y="2640"/>
                  </a:cubicBezTo>
                  <a:cubicBezTo>
                    <a:pt x="2053" y="2640"/>
                    <a:pt x="2648" y="2046"/>
                    <a:pt x="2648" y="1325"/>
                  </a:cubicBezTo>
                  <a:cubicBezTo>
                    <a:pt x="2648" y="595"/>
                    <a:pt x="2053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514;p39">
              <a:extLst>
                <a:ext uri="{FF2B5EF4-FFF2-40B4-BE49-F238E27FC236}">
                  <a16:creationId xmlns:a16="http://schemas.microsoft.com/office/drawing/2014/main" id="{40535255-053D-C6A4-B07F-2C15504FD2BD}"/>
                </a:ext>
              </a:extLst>
            </p:cNvPr>
            <p:cNvSpPr/>
            <p:nvPr/>
          </p:nvSpPr>
          <p:spPr>
            <a:xfrm>
              <a:off x="5499156" y="1655815"/>
              <a:ext cx="238082" cy="234301"/>
            </a:xfrm>
            <a:custGeom>
              <a:avLst/>
              <a:gdLst/>
              <a:ahLst/>
              <a:cxnLst/>
              <a:rect l="l" t="t" r="r" b="b"/>
              <a:pathLst>
                <a:path w="2015" h="1983" extrusionOk="0">
                  <a:moveTo>
                    <a:pt x="1023" y="64"/>
                  </a:moveTo>
                  <a:cubicBezTo>
                    <a:pt x="1523" y="64"/>
                    <a:pt x="1951" y="460"/>
                    <a:pt x="1951" y="992"/>
                  </a:cubicBezTo>
                  <a:cubicBezTo>
                    <a:pt x="1951" y="1515"/>
                    <a:pt x="1523" y="1911"/>
                    <a:pt x="1023" y="1911"/>
                  </a:cubicBezTo>
                  <a:cubicBezTo>
                    <a:pt x="492" y="1911"/>
                    <a:pt x="64" y="1515"/>
                    <a:pt x="64" y="992"/>
                  </a:cubicBezTo>
                  <a:cubicBezTo>
                    <a:pt x="64" y="460"/>
                    <a:pt x="492" y="64"/>
                    <a:pt x="1023" y="64"/>
                  </a:cubicBezTo>
                  <a:close/>
                  <a:moveTo>
                    <a:pt x="1023" y="1"/>
                  </a:moveTo>
                  <a:cubicBezTo>
                    <a:pt x="460" y="1"/>
                    <a:pt x="1" y="429"/>
                    <a:pt x="1" y="992"/>
                  </a:cubicBezTo>
                  <a:cubicBezTo>
                    <a:pt x="1" y="1546"/>
                    <a:pt x="460" y="1982"/>
                    <a:pt x="1023" y="1982"/>
                  </a:cubicBezTo>
                  <a:cubicBezTo>
                    <a:pt x="1586" y="1982"/>
                    <a:pt x="2014" y="1546"/>
                    <a:pt x="2014" y="992"/>
                  </a:cubicBezTo>
                  <a:cubicBezTo>
                    <a:pt x="2014" y="429"/>
                    <a:pt x="1586" y="1"/>
                    <a:pt x="10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515;p39">
              <a:extLst>
                <a:ext uri="{FF2B5EF4-FFF2-40B4-BE49-F238E27FC236}">
                  <a16:creationId xmlns:a16="http://schemas.microsoft.com/office/drawing/2014/main" id="{85511FFB-83C6-F763-AFFB-DFBE15E10477}"/>
                </a:ext>
              </a:extLst>
            </p:cNvPr>
            <p:cNvSpPr/>
            <p:nvPr/>
          </p:nvSpPr>
          <p:spPr>
            <a:xfrm>
              <a:off x="5538502" y="1690435"/>
              <a:ext cx="159391" cy="160336"/>
            </a:xfrm>
            <a:custGeom>
              <a:avLst/>
              <a:gdLst/>
              <a:ahLst/>
              <a:cxnLst/>
              <a:rect l="l" t="t" r="r" b="b"/>
              <a:pathLst>
                <a:path w="1349" h="1357" extrusionOk="0">
                  <a:moveTo>
                    <a:pt x="690" y="104"/>
                  </a:moveTo>
                  <a:cubicBezTo>
                    <a:pt x="1023" y="104"/>
                    <a:pt x="1285" y="366"/>
                    <a:pt x="1285" y="699"/>
                  </a:cubicBezTo>
                  <a:cubicBezTo>
                    <a:pt x="1285" y="1024"/>
                    <a:pt x="1023" y="1293"/>
                    <a:pt x="690" y="1293"/>
                  </a:cubicBezTo>
                  <a:cubicBezTo>
                    <a:pt x="357" y="1293"/>
                    <a:pt x="64" y="1024"/>
                    <a:pt x="64" y="699"/>
                  </a:cubicBezTo>
                  <a:cubicBezTo>
                    <a:pt x="64" y="366"/>
                    <a:pt x="357" y="104"/>
                    <a:pt x="690" y="104"/>
                  </a:cubicBezTo>
                  <a:close/>
                  <a:moveTo>
                    <a:pt x="690" y="1"/>
                  </a:moveTo>
                  <a:cubicBezTo>
                    <a:pt x="294" y="1"/>
                    <a:pt x="0" y="334"/>
                    <a:pt x="0" y="699"/>
                  </a:cubicBezTo>
                  <a:cubicBezTo>
                    <a:pt x="0" y="1055"/>
                    <a:pt x="294" y="1356"/>
                    <a:pt x="690" y="1356"/>
                  </a:cubicBezTo>
                  <a:cubicBezTo>
                    <a:pt x="1055" y="1356"/>
                    <a:pt x="1348" y="1055"/>
                    <a:pt x="1348" y="699"/>
                  </a:cubicBezTo>
                  <a:cubicBezTo>
                    <a:pt x="1348" y="334"/>
                    <a:pt x="1055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516;p39">
              <a:extLst>
                <a:ext uri="{FF2B5EF4-FFF2-40B4-BE49-F238E27FC236}">
                  <a16:creationId xmlns:a16="http://schemas.microsoft.com/office/drawing/2014/main" id="{D8C28D69-76CF-90F6-D034-B8DE989C8842}"/>
                </a:ext>
              </a:extLst>
            </p:cNvPr>
            <p:cNvSpPr/>
            <p:nvPr/>
          </p:nvSpPr>
          <p:spPr>
            <a:xfrm>
              <a:off x="5576902" y="1729780"/>
              <a:ext cx="82590" cy="85426"/>
            </a:xfrm>
            <a:custGeom>
              <a:avLst/>
              <a:gdLst/>
              <a:ahLst/>
              <a:cxnLst/>
              <a:rect l="l" t="t" r="r" b="b"/>
              <a:pathLst>
                <a:path w="699" h="723" extrusionOk="0">
                  <a:moveTo>
                    <a:pt x="365" y="64"/>
                  </a:moveTo>
                  <a:cubicBezTo>
                    <a:pt x="500" y="64"/>
                    <a:pt x="627" y="199"/>
                    <a:pt x="627" y="366"/>
                  </a:cubicBezTo>
                  <a:cubicBezTo>
                    <a:pt x="627" y="524"/>
                    <a:pt x="500" y="659"/>
                    <a:pt x="365" y="659"/>
                  </a:cubicBezTo>
                  <a:cubicBezTo>
                    <a:pt x="199" y="659"/>
                    <a:pt x="72" y="524"/>
                    <a:pt x="72" y="366"/>
                  </a:cubicBezTo>
                  <a:cubicBezTo>
                    <a:pt x="72" y="199"/>
                    <a:pt x="199" y="64"/>
                    <a:pt x="365" y="64"/>
                  </a:cubicBezTo>
                  <a:close/>
                  <a:moveTo>
                    <a:pt x="365" y="1"/>
                  </a:moveTo>
                  <a:cubicBezTo>
                    <a:pt x="167" y="1"/>
                    <a:pt x="0" y="167"/>
                    <a:pt x="0" y="366"/>
                  </a:cubicBezTo>
                  <a:cubicBezTo>
                    <a:pt x="0" y="564"/>
                    <a:pt x="167" y="722"/>
                    <a:pt x="365" y="722"/>
                  </a:cubicBezTo>
                  <a:cubicBezTo>
                    <a:pt x="563" y="722"/>
                    <a:pt x="698" y="564"/>
                    <a:pt x="698" y="366"/>
                  </a:cubicBezTo>
                  <a:cubicBezTo>
                    <a:pt x="698" y="167"/>
                    <a:pt x="563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17;p39">
              <a:extLst>
                <a:ext uri="{FF2B5EF4-FFF2-40B4-BE49-F238E27FC236}">
                  <a16:creationId xmlns:a16="http://schemas.microsoft.com/office/drawing/2014/main" id="{F50E4769-03A7-B674-490E-70C102163AD2}"/>
                </a:ext>
              </a:extLst>
            </p:cNvPr>
            <p:cNvSpPr/>
            <p:nvPr/>
          </p:nvSpPr>
          <p:spPr>
            <a:xfrm>
              <a:off x="5416685" y="1764518"/>
              <a:ext cx="203463" cy="15951"/>
            </a:xfrm>
            <a:custGeom>
              <a:avLst/>
              <a:gdLst/>
              <a:ahLst/>
              <a:cxnLst/>
              <a:rect l="l" t="t" r="r" b="b"/>
              <a:pathLst>
                <a:path w="1722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721" y="13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518;p39">
              <a:extLst>
                <a:ext uri="{FF2B5EF4-FFF2-40B4-BE49-F238E27FC236}">
                  <a16:creationId xmlns:a16="http://schemas.microsoft.com/office/drawing/2014/main" id="{E7AFFDAB-15EA-AB05-C2AA-113AF7EBA619}"/>
                </a:ext>
              </a:extLst>
            </p:cNvPr>
            <p:cNvSpPr/>
            <p:nvPr/>
          </p:nvSpPr>
          <p:spPr>
            <a:xfrm>
              <a:off x="5378285" y="1749512"/>
              <a:ext cx="81645" cy="27294"/>
            </a:xfrm>
            <a:custGeom>
              <a:avLst/>
              <a:gdLst/>
              <a:ahLst/>
              <a:cxnLst/>
              <a:rect l="l" t="t" r="r" b="b"/>
              <a:pathLst>
                <a:path w="691" h="231" extrusionOk="0">
                  <a:moveTo>
                    <a:pt x="1" y="0"/>
                  </a:moveTo>
                  <a:lnTo>
                    <a:pt x="294" y="230"/>
                  </a:lnTo>
                  <a:lnTo>
                    <a:pt x="691" y="19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519;p39">
              <a:extLst>
                <a:ext uri="{FF2B5EF4-FFF2-40B4-BE49-F238E27FC236}">
                  <a16:creationId xmlns:a16="http://schemas.microsoft.com/office/drawing/2014/main" id="{C595E7E7-65E3-5D73-7F21-E0BEAFB8A2F2}"/>
                </a:ext>
              </a:extLst>
            </p:cNvPr>
            <p:cNvSpPr/>
            <p:nvPr/>
          </p:nvSpPr>
          <p:spPr>
            <a:xfrm>
              <a:off x="5378285" y="1768180"/>
              <a:ext cx="81645" cy="28239"/>
            </a:xfrm>
            <a:custGeom>
              <a:avLst/>
              <a:gdLst/>
              <a:ahLst/>
              <a:cxnLst/>
              <a:rect l="l" t="t" r="r" b="b"/>
              <a:pathLst>
                <a:path w="691" h="239" extrusionOk="0">
                  <a:moveTo>
                    <a:pt x="294" y="1"/>
                  </a:moveTo>
                  <a:lnTo>
                    <a:pt x="1" y="239"/>
                  </a:lnTo>
                  <a:lnTo>
                    <a:pt x="524" y="239"/>
                  </a:lnTo>
                  <a:lnTo>
                    <a:pt x="691" y="4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520;p39">
            <a:extLst>
              <a:ext uri="{FF2B5EF4-FFF2-40B4-BE49-F238E27FC236}">
                <a16:creationId xmlns:a16="http://schemas.microsoft.com/office/drawing/2014/main" id="{21EB6BD5-5D31-E8ED-4E6F-1BBD86E9F5D1}"/>
              </a:ext>
            </a:extLst>
          </p:cNvPr>
          <p:cNvSpPr/>
          <p:nvPr/>
        </p:nvSpPr>
        <p:spPr>
          <a:xfrm>
            <a:off x="7253520" y="3775812"/>
            <a:ext cx="299877" cy="300823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521;p39">
            <a:extLst>
              <a:ext uri="{FF2B5EF4-FFF2-40B4-BE49-F238E27FC236}">
                <a16:creationId xmlns:a16="http://schemas.microsoft.com/office/drawing/2014/main" id="{3641E140-3B53-E534-5542-343B40AA3BB2}"/>
              </a:ext>
            </a:extLst>
          </p:cNvPr>
          <p:cNvSpPr/>
          <p:nvPr/>
        </p:nvSpPr>
        <p:spPr>
          <a:xfrm>
            <a:off x="5708295" y="2261423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522;p39">
            <a:extLst>
              <a:ext uri="{FF2B5EF4-FFF2-40B4-BE49-F238E27FC236}">
                <a16:creationId xmlns:a16="http://schemas.microsoft.com/office/drawing/2014/main" id="{78695BDB-40E0-3B7C-1D5A-AAE4FD24D3CB}"/>
              </a:ext>
            </a:extLst>
          </p:cNvPr>
          <p:cNvSpPr/>
          <p:nvPr/>
        </p:nvSpPr>
        <p:spPr>
          <a:xfrm>
            <a:off x="6598995" y="2261423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523;p39">
            <a:extLst>
              <a:ext uri="{FF2B5EF4-FFF2-40B4-BE49-F238E27FC236}">
                <a16:creationId xmlns:a16="http://schemas.microsoft.com/office/drawing/2014/main" id="{6755B848-70A8-32F1-E0A0-789057D3AAF6}"/>
              </a:ext>
            </a:extLst>
          </p:cNvPr>
          <p:cNvSpPr/>
          <p:nvPr/>
        </p:nvSpPr>
        <p:spPr>
          <a:xfrm>
            <a:off x="5708295" y="313709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524;p39">
            <a:extLst>
              <a:ext uri="{FF2B5EF4-FFF2-40B4-BE49-F238E27FC236}">
                <a16:creationId xmlns:a16="http://schemas.microsoft.com/office/drawing/2014/main" id="{BAFAA749-3B4F-D1F0-7BCB-2366D515E521}"/>
              </a:ext>
            </a:extLst>
          </p:cNvPr>
          <p:cNvSpPr/>
          <p:nvPr/>
        </p:nvSpPr>
        <p:spPr>
          <a:xfrm>
            <a:off x="6598995" y="3137098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D6156F-50C3-1B71-67BE-DFAE999EC5C4}"/>
              </a:ext>
            </a:extLst>
          </p:cNvPr>
          <p:cNvSpPr/>
          <p:nvPr/>
        </p:nvSpPr>
        <p:spPr>
          <a:xfrm>
            <a:off x="4950458" y="674021"/>
            <a:ext cx="2985528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risco de crédito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2424FCB-6F61-5C32-06DD-E4D28A2BCDF4}"/>
              </a:ext>
            </a:extLst>
          </p:cNvPr>
          <p:cNvSpPr/>
          <p:nvPr/>
        </p:nvSpPr>
        <p:spPr>
          <a:xfrm>
            <a:off x="4971738" y="704454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184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5AF2F-B0B3-E451-6A73-01E74C275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0DB3C39-2D13-205D-A373-17328AFD6C58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790AFEE-F3CE-A443-194C-491354197B92}"/>
              </a:ext>
            </a:extLst>
          </p:cNvPr>
          <p:cNvSpPr/>
          <p:nvPr/>
        </p:nvSpPr>
        <p:spPr>
          <a:xfrm>
            <a:off x="114680" y="942415"/>
            <a:ext cx="11990633" cy="2371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3716;p76">
            <a:extLst>
              <a:ext uri="{FF2B5EF4-FFF2-40B4-BE49-F238E27FC236}">
                <a16:creationId xmlns:a16="http://schemas.microsoft.com/office/drawing/2014/main" id="{33EC1527-639E-29F2-B084-55776276D266}"/>
              </a:ext>
            </a:extLst>
          </p:cNvPr>
          <p:cNvSpPr/>
          <p:nvPr/>
        </p:nvSpPr>
        <p:spPr>
          <a:xfrm>
            <a:off x="352429" y="1400535"/>
            <a:ext cx="1244150" cy="1679827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83B472-4362-DEB0-B859-6D6126913BB8}"/>
              </a:ext>
            </a:extLst>
          </p:cNvPr>
          <p:cNvSpPr txBox="1"/>
          <p:nvPr/>
        </p:nvSpPr>
        <p:spPr>
          <a:xfrm>
            <a:off x="1613309" y="1452041"/>
            <a:ext cx="3141197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Brasil é uma das economias com maior representatividade de crédito, todavia, ele conta com uma das maiores inadimpl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ências mundiais</a:t>
            </a:r>
            <a:r>
              <a:rPr lang="pt-B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3134D06-5DC6-D694-46BF-86FE9D1C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408" y="972405"/>
            <a:ext cx="415928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3 – Evolução da Inadimplência em 2022 e 2023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m 1">
            <a:extLst>
              <a:ext uri="{FF2B5EF4-FFF2-40B4-BE49-F238E27FC236}">
                <a16:creationId xmlns:a16="http://schemas.microsoft.com/office/drawing/2014/main" id="{C5040552-E24A-0E32-CF58-403A575D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17" y="1174816"/>
            <a:ext cx="57626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15B020C5-3C6B-57F8-D233-987DC846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DC2F867-5C71-D843-7156-996619C95CFE}"/>
              </a:ext>
            </a:extLst>
          </p:cNvPr>
          <p:cNvSpPr/>
          <p:nvPr/>
        </p:nvSpPr>
        <p:spPr>
          <a:xfrm>
            <a:off x="295265" y="673228"/>
            <a:ext cx="227176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Brasileiro</a:t>
            </a:r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91075E8B-ED4F-D6F8-ED2B-BE52BE3A2673}"/>
              </a:ext>
            </a:extLst>
          </p:cNvPr>
          <p:cNvSpPr/>
          <p:nvPr/>
        </p:nvSpPr>
        <p:spPr>
          <a:xfrm>
            <a:off x="316546" y="703661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795088-E1BB-D6E3-40B6-BD51C5589F24}"/>
              </a:ext>
            </a:extLst>
          </p:cNvPr>
          <p:cNvSpPr/>
          <p:nvPr/>
        </p:nvSpPr>
        <p:spPr>
          <a:xfrm>
            <a:off x="100683" y="3629881"/>
            <a:ext cx="11990633" cy="3002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57500C9-F0C2-66D9-A3CC-9CA0E3384BDE}"/>
              </a:ext>
            </a:extLst>
          </p:cNvPr>
          <p:cNvSpPr/>
          <p:nvPr/>
        </p:nvSpPr>
        <p:spPr>
          <a:xfrm>
            <a:off x="281270" y="3453605"/>
            <a:ext cx="22102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Utilizados</a:t>
            </a:r>
          </a:p>
        </p:txBody>
      </p:sp>
      <p:sp>
        <p:nvSpPr>
          <p:cNvPr id="23" name="Fluxograma: Conector 22">
            <a:extLst>
              <a:ext uri="{FF2B5EF4-FFF2-40B4-BE49-F238E27FC236}">
                <a16:creationId xmlns:a16="http://schemas.microsoft.com/office/drawing/2014/main" id="{4C1C01BE-12DC-0D5E-6884-6227833C2D06}"/>
              </a:ext>
            </a:extLst>
          </p:cNvPr>
          <p:cNvSpPr/>
          <p:nvPr/>
        </p:nvSpPr>
        <p:spPr>
          <a:xfrm>
            <a:off x="302549" y="3484038"/>
            <a:ext cx="527838" cy="458120"/>
          </a:xfrm>
          <a:prstGeom prst="flowChartConnector">
            <a:avLst/>
          </a:prstGeom>
          <a:solidFill>
            <a:srgbClr val="2839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568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466E35-269E-BB3C-F72F-D46F2897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BD70A5A-CE0B-09EB-FD7B-85DDB977C223}"/>
              </a:ext>
            </a:extLst>
          </p:cNvPr>
          <p:cNvSpPr txBox="1"/>
          <p:nvPr/>
        </p:nvSpPr>
        <p:spPr>
          <a:xfrm>
            <a:off x="387658" y="2325951"/>
            <a:ext cx="1141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Pontos na Apresentação</a:t>
            </a:r>
          </a:p>
          <a:p>
            <a:endParaRPr lang="pt-BR" dirty="0"/>
          </a:p>
          <a:p>
            <a:r>
              <a:rPr lang="pt-BR" dirty="0"/>
              <a:t>- Explicar o porquê modelos de </a:t>
            </a:r>
            <a:r>
              <a:rPr lang="pt-BR" dirty="0" err="1"/>
              <a:t>credit</a:t>
            </a:r>
            <a:r>
              <a:rPr lang="pt-BR" dirty="0"/>
              <a:t> score são bons: Consultar no livro página 4 (consistência nas decisões proporcionando padronização, agilidade, confiabilidade, facilidade geográfica, monitoramento de indicadores de performance a fim de melhorar a gestão de riscos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3568DC-AD4F-4176-BFB3-7DB8F9FBF676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43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D94EAC-62CD-C0AC-C544-47D0B55EFBD7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A891E-885E-6E83-68C0-50F62F06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9" y="2197071"/>
            <a:ext cx="3292320" cy="21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479;p39">
            <a:extLst>
              <a:ext uri="{FF2B5EF4-FFF2-40B4-BE49-F238E27FC236}">
                <a16:creationId xmlns:a16="http://schemas.microsoft.com/office/drawing/2014/main" id="{F8B1FB12-3D6D-3866-8322-611E4462FC6E}"/>
              </a:ext>
            </a:extLst>
          </p:cNvPr>
          <p:cNvSpPr/>
          <p:nvPr/>
        </p:nvSpPr>
        <p:spPr>
          <a:xfrm>
            <a:off x="5736052" y="1206339"/>
            <a:ext cx="1327353" cy="1326408"/>
          </a:xfrm>
          <a:custGeom>
            <a:avLst/>
            <a:gdLst/>
            <a:ahLst/>
            <a:cxnLst/>
            <a:rect l="l" t="t" r="r" b="b"/>
            <a:pathLst>
              <a:path w="11234" h="11226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11225"/>
                </a:lnTo>
                <a:lnTo>
                  <a:pt x="4955" y="11225"/>
                </a:lnTo>
                <a:cubicBezTo>
                  <a:pt x="8427" y="11225"/>
                  <a:pt x="11233" y="8419"/>
                  <a:pt x="11233" y="4923"/>
                </a:cubicBezTo>
                <a:lnTo>
                  <a:pt x="11233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80;p39">
            <a:extLst>
              <a:ext uri="{FF2B5EF4-FFF2-40B4-BE49-F238E27FC236}">
                <a16:creationId xmlns:a16="http://schemas.microsoft.com/office/drawing/2014/main" id="{66653961-1F21-B9D5-A395-93C8F46E4A5C}"/>
              </a:ext>
            </a:extLst>
          </p:cNvPr>
          <p:cNvSpPr/>
          <p:nvPr/>
        </p:nvSpPr>
        <p:spPr>
          <a:xfrm>
            <a:off x="5736052" y="1206339"/>
            <a:ext cx="718501" cy="717555"/>
          </a:xfrm>
          <a:custGeom>
            <a:avLst/>
            <a:gdLst/>
            <a:ahLst/>
            <a:cxnLst/>
            <a:rect l="l" t="t" r="r" b="b"/>
            <a:pathLst>
              <a:path w="6081" h="6073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6073"/>
                </a:lnTo>
                <a:lnTo>
                  <a:pt x="6081" y="6073"/>
                </a:lnTo>
                <a:lnTo>
                  <a:pt x="608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81;p39">
            <a:extLst>
              <a:ext uri="{FF2B5EF4-FFF2-40B4-BE49-F238E27FC236}">
                <a16:creationId xmlns:a16="http://schemas.microsoft.com/office/drawing/2014/main" id="{DA4A652F-995F-0879-8007-EC5C4360D23A}"/>
              </a:ext>
            </a:extLst>
          </p:cNvPr>
          <p:cNvSpPr/>
          <p:nvPr/>
        </p:nvSpPr>
        <p:spPr>
          <a:xfrm>
            <a:off x="5689263" y="1159550"/>
            <a:ext cx="710939" cy="709993"/>
          </a:xfrm>
          <a:custGeom>
            <a:avLst/>
            <a:gdLst/>
            <a:ahLst/>
            <a:cxnLst/>
            <a:rect l="l" t="t" r="r" b="b"/>
            <a:pathLst>
              <a:path w="6017" h="6009" extrusionOk="0">
                <a:moveTo>
                  <a:pt x="4233" y="0"/>
                </a:moveTo>
                <a:cubicBezTo>
                  <a:pt x="1887" y="0"/>
                  <a:pt x="0" y="1879"/>
                  <a:pt x="0" y="4225"/>
                </a:cubicBezTo>
                <a:lnTo>
                  <a:pt x="0" y="6009"/>
                </a:lnTo>
                <a:lnTo>
                  <a:pt x="6017" y="6009"/>
                </a:lnTo>
                <a:lnTo>
                  <a:pt x="6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82;p39">
            <a:extLst>
              <a:ext uri="{FF2B5EF4-FFF2-40B4-BE49-F238E27FC236}">
                <a16:creationId xmlns:a16="http://schemas.microsoft.com/office/drawing/2014/main" id="{0A04685D-7011-1F9B-CC10-84F33052430E}"/>
              </a:ext>
            </a:extLst>
          </p:cNvPr>
          <p:cNvSpPr/>
          <p:nvPr/>
        </p:nvSpPr>
        <p:spPr>
          <a:xfrm>
            <a:off x="7129799" y="1206339"/>
            <a:ext cx="1326290" cy="1326408"/>
          </a:xfrm>
          <a:custGeom>
            <a:avLst/>
            <a:gdLst/>
            <a:ahLst/>
            <a:cxnLst/>
            <a:rect l="l" t="t" r="r" b="b"/>
            <a:pathLst>
              <a:path w="11225" h="11226" extrusionOk="0">
                <a:moveTo>
                  <a:pt x="0" y="1"/>
                </a:moveTo>
                <a:lnTo>
                  <a:pt x="0" y="4923"/>
                </a:lnTo>
                <a:cubicBezTo>
                  <a:pt x="0" y="8419"/>
                  <a:pt x="2838" y="11225"/>
                  <a:pt x="6310" y="11225"/>
                </a:cubicBezTo>
                <a:lnTo>
                  <a:pt x="11225" y="11225"/>
                </a:lnTo>
                <a:lnTo>
                  <a:pt x="11225" y="4226"/>
                </a:lnTo>
                <a:cubicBezTo>
                  <a:pt x="11225" y="1879"/>
                  <a:pt x="9346" y="1"/>
                  <a:pt x="7000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83;p39">
            <a:extLst>
              <a:ext uri="{FF2B5EF4-FFF2-40B4-BE49-F238E27FC236}">
                <a16:creationId xmlns:a16="http://schemas.microsoft.com/office/drawing/2014/main" id="{5AC7AF19-6A72-0A14-57B8-339E16E804CE}"/>
              </a:ext>
            </a:extLst>
          </p:cNvPr>
          <p:cNvSpPr/>
          <p:nvPr/>
        </p:nvSpPr>
        <p:spPr>
          <a:xfrm>
            <a:off x="7746091" y="1206339"/>
            <a:ext cx="709993" cy="713893"/>
          </a:xfrm>
          <a:custGeom>
            <a:avLst/>
            <a:gdLst/>
            <a:ahLst/>
            <a:cxnLst/>
            <a:rect l="l" t="t" r="r" b="b"/>
            <a:pathLst>
              <a:path w="6009" h="6042" extrusionOk="0">
                <a:moveTo>
                  <a:pt x="0" y="1"/>
                </a:moveTo>
                <a:lnTo>
                  <a:pt x="0" y="6041"/>
                </a:lnTo>
                <a:lnTo>
                  <a:pt x="6009" y="6041"/>
                </a:lnTo>
                <a:lnTo>
                  <a:pt x="6009" y="4226"/>
                </a:lnTo>
                <a:cubicBezTo>
                  <a:pt x="6009" y="1879"/>
                  <a:pt x="4130" y="1"/>
                  <a:pt x="17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84;p39">
            <a:extLst>
              <a:ext uri="{FF2B5EF4-FFF2-40B4-BE49-F238E27FC236}">
                <a16:creationId xmlns:a16="http://schemas.microsoft.com/office/drawing/2014/main" id="{E6D3E528-56E0-D5BD-E238-DD96D91F734E}"/>
              </a:ext>
            </a:extLst>
          </p:cNvPr>
          <p:cNvSpPr/>
          <p:nvPr/>
        </p:nvSpPr>
        <p:spPr>
          <a:xfrm>
            <a:off x="7792881" y="1159550"/>
            <a:ext cx="710112" cy="709993"/>
          </a:xfrm>
          <a:custGeom>
            <a:avLst/>
            <a:gdLst/>
            <a:ahLst/>
            <a:cxnLst/>
            <a:rect l="l" t="t" r="r" b="b"/>
            <a:pathLst>
              <a:path w="6010" h="6009" extrusionOk="0">
                <a:moveTo>
                  <a:pt x="0" y="0"/>
                </a:moveTo>
                <a:lnTo>
                  <a:pt x="0" y="6009"/>
                </a:lnTo>
                <a:lnTo>
                  <a:pt x="6009" y="6009"/>
                </a:lnTo>
                <a:lnTo>
                  <a:pt x="6009" y="4225"/>
                </a:lnTo>
                <a:cubicBezTo>
                  <a:pt x="6009" y="1879"/>
                  <a:pt x="4131" y="0"/>
                  <a:pt x="1784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85;p39">
            <a:extLst>
              <a:ext uri="{FF2B5EF4-FFF2-40B4-BE49-F238E27FC236}">
                <a16:creationId xmlns:a16="http://schemas.microsoft.com/office/drawing/2014/main" id="{887E79A5-4C5A-7B5C-2932-193F8DA75B35}"/>
              </a:ext>
            </a:extLst>
          </p:cNvPr>
          <p:cNvSpPr/>
          <p:nvPr/>
        </p:nvSpPr>
        <p:spPr>
          <a:xfrm>
            <a:off x="7129799" y="2595363"/>
            <a:ext cx="1326290" cy="1327353"/>
          </a:xfrm>
          <a:custGeom>
            <a:avLst/>
            <a:gdLst/>
            <a:ahLst/>
            <a:cxnLst/>
            <a:rect l="l" t="t" r="r" b="b"/>
            <a:pathLst>
              <a:path w="11225" h="11234" extrusionOk="0">
                <a:moveTo>
                  <a:pt x="6310" y="1"/>
                </a:moveTo>
                <a:cubicBezTo>
                  <a:pt x="2838" y="1"/>
                  <a:pt x="0" y="2807"/>
                  <a:pt x="0" y="6279"/>
                </a:cubicBezTo>
                <a:lnTo>
                  <a:pt x="0" y="11233"/>
                </a:lnTo>
                <a:lnTo>
                  <a:pt x="7000" y="11233"/>
                </a:lnTo>
                <a:cubicBezTo>
                  <a:pt x="9346" y="11233"/>
                  <a:pt x="11225" y="9315"/>
                  <a:pt x="11225" y="7000"/>
                </a:cubicBezTo>
                <a:lnTo>
                  <a:pt x="11225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86;p39">
            <a:extLst>
              <a:ext uri="{FF2B5EF4-FFF2-40B4-BE49-F238E27FC236}">
                <a16:creationId xmlns:a16="http://schemas.microsoft.com/office/drawing/2014/main" id="{2A587A14-CC27-07AB-63E5-67D0F1E721F6}"/>
              </a:ext>
            </a:extLst>
          </p:cNvPr>
          <p:cNvSpPr/>
          <p:nvPr/>
        </p:nvSpPr>
        <p:spPr>
          <a:xfrm>
            <a:off x="7746091" y="3207876"/>
            <a:ext cx="709993" cy="714838"/>
          </a:xfrm>
          <a:custGeom>
            <a:avLst/>
            <a:gdLst/>
            <a:ahLst/>
            <a:cxnLst/>
            <a:rect l="l" t="t" r="r" b="b"/>
            <a:pathLst>
              <a:path w="6009" h="6050" extrusionOk="0">
                <a:moveTo>
                  <a:pt x="0" y="1"/>
                </a:moveTo>
                <a:lnTo>
                  <a:pt x="0" y="6049"/>
                </a:lnTo>
                <a:lnTo>
                  <a:pt x="1784" y="6049"/>
                </a:lnTo>
                <a:cubicBezTo>
                  <a:pt x="4130" y="6049"/>
                  <a:pt x="6009" y="4131"/>
                  <a:pt x="6009" y="1816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87;p39">
            <a:extLst>
              <a:ext uri="{FF2B5EF4-FFF2-40B4-BE49-F238E27FC236}">
                <a16:creationId xmlns:a16="http://schemas.microsoft.com/office/drawing/2014/main" id="{E6A48984-C012-5D58-4247-922B40239BB1}"/>
              </a:ext>
            </a:extLst>
          </p:cNvPr>
          <p:cNvSpPr/>
          <p:nvPr/>
        </p:nvSpPr>
        <p:spPr>
          <a:xfrm>
            <a:off x="7792881" y="3258446"/>
            <a:ext cx="710112" cy="711057"/>
          </a:xfrm>
          <a:custGeom>
            <a:avLst/>
            <a:gdLst/>
            <a:ahLst/>
            <a:cxnLst/>
            <a:rect l="l" t="t" r="r" b="b"/>
            <a:pathLst>
              <a:path w="6010" h="6018" extrusionOk="0">
                <a:moveTo>
                  <a:pt x="0" y="1"/>
                </a:moveTo>
                <a:lnTo>
                  <a:pt x="0" y="6018"/>
                </a:lnTo>
                <a:lnTo>
                  <a:pt x="1784" y="6018"/>
                </a:lnTo>
                <a:cubicBezTo>
                  <a:pt x="4131" y="6018"/>
                  <a:pt x="6009" y="4131"/>
                  <a:pt x="6009" y="1785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488;p39">
            <a:extLst>
              <a:ext uri="{FF2B5EF4-FFF2-40B4-BE49-F238E27FC236}">
                <a16:creationId xmlns:a16="http://schemas.microsoft.com/office/drawing/2014/main" id="{4BE5980D-C865-C61B-D266-6BC29C47E802}"/>
              </a:ext>
            </a:extLst>
          </p:cNvPr>
          <p:cNvSpPr/>
          <p:nvPr/>
        </p:nvSpPr>
        <p:spPr>
          <a:xfrm>
            <a:off x="5736052" y="2595363"/>
            <a:ext cx="1327353" cy="1327353"/>
          </a:xfrm>
          <a:custGeom>
            <a:avLst/>
            <a:gdLst/>
            <a:ahLst/>
            <a:cxnLst/>
            <a:rect l="l" t="t" r="r" b="b"/>
            <a:pathLst>
              <a:path w="11234" h="11234" extrusionOk="0">
                <a:moveTo>
                  <a:pt x="0" y="1"/>
                </a:moveTo>
                <a:lnTo>
                  <a:pt x="0" y="7000"/>
                </a:lnTo>
                <a:cubicBezTo>
                  <a:pt x="0" y="9315"/>
                  <a:pt x="1919" y="11233"/>
                  <a:pt x="4234" y="11233"/>
                </a:cubicBezTo>
                <a:lnTo>
                  <a:pt x="11233" y="11233"/>
                </a:lnTo>
                <a:lnTo>
                  <a:pt x="11233" y="6279"/>
                </a:lnTo>
                <a:cubicBezTo>
                  <a:pt x="11233" y="2807"/>
                  <a:pt x="8427" y="1"/>
                  <a:pt x="4955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89;p39">
            <a:extLst>
              <a:ext uri="{FF2B5EF4-FFF2-40B4-BE49-F238E27FC236}">
                <a16:creationId xmlns:a16="http://schemas.microsoft.com/office/drawing/2014/main" id="{1D84959A-987F-3432-345D-85F91D6AD5A1}"/>
              </a:ext>
            </a:extLst>
          </p:cNvPr>
          <p:cNvSpPr/>
          <p:nvPr/>
        </p:nvSpPr>
        <p:spPr>
          <a:xfrm>
            <a:off x="5736052" y="3211657"/>
            <a:ext cx="711057" cy="711057"/>
          </a:xfrm>
          <a:custGeom>
            <a:avLst/>
            <a:gdLst/>
            <a:ahLst/>
            <a:cxnLst/>
            <a:rect l="l" t="t" r="r" b="b"/>
            <a:pathLst>
              <a:path w="6018" h="6018" extrusionOk="0">
                <a:moveTo>
                  <a:pt x="0" y="1"/>
                </a:moveTo>
                <a:lnTo>
                  <a:pt x="0" y="1752"/>
                </a:lnTo>
                <a:cubicBezTo>
                  <a:pt x="0" y="4099"/>
                  <a:pt x="1919" y="6017"/>
                  <a:pt x="4265" y="6017"/>
                </a:cubicBezTo>
                <a:lnTo>
                  <a:pt x="6017" y="6017"/>
                </a:lnTo>
                <a:lnTo>
                  <a:pt x="601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90;p39">
            <a:extLst>
              <a:ext uri="{FF2B5EF4-FFF2-40B4-BE49-F238E27FC236}">
                <a16:creationId xmlns:a16="http://schemas.microsoft.com/office/drawing/2014/main" id="{628E90F6-5016-23E6-2EF6-22D8F91397D1}"/>
              </a:ext>
            </a:extLst>
          </p:cNvPr>
          <p:cNvSpPr/>
          <p:nvPr/>
        </p:nvSpPr>
        <p:spPr>
          <a:xfrm>
            <a:off x="5689263" y="3258446"/>
            <a:ext cx="710939" cy="711057"/>
          </a:xfrm>
          <a:custGeom>
            <a:avLst/>
            <a:gdLst/>
            <a:ahLst/>
            <a:cxnLst/>
            <a:rect l="l" t="t" r="r" b="b"/>
            <a:pathLst>
              <a:path w="6017" h="6018" extrusionOk="0">
                <a:moveTo>
                  <a:pt x="0" y="1"/>
                </a:moveTo>
                <a:lnTo>
                  <a:pt x="0" y="1785"/>
                </a:lnTo>
                <a:cubicBezTo>
                  <a:pt x="0" y="4131"/>
                  <a:pt x="1887" y="6018"/>
                  <a:pt x="4233" y="6018"/>
                </a:cubicBezTo>
                <a:lnTo>
                  <a:pt x="6017" y="6018"/>
                </a:lnTo>
                <a:lnTo>
                  <a:pt x="6017" y="1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491;p39">
            <a:extLst>
              <a:ext uri="{FF2B5EF4-FFF2-40B4-BE49-F238E27FC236}">
                <a16:creationId xmlns:a16="http://schemas.microsoft.com/office/drawing/2014/main" id="{C3A9B5FB-1B9A-C625-7C2C-B6417EB0CFC4}"/>
              </a:ext>
            </a:extLst>
          </p:cNvPr>
          <p:cNvGrpSpPr/>
          <p:nvPr/>
        </p:nvGrpSpPr>
        <p:grpSpPr>
          <a:xfrm>
            <a:off x="5973896" y="1385225"/>
            <a:ext cx="234300" cy="297042"/>
            <a:chOff x="3449771" y="1604300"/>
            <a:chExt cx="234300" cy="297042"/>
          </a:xfrm>
        </p:grpSpPr>
        <p:sp>
          <p:nvSpPr>
            <p:cNvPr id="16" name="Google Shape;2492;p39">
              <a:extLst>
                <a:ext uri="{FF2B5EF4-FFF2-40B4-BE49-F238E27FC236}">
                  <a16:creationId xmlns:a16="http://schemas.microsoft.com/office/drawing/2014/main" id="{9AF4586F-76F9-A109-9576-30366A3CC993}"/>
                </a:ext>
              </a:extLst>
            </p:cNvPr>
            <p:cNvSpPr/>
            <p:nvPr/>
          </p:nvSpPr>
          <p:spPr>
            <a:xfrm>
              <a:off x="3449771" y="1729780"/>
              <a:ext cx="66639" cy="171561"/>
            </a:xfrm>
            <a:custGeom>
              <a:avLst/>
              <a:gdLst/>
              <a:ahLst/>
              <a:cxnLst/>
              <a:rect l="l" t="t" r="r" b="b"/>
              <a:pathLst>
                <a:path w="564" h="1452" extrusionOk="0">
                  <a:moveTo>
                    <a:pt x="500" y="64"/>
                  </a:moveTo>
                  <a:lnTo>
                    <a:pt x="500" y="1388"/>
                  </a:lnTo>
                  <a:lnTo>
                    <a:pt x="104" y="1388"/>
                  </a:lnTo>
                  <a:lnTo>
                    <a:pt x="104" y="64"/>
                  </a:lnTo>
                  <a:close/>
                  <a:moveTo>
                    <a:pt x="1" y="1"/>
                  </a:moveTo>
                  <a:lnTo>
                    <a:pt x="1" y="1452"/>
                  </a:lnTo>
                  <a:lnTo>
                    <a:pt x="564" y="1452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3;p39">
              <a:extLst>
                <a:ext uri="{FF2B5EF4-FFF2-40B4-BE49-F238E27FC236}">
                  <a16:creationId xmlns:a16="http://schemas.microsoft.com/office/drawing/2014/main" id="{5F878172-9879-59EB-DCB7-D9808E7E6254}"/>
                </a:ext>
              </a:extLst>
            </p:cNvPr>
            <p:cNvSpPr/>
            <p:nvPr/>
          </p:nvSpPr>
          <p:spPr>
            <a:xfrm>
              <a:off x="3536024" y="1667040"/>
              <a:ext cx="62858" cy="234301"/>
            </a:xfrm>
            <a:custGeom>
              <a:avLst/>
              <a:gdLst/>
              <a:ahLst/>
              <a:cxnLst/>
              <a:rect l="l" t="t" r="r" b="b"/>
              <a:pathLst>
                <a:path w="532" h="1983" extrusionOk="0">
                  <a:moveTo>
                    <a:pt x="460" y="64"/>
                  </a:moveTo>
                  <a:lnTo>
                    <a:pt x="460" y="1919"/>
                  </a:lnTo>
                  <a:lnTo>
                    <a:pt x="64" y="1919"/>
                  </a:lnTo>
                  <a:lnTo>
                    <a:pt x="64" y="64"/>
                  </a:lnTo>
                  <a:close/>
                  <a:moveTo>
                    <a:pt x="0" y="1"/>
                  </a:moveTo>
                  <a:lnTo>
                    <a:pt x="0" y="1983"/>
                  </a:lnTo>
                  <a:lnTo>
                    <a:pt x="531" y="198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4;p39">
              <a:extLst>
                <a:ext uri="{FF2B5EF4-FFF2-40B4-BE49-F238E27FC236}">
                  <a16:creationId xmlns:a16="http://schemas.microsoft.com/office/drawing/2014/main" id="{FD497DF9-1106-8A70-058E-F072A2F57E76}"/>
                </a:ext>
              </a:extLst>
            </p:cNvPr>
            <p:cNvSpPr/>
            <p:nvPr/>
          </p:nvSpPr>
          <p:spPr>
            <a:xfrm>
              <a:off x="3618377" y="1604300"/>
              <a:ext cx="65694" cy="297042"/>
            </a:xfrm>
            <a:custGeom>
              <a:avLst/>
              <a:gdLst/>
              <a:ahLst/>
              <a:cxnLst/>
              <a:rect l="l" t="t" r="r" b="b"/>
              <a:pathLst>
                <a:path w="556" h="2514" extrusionOk="0">
                  <a:moveTo>
                    <a:pt x="461" y="72"/>
                  </a:moveTo>
                  <a:lnTo>
                    <a:pt x="461" y="2450"/>
                  </a:lnTo>
                  <a:lnTo>
                    <a:pt x="64" y="2450"/>
                  </a:lnTo>
                  <a:lnTo>
                    <a:pt x="64" y="72"/>
                  </a:lnTo>
                  <a:close/>
                  <a:moveTo>
                    <a:pt x="1" y="1"/>
                  </a:moveTo>
                  <a:lnTo>
                    <a:pt x="1" y="2514"/>
                  </a:lnTo>
                  <a:lnTo>
                    <a:pt x="556" y="251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495;p39">
            <a:extLst>
              <a:ext uri="{FF2B5EF4-FFF2-40B4-BE49-F238E27FC236}">
                <a16:creationId xmlns:a16="http://schemas.microsoft.com/office/drawing/2014/main" id="{66758E10-E8E7-F5AD-B85A-0F7206C2EAB1}"/>
              </a:ext>
            </a:extLst>
          </p:cNvPr>
          <p:cNvGrpSpPr/>
          <p:nvPr/>
        </p:nvGrpSpPr>
        <p:grpSpPr>
          <a:xfrm>
            <a:off x="5943058" y="3418664"/>
            <a:ext cx="304484" cy="340049"/>
            <a:chOff x="3418933" y="3637739"/>
            <a:chExt cx="304484" cy="340049"/>
          </a:xfrm>
        </p:grpSpPr>
        <p:sp>
          <p:nvSpPr>
            <p:cNvPr id="20" name="Google Shape;2496;p39">
              <a:extLst>
                <a:ext uri="{FF2B5EF4-FFF2-40B4-BE49-F238E27FC236}">
                  <a16:creationId xmlns:a16="http://schemas.microsoft.com/office/drawing/2014/main" id="{29946F50-CC97-88AE-41FF-53089EB33A2D}"/>
                </a:ext>
              </a:extLst>
            </p:cNvPr>
            <p:cNvSpPr/>
            <p:nvPr/>
          </p:nvSpPr>
          <p:spPr>
            <a:xfrm>
              <a:off x="3458278" y="3673303"/>
              <a:ext cx="225794" cy="230520"/>
            </a:xfrm>
            <a:custGeom>
              <a:avLst/>
              <a:gdLst/>
              <a:ahLst/>
              <a:cxnLst/>
              <a:rect l="l" t="t" r="r" b="b"/>
              <a:pathLst>
                <a:path w="1911" h="1951" extrusionOk="0">
                  <a:moveTo>
                    <a:pt x="959" y="64"/>
                  </a:moveTo>
                  <a:cubicBezTo>
                    <a:pt x="1451" y="64"/>
                    <a:pt x="1847" y="492"/>
                    <a:pt x="1847" y="992"/>
                  </a:cubicBezTo>
                  <a:cubicBezTo>
                    <a:pt x="1847" y="1483"/>
                    <a:pt x="1451" y="1879"/>
                    <a:pt x="959" y="1879"/>
                  </a:cubicBezTo>
                  <a:cubicBezTo>
                    <a:pt x="460" y="1879"/>
                    <a:pt x="64" y="1483"/>
                    <a:pt x="64" y="992"/>
                  </a:cubicBezTo>
                  <a:cubicBezTo>
                    <a:pt x="64" y="492"/>
                    <a:pt x="460" y="64"/>
                    <a:pt x="959" y="64"/>
                  </a:cubicBezTo>
                  <a:close/>
                  <a:moveTo>
                    <a:pt x="959" y="1"/>
                  </a:moveTo>
                  <a:cubicBezTo>
                    <a:pt x="428" y="1"/>
                    <a:pt x="0" y="460"/>
                    <a:pt x="0" y="992"/>
                  </a:cubicBezTo>
                  <a:cubicBezTo>
                    <a:pt x="0" y="1515"/>
                    <a:pt x="428" y="1951"/>
                    <a:pt x="959" y="1951"/>
                  </a:cubicBezTo>
                  <a:cubicBezTo>
                    <a:pt x="1483" y="1951"/>
                    <a:pt x="1911" y="1515"/>
                    <a:pt x="1911" y="992"/>
                  </a:cubicBezTo>
                  <a:cubicBezTo>
                    <a:pt x="1911" y="460"/>
                    <a:pt x="1483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7;p39">
              <a:extLst>
                <a:ext uri="{FF2B5EF4-FFF2-40B4-BE49-F238E27FC236}">
                  <a16:creationId xmlns:a16="http://schemas.microsoft.com/office/drawing/2014/main" id="{95A16B6E-EB98-B912-EE63-DC24C61E7F7D}"/>
                </a:ext>
              </a:extLst>
            </p:cNvPr>
            <p:cNvSpPr/>
            <p:nvPr/>
          </p:nvSpPr>
          <p:spPr>
            <a:xfrm>
              <a:off x="3508848" y="3875584"/>
              <a:ext cx="124654" cy="102204"/>
            </a:xfrm>
            <a:custGeom>
              <a:avLst/>
              <a:gdLst/>
              <a:ahLst/>
              <a:cxnLst/>
              <a:rect l="l" t="t" r="r" b="b"/>
              <a:pathLst>
                <a:path w="1055" h="865" extrusionOk="0">
                  <a:moveTo>
                    <a:pt x="991" y="136"/>
                  </a:moveTo>
                  <a:lnTo>
                    <a:pt x="991" y="334"/>
                  </a:lnTo>
                  <a:cubicBezTo>
                    <a:pt x="991" y="595"/>
                    <a:pt x="793" y="794"/>
                    <a:pt x="531" y="794"/>
                  </a:cubicBezTo>
                  <a:cubicBezTo>
                    <a:pt x="262" y="794"/>
                    <a:pt x="64" y="595"/>
                    <a:pt x="64" y="334"/>
                  </a:cubicBezTo>
                  <a:lnTo>
                    <a:pt x="64" y="136"/>
                  </a:lnTo>
                  <a:cubicBezTo>
                    <a:pt x="214" y="203"/>
                    <a:pt x="371" y="237"/>
                    <a:pt x="528" y="237"/>
                  </a:cubicBezTo>
                  <a:cubicBezTo>
                    <a:pt x="684" y="237"/>
                    <a:pt x="841" y="203"/>
                    <a:pt x="991" y="136"/>
                  </a:cubicBezTo>
                  <a:close/>
                  <a:moveTo>
                    <a:pt x="0" y="1"/>
                  </a:moveTo>
                  <a:lnTo>
                    <a:pt x="0" y="334"/>
                  </a:lnTo>
                  <a:cubicBezTo>
                    <a:pt x="0" y="635"/>
                    <a:pt x="230" y="865"/>
                    <a:pt x="531" y="865"/>
                  </a:cubicBezTo>
                  <a:cubicBezTo>
                    <a:pt x="825" y="865"/>
                    <a:pt x="1055" y="635"/>
                    <a:pt x="1055" y="334"/>
                  </a:cubicBezTo>
                  <a:lnTo>
                    <a:pt x="1055" y="1"/>
                  </a:lnTo>
                  <a:lnTo>
                    <a:pt x="991" y="41"/>
                  </a:lnTo>
                  <a:cubicBezTo>
                    <a:pt x="860" y="120"/>
                    <a:pt x="696" y="159"/>
                    <a:pt x="530" y="159"/>
                  </a:cubicBezTo>
                  <a:cubicBezTo>
                    <a:pt x="365" y="159"/>
                    <a:pt x="199" y="120"/>
                    <a:pt x="64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8;p39">
              <a:extLst>
                <a:ext uri="{FF2B5EF4-FFF2-40B4-BE49-F238E27FC236}">
                  <a16:creationId xmlns:a16="http://schemas.microsoft.com/office/drawing/2014/main" id="{D4E34CFB-E2A2-D1A9-FEAB-3943124C74FA}"/>
                </a:ext>
              </a:extLst>
            </p:cNvPr>
            <p:cNvSpPr/>
            <p:nvPr/>
          </p:nvSpPr>
          <p:spPr>
            <a:xfrm>
              <a:off x="3520073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167" y="56"/>
                  </a:moveTo>
                  <a:lnTo>
                    <a:pt x="199" y="96"/>
                  </a:lnTo>
                  <a:cubicBezTo>
                    <a:pt x="238" y="96"/>
                    <a:pt x="270" y="159"/>
                    <a:pt x="270" y="255"/>
                  </a:cubicBezTo>
                  <a:lnTo>
                    <a:pt x="167" y="255"/>
                  </a:lnTo>
                  <a:cubicBezTo>
                    <a:pt x="104" y="255"/>
                    <a:pt x="104" y="223"/>
                    <a:pt x="104" y="223"/>
                  </a:cubicBezTo>
                  <a:cubicBezTo>
                    <a:pt x="72" y="159"/>
                    <a:pt x="135" y="96"/>
                    <a:pt x="167" y="96"/>
                  </a:cubicBezTo>
                  <a:lnTo>
                    <a:pt x="167" y="56"/>
                  </a:lnTo>
                  <a:close/>
                  <a:moveTo>
                    <a:pt x="184" y="1"/>
                  </a:moveTo>
                  <a:cubicBezTo>
                    <a:pt x="167" y="1"/>
                    <a:pt x="151" y="9"/>
                    <a:pt x="135" y="25"/>
                  </a:cubicBezTo>
                  <a:cubicBezTo>
                    <a:pt x="72" y="25"/>
                    <a:pt x="0" y="159"/>
                    <a:pt x="40" y="223"/>
                  </a:cubicBezTo>
                  <a:cubicBezTo>
                    <a:pt x="40" y="255"/>
                    <a:pt x="72" y="326"/>
                    <a:pt x="167" y="326"/>
                  </a:cubicBezTo>
                  <a:lnTo>
                    <a:pt x="270" y="326"/>
                  </a:lnTo>
                  <a:lnTo>
                    <a:pt x="270" y="849"/>
                  </a:lnTo>
                  <a:lnTo>
                    <a:pt x="333" y="849"/>
                  </a:lnTo>
                  <a:lnTo>
                    <a:pt x="333" y="326"/>
                  </a:lnTo>
                  <a:lnTo>
                    <a:pt x="500" y="326"/>
                  </a:lnTo>
                  <a:lnTo>
                    <a:pt x="500" y="255"/>
                  </a:lnTo>
                  <a:lnTo>
                    <a:pt x="333" y="255"/>
                  </a:lnTo>
                  <a:cubicBezTo>
                    <a:pt x="333" y="159"/>
                    <a:pt x="302" y="56"/>
                    <a:pt x="238" y="25"/>
                  </a:cubicBezTo>
                  <a:cubicBezTo>
                    <a:pt x="218" y="9"/>
                    <a:pt x="201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9;p39">
              <a:extLst>
                <a:ext uri="{FF2B5EF4-FFF2-40B4-BE49-F238E27FC236}">
                  <a16:creationId xmlns:a16="http://schemas.microsoft.com/office/drawing/2014/main" id="{31A389C1-38B7-DF36-FBE1-F52CEE781396}"/>
                </a:ext>
              </a:extLst>
            </p:cNvPr>
            <p:cNvSpPr/>
            <p:nvPr/>
          </p:nvSpPr>
          <p:spPr>
            <a:xfrm>
              <a:off x="3563199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317" y="66"/>
                  </a:moveTo>
                  <a:cubicBezTo>
                    <a:pt x="325" y="66"/>
                    <a:pt x="333" y="76"/>
                    <a:pt x="333" y="96"/>
                  </a:cubicBezTo>
                  <a:cubicBezTo>
                    <a:pt x="365" y="96"/>
                    <a:pt x="428" y="159"/>
                    <a:pt x="396" y="223"/>
                  </a:cubicBezTo>
                  <a:cubicBezTo>
                    <a:pt x="396" y="223"/>
                    <a:pt x="396" y="255"/>
                    <a:pt x="365" y="255"/>
                  </a:cubicBezTo>
                  <a:lnTo>
                    <a:pt x="230" y="255"/>
                  </a:lnTo>
                  <a:cubicBezTo>
                    <a:pt x="230" y="159"/>
                    <a:pt x="270" y="96"/>
                    <a:pt x="301" y="96"/>
                  </a:cubicBezTo>
                  <a:cubicBezTo>
                    <a:pt x="301" y="76"/>
                    <a:pt x="309" y="66"/>
                    <a:pt x="317" y="66"/>
                  </a:cubicBezTo>
                  <a:close/>
                  <a:moveTo>
                    <a:pt x="317" y="1"/>
                  </a:moveTo>
                  <a:cubicBezTo>
                    <a:pt x="301" y="1"/>
                    <a:pt x="286" y="9"/>
                    <a:pt x="270" y="25"/>
                  </a:cubicBezTo>
                  <a:cubicBezTo>
                    <a:pt x="198" y="56"/>
                    <a:pt x="167" y="159"/>
                    <a:pt x="167" y="255"/>
                  </a:cubicBezTo>
                  <a:lnTo>
                    <a:pt x="0" y="255"/>
                  </a:lnTo>
                  <a:lnTo>
                    <a:pt x="0" y="326"/>
                  </a:lnTo>
                  <a:lnTo>
                    <a:pt x="167" y="326"/>
                  </a:lnTo>
                  <a:lnTo>
                    <a:pt x="167" y="849"/>
                  </a:lnTo>
                  <a:lnTo>
                    <a:pt x="230" y="849"/>
                  </a:lnTo>
                  <a:lnTo>
                    <a:pt x="230" y="326"/>
                  </a:lnTo>
                  <a:lnTo>
                    <a:pt x="365" y="326"/>
                  </a:lnTo>
                  <a:cubicBezTo>
                    <a:pt x="468" y="326"/>
                    <a:pt x="468" y="255"/>
                    <a:pt x="468" y="223"/>
                  </a:cubicBezTo>
                  <a:cubicBezTo>
                    <a:pt x="500" y="159"/>
                    <a:pt x="428" y="25"/>
                    <a:pt x="365" y="25"/>
                  </a:cubicBezTo>
                  <a:cubicBezTo>
                    <a:pt x="349" y="9"/>
                    <a:pt x="33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0;p39">
              <a:extLst>
                <a:ext uri="{FF2B5EF4-FFF2-40B4-BE49-F238E27FC236}">
                  <a16:creationId xmlns:a16="http://schemas.microsoft.com/office/drawing/2014/main" id="{CD005519-33BD-3BA2-9788-CDF30E34C213}"/>
                </a:ext>
              </a:extLst>
            </p:cNvPr>
            <p:cNvSpPr/>
            <p:nvPr/>
          </p:nvSpPr>
          <p:spPr>
            <a:xfrm>
              <a:off x="3516292" y="3911266"/>
              <a:ext cx="93815" cy="7562"/>
            </a:xfrm>
            <a:custGeom>
              <a:avLst/>
              <a:gdLst/>
              <a:ahLst/>
              <a:cxnLst/>
              <a:rect l="l" t="t" r="r" b="b"/>
              <a:pathLst>
                <a:path w="794" h="64" extrusionOk="0">
                  <a:moveTo>
                    <a:pt x="1" y="0"/>
                  </a:moveTo>
                  <a:lnTo>
                    <a:pt x="1" y="64"/>
                  </a:lnTo>
                  <a:lnTo>
                    <a:pt x="793" y="6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01;p39">
              <a:extLst>
                <a:ext uri="{FF2B5EF4-FFF2-40B4-BE49-F238E27FC236}">
                  <a16:creationId xmlns:a16="http://schemas.microsoft.com/office/drawing/2014/main" id="{611BE1DF-012D-21AF-44E4-642F26B051FA}"/>
                </a:ext>
              </a:extLst>
            </p:cNvPr>
            <p:cNvSpPr/>
            <p:nvPr/>
          </p:nvSpPr>
          <p:spPr>
            <a:xfrm>
              <a:off x="3516292" y="3934661"/>
              <a:ext cx="78809" cy="7562"/>
            </a:xfrm>
            <a:custGeom>
              <a:avLst/>
              <a:gdLst/>
              <a:ahLst/>
              <a:cxnLst/>
              <a:rect l="l" t="t" r="r" b="b"/>
              <a:pathLst>
                <a:path w="667" h="64" extrusionOk="0">
                  <a:moveTo>
                    <a:pt x="1" y="0"/>
                  </a:moveTo>
                  <a:lnTo>
                    <a:pt x="1" y="64"/>
                  </a:lnTo>
                  <a:lnTo>
                    <a:pt x="667" y="6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02;p39">
              <a:extLst>
                <a:ext uri="{FF2B5EF4-FFF2-40B4-BE49-F238E27FC236}">
                  <a16:creationId xmlns:a16="http://schemas.microsoft.com/office/drawing/2014/main" id="{4019929B-83CD-5FA3-CB76-44B2CD398A5D}"/>
                </a:ext>
              </a:extLst>
            </p:cNvPr>
            <p:cNvSpPr/>
            <p:nvPr/>
          </p:nvSpPr>
          <p:spPr>
            <a:xfrm>
              <a:off x="3571588" y="3700479"/>
              <a:ext cx="85308" cy="90034"/>
            </a:xfrm>
            <a:custGeom>
              <a:avLst/>
              <a:gdLst/>
              <a:ahLst/>
              <a:cxnLst/>
              <a:rect l="l" t="t" r="r" b="b"/>
              <a:pathLst>
                <a:path w="722" h="762" extrusionOk="0">
                  <a:moveTo>
                    <a:pt x="0" y="1"/>
                  </a:moveTo>
                  <a:lnTo>
                    <a:pt x="0" y="96"/>
                  </a:lnTo>
                  <a:cubicBezTo>
                    <a:pt x="357" y="96"/>
                    <a:pt x="658" y="397"/>
                    <a:pt x="658" y="762"/>
                  </a:cubicBezTo>
                  <a:lnTo>
                    <a:pt x="722" y="762"/>
                  </a:lnTo>
                  <a:cubicBezTo>
                    <a:pt x="722" y="334"/>
                    <a:pt x="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03;p39">
              <a:extLst>
                <a:ext uri="{FF2B5EF4-FFF2-40B4-BE49-F238E27FC236}">
                  <a16:creationId xmlns:a16="http://schemas.microsoft.com/office/drawing/2014/main" id="{90100E38-406F-71FD-18F1-4F87F740D4AB}"/>
                </a:ext>
              </a:extLst>
            </p:cNvPr>
            <p:cNvSpPr/>
            <p:nvPr/>
          </p:nvSpPr>
          <p:spPr>
            <a:xfrm>
              <a:off x="341893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0" y="1"/>
                  </a:moveTo>
                  <a:lnTo>
                    <a:pt x="0" y="64"/>
                  </a:lnTo>
                  <a:lnTo>
                    <a:pt x="230" y="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04;p39">
              <a:extLst>
                <a:ext uri="{FF2B5EF4-FFF2-40B4-BE49-F238E27FC236}">
                  <a16:creationId xmlns:a16="http://schemas.microsoft.com/office/drawing/2014/main" id="{E9805AB6-AD88-50B2-F675-070BAFE15E71}"/>
                </a:ext>
              </a:extLst>
            </p:cNvPr>
            <p:cNvSpPr/>
            <p:nvPr/>
          </p:nvSpPr>
          <p:spPr>
            <a:xfrm>
              <a:off x="369612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1" y="1"/>
                  </a:moveTo>
                  <a:lnTo>
                    <a:pt x="1" y="64"/>
                  </a:lnTo>
                  <a:lnTo>
                    <a:pt x="231" y="6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05;p39">
              <a:extLst>
                <a:ext uri="{FF2B5EF4-FFF2-40B4-BE49-F238E27FC236}">
                  <a16:creationId xmlns:a16="http://schemas.microsoft.com/office/drawing/2014/main" id="{587FC7B3-4D4C-E1EB-4E05-BD7B04E430C9}"/>
                </a:ext>
              </a:extLst>
            </p:cNvPr>
            <p:cNvSpPr/>
            <p:nvPr/>
          </p:nvSpPr>
          <p:spPr>
            <a:xfrm>
              <a:off x="3438546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199" y="0"/>
                  </a:moveTo>
                  <a:lnTo>
                    <a:pt x="1" y="103"/>
                  </a:lnTo>
                  <a:lnTo>
                    <a:pt x="33" y="167"/>
                  </a:lnTo>
                  <a:lnTo>
                    <a:pt x="231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06;p39">
              <a:extLst>
                <a:ext uri="{FF2B5EF4-FFF2-40B4-BE49-F238E27FC236}">
                  <a16:creationId xmlns:a16="http://schemas.microsoft.com/office/drawing/2014/main" id="{77EE0B0A-0F57-5C76-8AE5-190170DA5105}"/>
                </a:ext>
              </a:extLst>
            </p:cNvPr>
            <p:cNvSpPr/>
            <p:nvPr/>
          </p:nvSpPr>
          <p:spPr>
            <a:xfrm>
              <a:off x="3676509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198" y="1"/>
                  </a:moveTo>
                  <a:lnTo>
                    <a:pt x="0" y="104"/>
                  </a:lnTo>
                  <a:lnTo>
                    <a:pt x="32" y="167"/>
                  </a:lnTo>
                  <a:lnTo>
                    <a:pt x="230" y="4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7;p39">
              <a:extLst>
                <a:ext uri="{FF2B5EF4-FFF2-40B4-BE49-F238E27FC236}">
                  <a16:creationId xmlns:a16="http://schemas.microsoft.com/office/drawing/2014/main" id="{61CEF39F-311B-8E48-B10A-29989E89DA19}"/>
                </a:ext>
              </a:extLst>
            </p:cNvPr>
            <p:cNvSpPr/>
            <p:nvPr/>
          </p:nvSpPr>
          <p:spPr>
            <a:xfrm>
              <a:off x="3629602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04" y="1"/>
                  </a:moveTo>
                  <a:lnTo>
                    <a:pt x="1" y="167"/>
                  </a:lnTo>
                  <a:lnTo>
                    <a:pt x="64" y="199"/>
                  </a:lnTo>
                  <a:lnTo>
                    <a:pt x="167" y="3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8;p39">
              <a:extLst>
                <a:ext uri="{FF2B5EF4-FFF2-40B4-BE49-F238E27FC236}">
                  <a16:creationId xmlns:a16="http://schemas.microsoft.com/office/drawing/2014/main" id="{F271F495-2005-AF5A-FBC0-ABCC822830A1}"/>
                </a:ext>
              </a:extLst>
            </p:cNvPr>
            <p:cNvSpPr/>
            <p:nvPr/>
          </p:nvSpPr>
          <p:spPr>
            <a:xfrm>
              <a:off x="3566862" y="3637739"/>
              <a:ext cx="8625" cy="27294"/>
            </a:xfrm>
            <a:custGeom>
              <a:avLst/>
              <a:gdLst/>
              <a:ahLst/>
              <a:cxnLst/>
              <a:rect l="l" t="t" r="r" b="b"/>
              <a:pathLst>
                <a:path w="73" h="231" extrusionOk="0">
                  <a:moveTo>
                    <a:pt x="1" y="0"/>
                  </a:moveTo>
                  <a:lnTo>
                    <a:pt x="1" y="230"/>
                  </a:lnTo>
                  <a:lnTo>
                    <a:pt x="72" y="23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9;p39">
              <a:extLst>
                <a:ext uri="{FF2B5EF4-FFF2-40B4-BE49-F238E27FC236}">
                  <a16:creationId xmlns:a16="http://schemas.microsoft.com/office/drawing/2014/main" id="{C001E9EE-DFC7-181C-6A80-CA45DDB68ED7}"/>
                </a:ext>
              </a:extLst>
            </p:cNvPr>
            <p:cNvSpPr/>
            <p:nvPr/>
          </p:nvSpPr>
          <p:spPr>
            <a:xfrm>
              <a:off x="3492897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72" y="1"/>
                  </a:moveTo>
                  <a:lnTo>
                    <a:pt x="1" y="33"/>
                  </a:lnTo>
                  <a:lnTo>
                    <a:pt x="104" y="199"/>
                  </a:lnTo>
                  <a:lnTo>
                    <a:pt x="167" y="1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10;p39">
              <a:extLst>
                <a:ext uri="{FF2B5EF4-FFF2-40B4-BE49-F238E27FC236}">
                  <a16:creationId xmlns:a16="http://schemas.microsoft.com/office/drawing/2014/main" id="{6083ADC9-A1C6-8BDB-E4A4-F12F85C10689}"/>
                </a:ext>
              </a:extLst>
            </p:cNvPr>
            <p:cNvSpPr/>
            <p:nvPr/>
          </p:nvSpPr>
          <p:spPr>
            <a:xfrm>
              <a:off x="3676509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32" y="0"/>
                  </a:moveTo>
                  <a:lnTo>
                    <a:pt x="0" y="71"/>
                  </a:lnTo>
                  <a:lnTo>
                    <a:pt x="198" y="167"/>
                  </a:lnTo>
                  <a:lnTo>
                    <a:pt x="230" y="10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11;p39">
              <a:extLst>
                <a:ext uri="{FF2B5EF4-FFF2-40B4-BE49-F238E27FC236}">
                  <a16:creationId xmlns:a16="http://schemas.microsoft.com/office/drawing/2014/main" id="{58F21C38-AB1B-A7B5-D2E9-E2BFA0BD60A6}"/>
                </a:ext>
              </a:extLst>
            </p:cNvPr>
            <p:cNvSpPr/>
            <p:nvPr/>
          </p:nvSpPr>
          <p:spPr>
            <a:xfrm>
              <a:off x="3438546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33" y="1"/>
                  </a:moveTo>
                  <a:lnTo>
                    <a:pt x="1" y="40"/>
                  </a:lnTo>
                  <a:lnTo>
                    <a:pt x="199" y="167"/>
                  </a:lnTo>
                  <a:lnTo>
                    <a:pt x="231" y="10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512;p39">
            <a:extLst>
              <a:ext uri="{FF2B5EF4-FFF2-40B4-BE49-F238E27FC236}">
                <a16:creationId xmlns:a16="http://schemas.microsoft.com/office/drawing/2014/main" id="{55249152-FDD3-C61B-EC55-A8D599478471}"/>
              </a:ext>
            </a:extLst>
          </p:cNvPr>
          <p:cNvGrpSpPr/>
          <p:nvPr/>
        </p:nvGrpSpPr>
        <p:grpSpPr>
          <a:xfrm>
            <a:off x="7902410" y="1397395"/>
            <a:ext cx="398182" cy="312047"/>
            <a:chOff x="5378285" y="1616470"/>
            <a:chExt cx="398182" cy="312047"/>
          </a:xfrm>
        </p:grpSpPr>
        <p:sp>
          <p:nvSpPr>
            <p:cNvPr id="37" name="Google Shape;2513;p39">
              <a:extLst>
                <a:ext uri="{FF2B5EF4-FFF2-40B4-BE49-F238E27FC236}">
                  <a16:creationId xmlns:a16="http://schemas.microsoft.com/office/drawing/2014/main" id="{D044E9AB-E760-36B8-321D-5DA9EA973D3B}"/>
                </a:ext>
              </a:extLst>
            </p:cNvPr>
            <p:cNvSpPr/>
            <p:nvPr/>
          </p:nvSpPr>
          <p:spPr>
            <a:xfrm>
              <a:off x="5463592" y="1616470"/>
              <a:ext cx="312874" cy="312047"/>
            </a:xfrm>
            <a:custGeom>
              <a:avLst/>
              <a:gdLst/>
              <a:ahLst/>
              <a:cxnLst/>
              <a:rect l="l" t="t" r="r" b="b"/>
              <a:pathLst>
                <a:path w="2648" h="2641" extrusionOk="0">
                  <a:moveTo>
                    <a:pt x="1324" y="64"/>
                  </a:moveTo>
                  <a:cubicBezTo>
                    <a:pt x="2022" y="64"/>
                    <a:pt x="2577" y="627"/>
                    <a:pt x="2577" y="1325"/>
                  </a:cubicBezTo>
                  <a:cubicBezTo>
                    <a:pt x="2577" y="2014"/>
                    <a:pt x="2022" y="2577"/>
                    <a:pt x="1324" y="2577"/>
                  </a:cubicBezTo>
                  <a:cubicBezTo>
                    <a:pt x="634" y="2577"/>
                    <a:pt x="72" y="2014"/>
                    <a:pt x="72" y="1325"/>
                  </a:cubicBezTo>
                  <a:cubicBezTo>
                    <a:pt x="72" y="627"/>
                    <a:pt x="634" y="64"/>
                    <a:pt x="1324" y="64"/>
                  </a:cubicBezTo>
                  <a:close/>
                  <a:moveTo>
                    <a:pt x="1324" y="1"/>
                  </a:moveTo>
                  <a:cubicBezTo>
                    <a:pt x="595" y="1"/>
                    <a:pt x="0" y="595"/>
                    <a:pt x="0" y="1325"/>
                  </a:cubicBezTo>
                  <a:cubicBezTo>
                    <a:pt x="0" y="2046"/>
                    <a:pt x="595" y="2640"/>
                    <a:pt x="1324" y="2640"/>
                  </a:cubicBezTo>
                  <a:cubicBezTo>
                    <a:pt x="2053" y="2640"/>
                    <a:pt x="2648" y="2046"/>
                    <a:pt x="2648" y="1325"/>
                  </a:cubicBezTo>
                  <a:cubicBezTo>
                    <a:pt x="2648" y="595"/>
                    <a:pt x="2053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4;p39">
              <a:extLst>
                <a:ext uri="{FF2B5EF4-FFF2-40B4-BE49-F238E27FC236}">
                  <a16:creationId xmlns:a16="http://schemas.microsoft.com/office/drawing/2014/main" id="{B291DAF6-1CC9-66B0-D893-B905489B5EC3}"/>
                </a:ext>
              </a:extLst>
            </p:cNvPr>
            <p:cNvSpPr/>
            <p:nvPr/>
          </p:nvSpPr>
          <p:spPr>
            <a:xfrm>
              <a:off x="5499156" y="1655815"/>
              <a:ext cx="238082" cy="234301"/>
            </a:xfrm>
            <a:custGeom>
              <a:avLst/>
              <a:gdLst/>
              <a:ahLst/>
              <a:cxnLst/>
              <a:rect l="l" t="t" r="r" b="b"/>
              <a:pathLst>
                <a:path w="2015" h="1983" extrusionOk="0">
                  <a:moveTo>
                    <a:pt x="1023" y="64"/>
                  </a:moveTo>
                  <a:cubicBezTo>
                    <a:pt x="1523" y="64"/>
                    <a:pt x="1951" y="460"/>
                    <a:pt x="1951" y="992"/>
                  </a:cubicBezTo>
                  <a:cubicBezTo>
                    <a:pt x="1951" y="1515"/>
                    <a:pt x="1523" y="1911"/>
                    <a:pt x="1023" y="1911"/>
                  </a:cubicBezTo>
                  <a:cubicBezTo>
                    <a:pt x="492" y="1911"/>
                    <a:pt x="64" y="1515"/>
                    <a:pt x="64" y="992"/>
                  </a:cubicBezTo>
                  <a:cubicBezTo>
                    <a:pt x="64" y="460"/>
                    <a:pt x="492" y="64"/>
                    <a:pt x="1023" y="64"/>
                  </a:cubicBezTo>
                  <a:close/>
                  <a:moveTo>
                    <a:pt x="1023" y="1"/>
                  </a:moveTo>
                  <a:cubicBezTo>
                    <a:pt x="460" y="1"/>
                    <a:pt x="1" y="429"/>
                    <a:pt x="1" y="992"/>
                  </a:cubicBezTo>
                  <a:cubicBezTo>
                    <a:pt x="1" y="1546"/>
                    <a:pt x="460" y="1982"/>
                    <a:pt x="1023" y="1982"/>
                  </a:cubicBezTo>
                  <a:cubicBezTo>
                    <a:pt x="1586" y="1982"/>
                    <a:pt x="2014" y="1546"/>
                    <a:pt x="2014" y="992"/>
                  </a:cubicBezTo>
                  <a:cubicBezTo>
                    <a:pt x="2014" y="429"/>
                    <a:pt x="1586" y="1"/>
                    <a:pt x="10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15;p39">
              <a:extLst>
                <a:ext uri="{FF2B5EF4-FFF2-40B4-BE49-F238E27FC236}">
                  <a16:creationId xmlns:a16="http://schemas.microsoft.com/office/drawing/2014/main" id="{B8E4DB4D-C936-2E28-3E5E-585DD753CBA1}"/>
                </a:ext>
              </a:extLst>
            </p:cNvPr>
            <p:cNvSpPr/>
            <p:nvPr/>
          </p:nvSpPr>
          <p:spPr>
            <a:xfrm>
              <a:off x="5538502" y="1690435"/>
              <a:ext cx="159391" cy="160336"/>
            </a:xfrm>
            <a:custGeom>
              <a:avLst/>
              <a:gdLst/>
              <a:ahLst/>
              <a:cxnLst/>
              <a:rect l="l" t="t" r="r" b="b"/>
              <a:pathLst>
                <a:path w="1349" h="1357" extrusionOk="0">
                  <a:moveTo>
                    <a:pt x="690" y="104"/>
                  </a:moveTo>
                  <a:cubicBezTo>
                    <a:pt x="1023" y="104"/>
                    <a:pt x="1285" y="366"/>
                    <a:pt x="1285" y="699"/>
                  </a:cubicBezTo>
                  <a:cubicBezTo>
                    <a:pt x="1285" y="1024"/>
                    <a:pt x="1023" y="1293"/>
                    <a:pt x="690" y="1293"/>
                  </a:cubicBezTo>
                  <a:cubicBezTo>
                    <a:pt x="357" y="1293"/>
                    <a:pt x="64" y="1024"/>
                    <a:pt x="64" y="699"/>
                  </a:cubicBezTo>
                  <a:cubicBezTo>
                    <a:pt x="64" y="366"/>
                    <a:pt x="357" y="104"/>
                    <a:pt x="690" y="104"/>
                  </a:cubicBezTo>
                  <a:close/>
                  <a:moveTo>
                    <a:pt x="690" y="1"/>
                  </a:moveTo>
                  <a:cubicBezTo>
                    <a:pt x="294" y="1"/>
                    <a:pt x="0" y="334"/>
                    <a:pt x="0" y="699"/>
                  </a:cubicBezTo>
                  <a:cubicBezTo>
                    <a:pt x="0" y="1055"/>
                    <a:pt x="294" y="1356"/>
                    <a:pt x="690" y="1356"/>
                  </a:cubicBezTo>
                  <a:cubicBezTo>
                    <a:pt x="1055" y="1356"/>
                    <a:pt x="1348" y="1055"/>
                    <a:pt x="1348" y="699"/>
                  </a:cubicBezTo>
                  <a:cubicBezTo>
                    <a:pt x="1348" y="334"/>
                    <a:pt x="1055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6;p39">
              <a:extLst>
                <a:ext uri="{FF2B5EF4-FFF2-40B4-BE49-F238E27FC236}">
                  <a16:creationId xmlns:a16="http://schemas.microsoft.com/office/drawing/2014/main" id="{D5774963-1CCF-A7BC-DC99-ECB0B3460D2B}"/>
                </a:ext>
              </a:extLst>
            </p:cNvPr>
            <p:cNvSpPr/>
            <p:nvPr/>
          </p:nvSpPr>
          <p:spPr>
            <a:xfrm>
              <a:off x="5576902" y="1729780"/>
              <a:ext cx="82590" cy="85426"/>
            </a:xfrm>
            <a:custGeom>
              <a:avLst/>
              <a:gdLst/>
              <a:ahLst/>
              <a:cxnLst/>
              <a:rect l="l" t="t" r="r" b="b"/>
              <a:pathLst>
                <a:path w="699" h="723" extrusionOk="0">
                  <a:moveTo>
                    <a:pt x="365" y="64"/>
                  </a:moveTo>
                  <a:cubicBezTo>
                    <a:pt x="500" y="64"/>
                    <a:pt x="627" y="199"/>
                    <a:pt x="627" y="366"/>
                  </a:cubicBezTo>
                  <a:cubicBezTo>
                    <a:pt x="627" y="524"/>
                    <a:pt x="500" y="659"/>
                    <a:pt x="365" y="659"/>
                  </a:cubicBezTo>
                  <a:cubicBezTo>
                    <a:pt x="199" y="659"/>
                    <a:pt x="72" y="524"/>
                    <a:pt x="72" y="366"/>
                  </a:cubicBezTo>
                  <a:cubicBezTo>
                    <a:pt x="72" y="199"/>
                    <a:pt x="199" y="64"/>
                    <a:pt x="365" y="64"/>
                  </a:cubicBezTo>
                  <a:close/>
                  <a:moveTo>
                    <a:pt x="365" y="1"/>
                  </a:moveTo>
                  <a:cubicBezTo>
                    <a:pt x="167" y="1"/>
                    <a:pt x="0" y="167"/>
                    <a:pt x="0" y="366"/>
                  </a:cubicBezTo>
                  <a:cubicBezTo>
                    <a:pt x="0" y="564"/>
                    <a:pt x="167" y="722"/>
                    <a:pt x="365" y="722"/>
                  </a:cubicBezTo>
                  <a:cubicBezTo>
                    <a:pt x="563" y="722"/>
                    <a:pt x="698" y="564"/>
                    <a:pt x="698" y="366"/>
                  </a:cubicBezTo>
                  <a:cubicBezTo>
                    <a:pt x="698" y="167"/>
                    <a:pt x="563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7;p39">
              <a:extLst>
                <a:ext uri="{FF2B5EF4-FFF2-40B4-BE49-F238E27FC236}">
                  <a16:creationId xmlns:a16="http://schemas.microsoft.com/office/drawing/2014/main" id="{4B78825C-CA1B-4272-01FD-423FA392DBE5}"/>
                </a:ext>
              </a:extLst>
            </p:cNvPr>
            <p:cNvSpPr/>
            <p:nvPr/>
          </p:nvSpPr>
          <p:spPr>
            <a:xfrm>
              <a:off x="5416685" y="1764518"/>
              <a:ext cx="203463" cy="15951"/>
            </a:xfrm>
            <a:custGeom>
              <a:avLst/>
              <a:gdLst/>
              <a:ahLst/>
              <a:cxnLst/>
              <a:rect l="l" t="t" r="r" b="b"/>
              <a:pathLst>
                <a:path w="1722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721" y="13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8;p39">
              <a:extLst>
                <a:ext uri="{FF2B5EF4-FFF2-40B4-BE49-F238E27FC236}">
                  <a16:creationId xmlns:a16="http://schemas.microsoft.com/office/drawing/2014/main" id="{B830E9CD-4C8C-3544-330F-7CB9738C3D27}"/>
                </a:ext>
              </a:extLst>
            </p:cNvPr>
            <p:cNvSpPr/>
            <p:nvPr/>
          </p:nvSpPr>
          <p:spPr>
            <a:xfrm>
              <a:off x="5378285" y="1749512"/>
              <a:ext cx="81645" cy="27294"/>
            </a:xfrm>
            <a:custGeom>
              <a:avLst/>
              <a:gdLst/>
              <a:ahLst/>
              <a:cxnLst/>
              <a:rect l="l" t="t" r="r" b="b"/>
              <a:pathLst>
                <a:path w="691" h="231" extrusionOk="0">
                  <a:moveTo>
                    <a:pt x="1" y="0"/>
                  </a:moveTo>
                  <a:lnTo>
                    <a:pt x="294" y="230"/>
                  </a:lnTo>
                  <a:lnTo>
                    <a:pt x="691" y="19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9;p39">
              <a:extLst>
                <a:ext uri="{FF2B5EF4-FFF2-40B4-BE49-F238E27FC236}">
                  <a16:creationId xmlns:a16="http://schemas.microsoft.com/office/drawing/2014/main" id="{39F0093B-8D8B-A78B-A56C-D744C6054A14}"/>
                </a:ext>
              </a:extLst>
            </p:cNvPr>
            <p:cNvSpPr/>
            <p:nvPr/>
          </p:nvSpPr>
          <p:spPr>
            <a:xfrm>
              <a:off x="5378285" y="1768180"/>
              <a:ext cx="81645" cy="28239"/>
            </a:xfrm>
            <a:custGeom>
              <a:avLst/>
              <a:gdLst/>
              <a:ahLst/>
              <a:cxnLst/>
              <a:rect l="l" t="t" r="r" b="b"/>
              <a:pathLst>
                <a:path w="691" h="239" extrusionOk="0">
                  <a:moveTo>
                    <a:pt x="294" y="1"/>
                  </a:moveTo>
                  <a:lnTo>
                    <a:pt x="1" y="239"/>
                  </a:lnTo>
                  <a:lnTo>
                    <a:pt x="524" y="239"/>
                  </a:lnTo>
                  <a:lnTo>
                    <a:pt x="691" y="4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520;p39">
            <a:extLst>
              <a:ext uri="{FF2B5EF4-FFF2-40B4-BE49-F238E27FC236}">
                <a16:creationId xmlns:a16="http://schemas.microsoft.com/office/drawing/2014/main" id="{6A4E63D5-D46D-AE01-91BE-6A28D9E5C454}"/>
              </a:ext>
            </a:extLst>
          </p:cNvPr>
          <p:cNvSpPr/>
          <p:nvPr/>
        </p:nvSpPr>
        <p:spPr>
          <a:xfrm>
            <a:off x="7992325" y="3438277"/>
            <a:ext cx="299877" cy="300823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521;p39">
            <a:extLst>
              <a:ext uri="{FF2B5EF4-FFF2-40B4-BE49-F238E27FC236}">
                <a16:creationId xmlns:a16="http://schemas.microsoft.com/office/drawing/2014/main" id="{82B757F8-FE9C-78B6-522D-5367DD52C9E8}"/>
              </a:ext>
            </a:extLst>
          </p:cNvPr>
          <p:cNvSpPr/>
          <p:nvPr/>
        </p:nvSpPr>
        <p:spPr>
          <a:xfrm>
            <a:off x="6447100" y="192388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2522;p39">
            <a:extLst>
              <a:ext uri="{FF2B5EF4-FFF2-40B4-BE49-F238E27FC236}">
                <a16:creationId xmlns:a16="http://schemas.microsoft.com/office/drawing/2014/main" id="{DDB773A3-6810-0561-8023-A963B4F0C089}"/>
              </a:ext>
            </a:extLst>
          </p:cNvPr>
          <p:cNvSpPr/>
          <p:nvPr/>
        </p:nvSpPr>
        <p:spPr>
          <a:xfrm>
            <a:off x="7337800" y="192388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" name="Google Shape;2523;p39">
            <a:extLst>
              <a:ext uri="{FF2B5EF4-FFF2-40B4-BE49-F238E27FC236}">
                <a16:creationId xmlns:a16="http://schemas.microsoft.com/office/drawing/2014/main" id="{CA502654-8978-1FD6-F06B-5199750ED866}"/>
              </a:ext>
            </a:extLst>
          </p:cNvPr>
          <p:cNvSpPr/>
          <p:nvPr/>
        </p:nvSpPr>
        <p:spPr>
          <a:xfrm>
            <a:off x="6447100" y="279956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" name="Google Shape;2524;p39">
            <a:extLst>
              <a:ext uri="{FF2B5EF4-FFF2-40B4-BE49-F238E27FC236}">
                <a16:creationId xmlns:a16="http://schemas.microsoft.com/office/drawing/2014/main" id="{3EDD1CD3-4C7D-5954-31C5-4321810A28C4}"/>
              </a:ext>
            </a:extLst>
          </p:cNvPr>
          <p:cNvSpPr/>
          <p:nvPr/>
        </p:nvSpPr>
        <p:spPr>
          <a:xfrm>
            <a:off x="7337800" y="2799563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5" name="Google Shape;3716;p76">
            <a:extLst>
              <a:ext uri="{FF2B5EF4-FFF2-40B4-BE49-F238E27FC236}">
                <a16:creationId xmlns:a16="http://schemas.microsoft.com/office/drawing/2014/main" id="{2A8D62CA-6F60-83EA-AEB6-535B6A2AB925}"/>
              </a:ext>
            </a:extLst>
          </p:cNvPr>
          <p:cNvSpPr/>
          <p:nvPr/>
        </p:nvSpPr>
        <p:spPr>
          <a:xfrm>
            <a:off x="837690" y="4783590"/>
            <a:ext cx="1038143" cy="1399231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3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D2E8-49EA-141E-03A5-60E3FE50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545" y="123558"/>
            <a:ext cx="5636455" cy="333422"/>
          </a:xfrm>
        </p:spPr>
        <p:txBody>
          <a:bodyPr>
            <a:normAutofit fontScale="90000"/>
          </a:bodyPr>
          <a:lstStyle/>
          <a:p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Crédito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268067-3A12-D500-E4B6-BE78DF6C98FE}"/>
              </a:ext>
            </a:extLst>
          </p:cNvPr>
          <p:cNvSpPr/>
          <p:nvPr/>
        </p:nvSpPr>
        <p:spPr>
          <a:xfrm>
            <a:off x="1756662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Captação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1946176-A0D6-E626-0F36-DF82547CD96E}"/>
              </a:ext>
            </a:extLst>
          </p:cNvPr>
          <p:cNvSpPr/>
          <p:nvPr/>
        </p:nvSpPr>
        <p:spPr>
          <a:xfrm>
            <a:off x="5005753" y="530407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Segmentação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20793B-0663-2C79-A9B8-E4834D080B16}"/>
              </a:ext>
            </a:extLst>
          </p:cNvPr>
          <p:cNvSpPr/>
          <p:nvPr/>
        </p:nvSpPr>
        <p:spPr>
          <a:xfrm>
            <a:off x="8154596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Valoração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44CAC2-894D-208A-F18C-1906D5821EC5}"/>
              </a:ext>
            </a:extLst>
          </p:cNvPr>
          <p:cNvSpPr/>
          <p:nvPr/>
        </p:nvSpPr>
        <p:spPr>
          <a:xfrm>
            <a:off x="8154596" y="4243662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Manutenção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5CD6366-2CC0-CC1B-4847-9A877C4FFDE7}"/>
              </a:ext>
            </a:extLst>
          </p:cNvPr>
          <p:cNvSpPr/>
          <p:nvPr/>
        </p:nvSpPr>
        <p:spPr>
          <a:xfrm>
            <a:off x="1756662" y="4270944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Recuperação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925D99B-1CF7-F679-E480-9A94715216CF}"/>
              </a:ext>
            </a:extLst>
          </p:cNvPr>
          <p:cNvSpPr/>
          <p:nvPr/>
        </p:nvSpPr>
        <p:spPr>
          <a:xfrm>
            <a:off x="5038578" y="2915529"/>
            <a:ext cx="2574388" cy="10269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Riscos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4D2C39-40B8-288C-9ACF-D1984CD2BBC2}"/>
              </a:ext>
            </a:extLst>
          </p:cNvPr>
          <p:cNvSpPr/>
          <p:nvPr/>
        </p:nvSpPr>
        <p:spPr>
          <a:xfrm>
            <a:off x="4955629" y="5200230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Cobrança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D5ED0A32-4382-9E5F-3C47-C0B79E509ADC}"/>
              </a:ext>
            </a:extLst>
          </p:cNvPr>
          <p:cNvSpPr/>
          <p:nvPr/>
        </p:nvSpPr>
        <p:spPr>
          <a:xfrm>
            <a:off x="9441790" y="2915529"/>
            <a:ext cx="323647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C84A582A-2AF7-9885-37E3-99EB36ED96B5}"/>
              </a:ext>
            </a:extLst>
          </p:cNvPr>
          <p:cNvSpPr/>
          <p:nvPr/>
        </p:nvSpPr>
        <p:spPr>
          <a:xfrm flipV="1">
            <a:off x="2776063" y="2915527"/>
            <a:ext cx="339999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23">
            <a:extLst>
              <a:ext uri="{FF2B5EF4-FFF2-40B4-BE49-F238E27FC236}">
                <a16:creationId xmlns:a16="http://schemas.microsoft.com/office/drawing/2014/main" id="{6AE69DD7-EF3A-2C33-AE49-77224DCD9848}"/>
              </a:ext>
            </a:extLst>
          </p:cNvPr>
          <p:cNvSpPr/>
          <p:nvPr/>
        </p:nvSpPr>
        <p:spPr>
          <a:xfrm>
            <a:off x="2961931" y="858881"/>
            <a:ext cx="1537416" cy="46908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949559AE-2141-1728-566A-2830DA4E3482}"/>
              </a:ext>
            </a:extLst>
          </p:cNvPr>
          <p:cNvSpPr/>
          <p:nvPr/>
        </p:nvSpPr>
        <p:spPr>
          <a:xfrm rot="5400000">
            <a:off x="8672264" y="387535"/>
            <a:ext cx="486525" cy="152186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E4E10592-37BA-59B6-72EA-2C2A3F6383B3}"/>
              </a:ext>
            </a:extLst>
          </p:cNvPr>
          <p:cNvSpPr/>
          <p:nvPr/>
        </p:nvSpPr>
        <p:spPr>
          <a:xfrm rot="10800000">
            <a:off x="8083777" y="5424440"/>
            <a:ext cx="1521862" cy="57851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BF58254-4AA3-74D1-A1DF-69251CC151B8}"/>
              </a:ext>
            </a:extLst>
          </p:cNvPr>
          <p:cNvSpPr/>
          <p:nvPr/>
        </p:nvSpPr>
        <p:spPr>
          <a:xfrm rot="16200000">
            <a:off x="3314090" y="4773513"/>
            <a:ext cx="645966" cy="172454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007C4E4-7E6E-4A63-A907-E4F8D4628E27}"/>
              </a:ext>
            </a:extLst>
          </p:cNvPr>
          <p:cNvSpPr/>
          <p:nvPr/>
        </p:nvSpPr>
        <p:spPr>
          <a:xfrm>
            <a:off x="5263905" y="29444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E08EC6-451C-3BCE-2C14-590C9271A538}"/>
              </a:ext>
            </a:extLst>
          </p:cNvPr>
          <p:cNvSpPr/>
          <p:nvPr/>
        </p:nvSpPr>
        <p:spPr>
          <a:xfrm>
            <a:off x="5263905" y="2326000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0F6E4B0-33A8-4CE9-E142-589FD87725C6}"/>
              </a:ext>
            </a:extLst>
          </p:cNvPr>
          <p:cNvSpPr/>
          <p:nvPr/>
        </p:nvSpPr>
        <p:spPr>
          <a:xfrm>
            <a:off x="5263905" y="1780380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AF65A36-E1C0-8B96-461A-6A50C450225C}"/>
              </a:ext>
            </a:extLst>
          </p:cNvPr>
          <p:cNvSpPr/>
          <p:nvPr/>
        </p:nvSpPr>
        <p:spPr>
          <a:xfrm>
            <a:off x="5263905" y="1132917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187868C-AB35-524B-5264-DFA8509632FD}"/>
              </a:ext>
            </a:extLst>
          </p:cNvPr>
          <p:cNvSpPr/>
          <p:nvPr/>
        </p:nvSpPr>
        <p:spPr>
          <a:xfrm>
            <a:off x="1929264" y="2689835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C05E66-3736-BDD6-4E82-52DC1CECB361}"/>
              </a:ext>
            </a:extLst>
          </p:cNvPr>
          <p:cNvSpPr/>
          <p:nvPr/>
        </p:nvSpPr>
        <p:spPr>
          <a:xfrm>
            <a:off x="1916198" y="1516436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14A5DA1-A975-F22A-4D3A-735B54BA73BC}"/>
              </a:ext>
            </a:extLst>
          </p:cNvPr>
          <p:cNvSpPr/>
          <p:nvPr/>
        </p:nvSpPr>
        <p:spPr>
          <a:xfrm>
            <a:off x="571130" y="2279363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2675201D-D04E-B285-95F4-26EA4827B5A9}"/>
              </a:ext>
            </a:extLst>
          </p:cNvPr>
          <p:cNvSpPr/>
          <p:nvPr/>
        </p:nvSpPr>
        <p:spPr>
          <a:xfrm>
            <a:off x="1728186" y="1607619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65DE420-AE6A-53F4-847A-6B10077FF578}"/>
              </a:ext>
            </a:extLst>
          </p:cNvPr>
          <p:cNvSpPr/>
          <p:nvPr/>
        </p:nvSpPr>
        <p:spPr>
          <a:xfrm>
            <a:off x="1728186" y="2742481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C415A0-2703-59A6-2267-497895DC8E27}"/>
              </a:ext>
            </a:extLst>
          </p:cNvPr>
          <p:cNvCxnSpPr>
            <a:cxnSpLocks/>
          </p:cNvCxnSpPr>
          <p:nvPr/>
        </p:nvCxnSpPr>
        <p:spPr>
          <a:xfrm flipV="1">
            <a:off x="759040" y="1731907"/>
            <a:ext cx="878890" cy="5489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B10EB2-0A74-F8FB-0564-27AC074B241A}"/>
              </a:ext>
            </a:extLst>
          </p:cNvPr>
          <p:cNvCxnSpPr/>
          <p:nvPr/>
        </p:nvCxnSpPr>
        <p:spPr>
          <a:xfrm>
            <a:off x="759040" y="2403651"/>
            <a:ext cx="878890" cy="4009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43DC38-A94A-73E6-431E-D7904D452291}"/>
              </a:ext>
            </a:extLst>
          </p:cNvPr>
          <p:cNvCxnSpPr/>
          <p:nvPr/>
        </p:nvCxnSpPr>
        <p:spPr>
          <a:xfrm flipV="1">
            <a:off x="3417351" y="1286348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98841046-1B22-027C-A7FF-18D922CB1B95}"/>
              </a:ext>
            </a:extLst>
          </p:cNvPr>
          <p:cNvSpPr/>
          <p:nvPr/>
        </p:nvSpPr>
        <p:spPr>
          <a:xfrm>
            <a:off x="5064158" y="122420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73F9C0B-9F57-F8F9-C371-850E3919CF32}"/>
              </a:ext>
            </a:extLst>
          </p:cNvPr>
          <p:cNvCxnSpPr/>
          <p:nvPr/>
        </p:nvCxnSpPr>
        <p:spPr>
          <a:xfrm>
            <a:off x="3417351" y="1813090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6A3B4971-7EAD-E1FF-C643-D8CC9A449466}"/>
              </a:ext>
            </a:extLst>
          </p:cNvPr>
          <p:cNvSpPr/>
          <p:nvPr/>
        </p:nvSpPr>
        <p:spPr>
          <a:xfrm>
            <a:off x="5064158" y="184268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C2323C8-DC1A-4D6C-9A51-F676EB743BC9}"/>
              </a:ext>
            </a:extLst>
          </p:cNvPr>
          <p:cNvCxnSpPr/>
          <p:nvPr/>
        </p:nvCxnSpPr>
        <p:spPr>
          <a:xfrm flipV="1">
            <a:off x="3417351" y="2422690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5F51317A-FA79-AD31-157D-6609481679EA}"/>
              </a:ext>
            </a:extLst>
          </p:cNvPr>
          <p:cNvSpPr/>
          <p:nvPr/>
        </p:nvSpPr>
        <p:spPr>
          <a:xfrm>
            <a:off x="5064158" y="2360546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AC4E4DE-3149-EC5C-AA53-929396476E87}"/>
              </a:ext>
            </a:extLst>
          </p:cNvPr>
          <p:cNvCxnSpPr/>
          <p:nvPr/>
        </p:nvCxnSpPr>
        <p:spPr>
          <a:xfrm>
            <a:off x="3417351" y="2949432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68018DF-E0E5-4782-2FF3-6AC9DBD965E6}"/>
              </a:ext>
            </a:extLst>
          </p:cNvPr>
          <p:cNvSpPr/>
          <p:nvPr/>
        </p:nvSpPr>
        <p:spPr>
          <a:xfrm>
            <a:off x="5064158" y="297902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636F1D3-2CE5-7494-9EAA-F2B6201DAB03}"/>
              </a:ext>
            </a:extLst>
          </p:cNvPr>
          <p:cNvSpPr txBox="1"/>
          <p:nvPr/>
        </p:nvSpPr>
        <p:spPr>
          <a:xfrm>
            <a:off x="82856" y="2203241"/>
            <a:ext cx="488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/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/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/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/>
              <p:nvPr/>
            </p:nvSpPr>
            <p:spPr>
              <a:xfrm>
                <a:off x="5162107" y="1821049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07" y="1821049"/>
                <a:ext cx="2995118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/>
              <p:nvPr/>
            </p:nvSpPr>
            <p:spPr>
              <a:xfrm>
                <a:off x="5112985" y="2371922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𝑨𝑻𝒓𝒂𝒔𝒐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85" y="2371922"/>
                <a:ext cx="2815537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/>
              <p:nvPr/>
            </p:nvSpPr>
            <p:spPr>
              <a:xfrm>
                <a:off x="5180155" y="2949432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55" y="2949432"/>
                <a:ext cx="2977070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A249EA1-20C6-34FE-86F7-B31061BD4A66}"/>
              </a:ext>
            </a:extLst>
          </p:cNvPr>
          <p:cNvCxnSpPr/>
          <p:nvPr/>
        </p:nvCxnSpPr>
        <p:spPr>
          <a:xfrm>
            <a:off x="8229600" y="1286348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C61559C-F14B-2CDF-4B87-F4866AB49C4F}"/>
              </a:ext>
            </a:extLst>
          </p:cNvPr>
          <p:cNvCxnSpPr/>
          <p:nvPr/>
        </p:nvCxnSpPr>
        <p:spPr>
          <a:xfrm>
            <a:off x="8229600" y="1929343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1D08788-3528-1A18-26B0-A72A8F3A5CEB}"/>
              </a:ext>
            </a:extLst>
          </p:cNvPr>
          <p:cNvCxnSpPr/>
          <p:nvPr/>
        </p:nvCxnSpPr>
        <p:spPr>
          <a:xfrm>
            <a:off x="8229600" y="2464851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D0B6D74-0EE5-4B0A-64B8-DB07492EE0E9}"/>
              </a:ext>
            </a:extLst>
          </p:cNvPr>
          <p:cNvCxnSpPr/>
          <p:nvPr/>
        </p:nvCxnSpPr>
        <p:spPr>
          <a:xfrm>
            <a:off x="8229600" y="3084735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F896B6A-86AB-C025-A199-12B9B1BB096F}"/>
              </a:ext>
            </a:extLst>
          </p:cNvPr>
          <p:cNvSpPr/>
          <p:nvPr/>
        </p:nvSpPr>
        <p:spPr>
          <a:xfrm>
            <a:off x="9111322" y="2940376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01BAF1A-0F6D-C2F1-D305-B8AAC1F6BF8C}"/>
              </a:ext>
            </a:extLst>
          </p:cNvPr>
          <p:cNvSpPr/>
          <p:nvPr/>
        </p:nvSpPr>
        <p:spPr>
          <a:xfrm>
            <a:off x="9111322" y="232189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37A5243-86A8-B364-6F33-A939A5DE4500}"/>
              </a:ext>
            </a:extLst>
          </p:cNvPr>
          <p:cNvSpPr/>
          <p:nvPr/>
        </p:nvSpPr>
        <p:spPr>
          <a:xfrm>
            <a:off x="9111322" y="17762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109D608-86A8-AAAF-7DF9-3B13ECFC02D7}"/>
              </a:ext>
            </a:extLst>
          </p:cNvPr>
          <p:cNvSpPr/>
          <p:nvPr/>
        </p:nvSpPr>
        <p:spPr>
          <a:xfrm>
            <a:off x="9111322" y="1128815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8EBE0BA2-3327-2272-3F4D-9C9241B0B285}"/>
              </a:ext>
            </a:extLst>
          </p:cNvPr>
          <p:cNvSpPr/>
          <p:nvPr/>
        </p:nvSpPr>
        <p:spPr>
          <a:xfrm>
            <a:off x="8911575" y="122010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02D2D150-611B-8586-E532-507AC347E794}"/>
              </a:ext>
            </a:extLst>
          </p:cNvPr>
          <p:cNvSpPr/>
          <p:nvPr/>
        </p:nvSpPr>
        <p:spPr>
          <a:xfrm>
            <a:off x="8911575" y="1838580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5F34518E-2C7A-FE55-A6CD-0378C5DF5699}"/>
              </a:ext>
            </a:extLst>
          </p:cNvPr>
          <p:cNvSpPr/>
          <p:nvPr/>
        </p:nvSpPr>
        <p:spPr>
          <a:xfrm>
            <a:off x="8911575" y="235644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D0B2A57-2EF0-BCF1-064B-815561FAF9D6}"/>
              </a:ext>
            </a:extLst>
          </p:cNvPr>
          <p:cNvSpPr/>
          <p:nvPr/>
        </p:nvSpPr>
        <p:spPr>
          <a:xfrm>
            <a:off x="8911575" y="297492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468933B-78DC-9829-2531-38D8CC082585}"/>
              </a:ext>
            </a:extLst>
          </p:cNvPr>
          <p:cNvSpPr txBox="1"/>
          <p:nvPr/>
        </p:nvSpPr>
        <p:spPr>
          <a:xfrm>
            <a:off x="9214176" y="1173586"/>
            <a:ext cx="25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Mau Pagador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/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/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𝑴𝒂𝒖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/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3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A137145E-EE79-BA18-7625-B9D5C1601B81}"/>
              </a:ext>
            </a:extLst>
          </p:cNvPr>
          <p:cNvSpPr/>
          <p:nvPr/>
        </p:nvSpPr>
        <p:spPr>
          <a:xfrm>
            <a:off x="0" y="0"/>
            <a:ext cx="5051394" cy="6858000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6F8CCC3-00D3-968F-3B75-C2770F5C4017}"/>
              </a:ext>
            </a:extLst>
          </p:cNvPr>
          <p:cNvSpPr/>
          <p:nvPr/>
        </p:nvSpPr>
        <p:spPr>
          <a:xfrm rot="5400000">
            <a:off x="2331791" y="2055844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00A7D93-88AE-E7B6-160C-23583CFBFEA4}"/>
              </a:ext>
            </a:extLst>
          </p:cNvPr>
          <p:cNvSpPr/>
          <p:nvPr/>
        </p:nvSpPr>
        <p:spPr>
          <a:xfrm rot="5400000">
            <a:off x="1893823" y="2064642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F5CAD6-659B-D72A-DEF1-B6C9C67849E4}"/>
              </a:ext>
            </a:extLst>
          </p:cNvPr>
          <p:cNvSpPr/>
          <p:nvPr/>
        </p:nvSpPr>
        <p:spPr>
          <a:xfrm rot="5400000">
            <a:off x="1309381" y="2071970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D8C2782-DD5C-309C-EBF9-D97468EC8D67}"/>
              </a:ext>
            </a:extLst>
          </p:cNvPr>
          <p:cNvSpPr/>
          <p:nvPr/>
        </p:nvSpPr>
        <p:spPr>
          <a:xfrm rot="5400000">
            <a:off x="871412" y="2055846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8B579E88-A6C4-811B-84EA-0DF2B3012045}"/>
              </a:ext>
            </a:extLst>
          </p:cNvPr>
          <p:cNvSpPr/>
          <p:nvPr/>
        </p:nvSpPr>
        <p:spPr>
          <a:xfrm>
            <a:off x="1506244" y="381741"/>
            <a:ext cx="1747422" cy="870011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1CE7B-28F0-E5CB-D99D-FDB0086D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293877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08E50-E764-CEC3-9CB0-7020F26253B7}"/>
              </a:ext>
            </a:extLst>
          </p:cNvPr>
          <p:cNvSpPr txBox="1"/>
          <p:nvPr/>
        </p:nvSpPr>
        <p:spPr>
          <a:xfrm>
            <a:off x="5051394" y="1873906"/>
            <a:ext cx="697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F777C0D-99E4-75CA-8CB7-9C1CA06912BE}"/>
              </a:ext>
            </a:extLst>
          </p:cNvPr>
          <p:cNvSpPr/>
          <p:nvPr/>
        </p:nvSpPr>
        <p:spPr>
          <a:xfrm>
            <a:off x="5486400" y="5051394"/>
            <a:ext cx="5495277" cy="1512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Galdenoro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Leopoldo André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CC78FD4D-F760-EAEA-8603-B6C3D8A1D4E6}"/>
              </a:ext>
            </a:extLst>
          </p:cNvPr>
          <p:cNvSpPr/>
          <p:nvPr/>
        </p:nvSpPr>
        <p:spPr>
          <a:xfrm>
            <a:off x="1789590" y="479394"/>
            <a:ext cx="1180730" cy="674703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AA6FF8-A5BA-8700-BD7A-3A26BBDF857B}"/>
              </a:ext>
            </a:extLst>
          </p:cNvPr>
          <p:cNvSpPr/>
          <p:nvPr/>
        </p:nvSpPr>
        <p:spPr>
          <a:xfrm>
            <a:off x="1506244" y="1251752"/>
            <a:ext cx="1747422" cy="1775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94BA112-B68A-07D5-D9F1-558B29A2F592}"/>
              </a:ext>
            </a:extLst>
          </p:cNvPr>
          <p:cNvSpPr/>
          <p:nvPr/>
        </p:nvSpPr>
        <p:spPr>
          <a:xfrm rot="10800000">
            <a:off x="1502544" y="2974021"/>
            <a:ext cx="1747420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93DD7B7-CBC9-7C9A-7D8E-061BF6D05E92}"/>
              </a:ext>
            </a:extLst>
          </p:cNvPr>
          <p:cNvSpPr/>
          <p:nvPr/>
        </p:nvSpPr>
        <p:spPr>
          <a:xfrm rot="10800000">
            <a:off x="1536942" y="3054620"/>
            <a:ext cx="1678621" cy="134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Gráfico 55" descr="Moedas">
            <a:extLst>
              <a:ext uri="{FF2B5EF4-FFF2-40B4-BE49-F238E27FC236}">
                <a16:creationId xmlns:a16="http://schemas.microsoft.com/office/drawing/2014/main" id="{872B1853-6F43-57D8-E660-4A946F051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8419" y="632574"/>
            <a:ext cx="593324" cy="593324"/>
          </a:xfrm>
          <a:prstGeom prst="rect">
            <a:avLst/>
          </a:prstGeom>
        </p:spPr>
      </p:pic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8F958488-9D5A-7E51-05A1-FC27DC16E6A4}"/>
              </a:ext>
            </a:extLst>
          </p:cNvPr>
          <p:cNvCxnSpPr>
            <a:cxnSpLocks/>
          </p:cNvCxnSpPr>
          <p:nvPr/>
        </p:nvCxnSpPr>
        <p:spPr>
          <a:xfrm flipH="1">
            <a:off x="804169" y="3429000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BB5C082-1577-AA94-74E2-D7A59F9AABF1}"/>
              </a:ext>
            </a:extLst>
          </p:cNvPr>
          <p:cNvCxnSpPr>
            <a:cxnSpLocks/>
          </p:cNvCxnSpPr>
          <p:nvPr/>
        </p:nvCxnSpPr>
        <p:spPr>
          <a:xfrm flipH="1" flipV="1">
            <a:off x="2962923" y="3279709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6A10593F-E1BA-9435-A6A6-C38D52CF3352}"/>
              </a:ext>
            </a:extLst>
          </p:cNvPr>
          <p:cNvSpPr/>
          <p:nvPr/>
        </p:nvSpPr>
        <p:spPr>
          <a:xfrm>
            <a:off x="346229" y="5291091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EAE4452-DF98-7DC4-3A57-7F20FC9BD4D0}"/>
              </a:ext>
            </a:extLst>
          </p:cNvPr>
          <p:cNvSpPr/>
          <p:nvPr/>
        </p:nvSpPr>
        <p:spPr>
          <a:xfrm>
            <a:off x="493451" y="5376757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FAA9FA1-1840-81EC-058D-CA4CE4F21A67}"/>
              </a:ext>
            </a:extLst>
          </p:cNvPr>
          <p:cNvSpPr/>
          <p:nvPr/>
        </p:nvSpPr>
        <p:spPr>
          <a:xfrm>
            <a:off x="3419382" y="5206595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003D0B0E-3232-FA57-D1EB-F2832266B343}"/>
              </a:ext>
            </a:extLst>
          </p:cNvPr>
          <p:cNvSpPr/>
          <p:nvPr/>
        </p:nvSpPr>
        <p:spPr>
          <a:xfrm>
            <a:off x="3566604" y="5292261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</p:spTree>
    <p:extLst>
      <p:ext uri="{BB962C8B-B14F-4D97-AF65-F5344CB8AC3E}">
        <p14:creationId xmlns:p14="http://schemas.microsoft.com/office/powerpoint/2010/main" val="3865670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445</Words>
  <Application>Microsoft Office PowerPoint</Application>
  <PresentationFormat>Widescreen</PresentationFormat>
  <Paragraphs>88</Paragraphs>
  <Slides>9</Slides>
  <Notes>2</Notes>
  <HiddenSlides>5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Fira Sans Extra Condensed Medium</vt:lpstr>
      <vt:lpstr>Instrument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 de Crédito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Crédito</dc:title>
  <dc:creator>Leonardo Vargas</dc:creator>
  <cp:lastModifiedBy>Leonardo Vargas</cp:lastModifiedBy>
  <cp:revision>62</cp:revision>
  <dcterms:created xsi:type="dcterms:W3CDTF">2023-03-22T15:15:24Z</dcterms:created>
  <dcterms:modified xsi:type="dcterms:W3CDTF">2024-02-20T03:12:46Z</dcterms:modified>
</cp:coreProperties>
</file>