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E7B4-01DA-45B0-AD0D-587716E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F24307-4D1B-448F-A77A-212E43E0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F69BC-F463-4D5F-869C-B22A37EF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2AC5B-79A1-4D51-973C-7BE0F1CB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A7E8B-3825-418B-8FC0-71F229D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1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AEDB-5934-4829-BC08-2376D54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311EFA-B589-4664-9C73-A057978B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2947B-F4B9-4AE0-8054-B26C5851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64022-7136-4C9C-9752-FDCABE70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D9B22-9CAE-4347-87B5-D12839DD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3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C5BD9-4F0A-422D-94F8-E90FF45F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5B23F7-2264-462F-908A-6156E3942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6D2DE-90E1-47F0-AE96-78810FA7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4C813-9C07-49CD-878C-E419CB6D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B1E37-7E6B-4BE3-873C-4C94FDD4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EEA7F-CD88-4E10-A61E-064215CB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F400D-9417-4406-9E0A-88E37010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30AE7-DD5B-4216-AC15-999DB279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D82FC-684A-4BB7-AB03-A997431C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23BDC-910C-4AE8-AC07-C568FE1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8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3A1C3-27BD-4835-BB45-19E35813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F416A-30FA-4FEF-B658-A33C92F7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8631-674C-46C0-8022-61B07FB3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4FFE6-512C-4B2A-A8FF-D7456A1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AA6F6-1C1D-48B3-A288-3ECD03FE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81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2ED9-CEF9-4FF8-B8E6-722C245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D6454-4140-4533-A0AE-7C183970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6FE8E3-238A-4498-A2B0-75637363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F7503-EF4D-4E2A-971D-618C07BC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F6DFB-88B5-4103-A8AA-CBFA15FA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98CA9-2C20-49FD-A34E-69FB904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0D14-2AFC-4B0B-A928-B07B308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F5A6FE-95C7-4BED-82D6-B487BF62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367045-1D74-4B8F-8D62-13B94AD5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7F20CF-6095-4D66-9E68-66DCEEE64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2A4D1E-B6C1-486F-B65F-AA7284DE3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3A159F-4559-4D25-BE40-22185852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CE7917-3B5F-427E-B12F-A904BEBF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FABE83-C910-4311-B3FA-AA8272F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14F88-52DC-42BD-AE90-5D315CE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C1F616-EA3F-4598-AC8C-8DA27B0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3A0DB7-94CC-47C9-994F-B3314F97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3A132F-3F3F-486C-839E-F5BFBE33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42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024A16-B60E-447B-A4DD-54F06E45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2EACE9-892A-46E6-BDAF-E1AADA1C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1F1A2-4ED5-47D7-8F45-2A14265D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32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53A5D-1E7C-413B-948C-7923FD64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7435D-5B9A-4A5B-8F2B-ADE268A4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013D8C-3FA2-406C-A224-1A87772A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687E5E-4DBD-4A23-849F-94837009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98D28-C4E0-4FEE-84BB-5D841F2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B68B47-F0D6-4394-B701-BE096C08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8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609D-61A6-4D86-99B9-006876F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0EA715-9D4A-495E-AAB7-DEF461E3C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48C784-8634-4A1B-8BD3-AC574687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09045-B7C1-4D81-B252-3C1F7236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FF16E5-362B-4ECE-9B46-A7D56364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6580B-0768-4F9D-B68B-52D32FE5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5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7326B-19D3-4B69-B8B1-25591685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35CD4-F7CC-45E3-AD83-46F169EF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CEEFF-5CA3-4F26-AF7F-66C831BF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7489-6DDB-487A-9ACC-C80190AE86BF}" type="datetimeFigureOut">
              <a:rPr lang="es-MX" smtClean="0"/>
              <a:t>04/11/2018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88B74-3DCA-4134-8479-7E5CBCA7C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CFD01-7345-440C-8572-578D64B50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6A05-77D5-455E-9BA0-0680C384F9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5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59D794C2-36A1-42A0-9F7F-21A7B6CD14F6}"/>
              </a:ext>
            </a:extLst>
          </p:cNvPr>
          <p:cNvGrpSpPr/>
          <p:nvPr/>
        </p:nvGrpSpPr>
        <p:grpSpPr>
          <a:xfrm>
            <a:off x="5301841" y="1198964"/>
            <a:ext cx="4899172" cy="2992217"/>
            <a:chOff x="5301841" y="1198964"/>
            <a:chExt cx="4899172" cy="2992217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5AC7F50-4044-4A58-8A51-617137555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4134"/>
            <a:stretch/>
          </p:blipFill>
          <p:spPr>
            <a:xfrm>
              <a:off x="6776676" y="1198964"/>
              <a:ext cx="3408730" cy="2990748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4DEE21E-63AB-4974-AACE-1377AD498197}"/>
                </a:ext>
              </a:extLst>
            </p:cNvPr>
            <p:cNvSpPr/>
            <p:nvPr/>
          </p:nvSpPr>
          <p:spPr>
            <a:xfrm>
              <a:off x="5301841" y="1200427"/>
              <a:ext cx="4883565" cy="2989285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67FB3005-D216-4070-B091-D1D6D6807826}"/>
                </a:ext>
              </a:extLst>
            </p:cNvPr>
            <p:cNvSpPr/>
            <p:nvPr/>
          </p:nvSpPr>
          <p:spPr>
            <a:xfrm rot="5400000">
              <a:off x="6976841" y="967008"/>
              <a:ext cx="2989287" cy="345905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45A046F-097D-4A54-9622-42B44968B8C3}"/>
                </a:ext>
              </a:extLst>
            </p:cNvPr>
            <p:cNvSpPr/>
            <p:nvPr/>
          </p:nvSpPr>
          <p:spPr>
            <a:xfrm>
              <a:off x="5301841" y="1201893"/>
              <a:ext cx="1440107" cy="2989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23790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vazquez</dc:creator>
  <cp:lastModifiedBy>leonardo vazquez</cp:lastModifiedBy>
  <cp:revision>5</cp:revision>
  <dcterms:created xsi:type="dcterms:W3CDTF">2018-11-05T02:20:35Z</dcterms:created>
  <dcterms:modified xsi:type="dcterms:W3CDTF">2018-11-05T02:58:04Z</dcterms:modified>
</cp:coreProperties>
</file>