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D378-D9F8-4C94-8139-CEE4912D8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EB820-B4EB-4AB6-86BD-32A3AAAFC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EC098-CC46-4013-B51E-64713B58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D2EC-6C51-4E57-80E6-4B47690C7A9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97F18-DF54-4E01-BF00-1F37505F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FE0DE-C9B0-400B-A989-39F5FF94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6DE7-8B37-4F20-BF7B-E5BC9DC63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0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B6B0-3DE8-46A7-81EE-BACE7796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C92A1-0445-4B7A-8D2B-CE15F9E01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FEDF-7FC4-4776-88BF-CA960181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D2EC-6C51-4E57-80E6-4B47690C7A9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88C66-B950-499B-967A-2DB9F5A4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BAD1F-A93B-4E16-B055-D6D3F7F9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6DE7-8B37-4F20-BF7B-E5BC9DC63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0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4065C-4D4B-423D-BB05-39B278F3C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46D49-5BDB-4CFC-AB81-3FCF01AD4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DE1D2-B7C6-40E2-AD87-9D0D5416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D2EC-6C51-4E57-80E6-4B47690C7A9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A9343-6B4C-4F6A-8DAC-BCCF36D2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B7B7F-A9C8-49C8-BBDC-6ADA98FA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6DE7-8B37-4F20-BF7B-E5BC9DC63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3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8DCC-C571-4238-9430-2EB8ECA4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CE89A-D241-4E9E-8078-CA7E1DA2F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6D603-C37E-485B-BD52-4BFED86B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D2EC-6C51-4E57-80E6-4B47690C7A9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B90AB-7AB9-430F-BD2B-2D32B057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5CA3B-D84F-4EF0-B639-A6D1BAB4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6DE7-8B37-4F20-BF7B-E5BC9DC63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74D0-466B-4C31-9111-9DB028B8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E0799-CFF5-418A-8AAE-A83932225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B7774-7DB7-470C-B824-597950F0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D2EC-6C51-4E57-80E6-4B47690C7A9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833AC-19D9-40A7-BD6B-B530489E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8BF15-5E57-4C99-9462-7C3BEA65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6DE7-8B37-4F20-BF7B-E5BC9DC63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6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9E37-3DB9-466F-BACC-A39B73EE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27969-B66D-4D2A-8FCB-4AABA1EB9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4969E-F324-4110-B089-077973BE7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69D88-7791-4783-AA97-1BAE12F9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D2EC-6C51-4E57-80E6-4B47690C7A9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4CF3D-DFCC-41F0-804D-ABDE0D4E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84D9F-B248-4C6C-9B27-A9C665F0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6DE7-8B37-4F20-BF7B-E5BC9DC63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1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D069-08FB-4A71-8EE1-96257A85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02C5C-22D6-46E3-BE84-182C0CF61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D043A-36BF-4416-923F-589EAE747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87450-9FB8-4F1B-9BCD-DA8915DEF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DC326-BAD5-485D-A7D9-11D48E3CB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36FB7-622D-458A-ABA6-C7A6E0B4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D2EC-6C51-4E57-80E6-4B47690C7A9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55718-5B46-45AF-9789-7A0548F0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4286C-833A-47C2-9B54-1E189714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6DE7-8B37-4F20-BF7B-E5BC9DC63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5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659C-0129-4D4D-ADDB-176F5601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54FA50-4064-4897-9F64-1F23FCAF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D2EC-6C51-4E57-80E6-4B47690C7A9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2AD0D-15DB-45AD-AF62-3CB62F8A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0BF17-8830-4B24-ABBA-69EA58BF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6DE7-8B37-4F20-BF7B-E5BC9DC63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0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BB1F0-E867-4C2E-9A5A-E7CA8B3C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D2EC-6C51-4E57-80E6-4B47690C7A9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C817A-5730-463E-A366-667E7A3D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6B7BD-C3EE-47E1-884D-6F34F6C4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6DE7-8B37-4F20-BF7B-E5BC9DC63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9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CD7D-31A6-4C78-AFA7-2A3B6DAC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DD1FE-94D9-4798-A6AA-947DEA830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5E34C-9913-4205-95D1-5D7274321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65BB2-4493-4F1F-A64F-3B2150EA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D2EC-6C51-4E57-80E6-4B47690C7A9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67AAA-E693-4AD2-BD91-D4B1727B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7B5B4-684A-4B03-AF97-7DAE4C79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6DE7-8B37-4F20-BF7B-E5BC9DC63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6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733B-AC9D-45D4-8FCB-902C89FB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61DA9-E7F4-4888-9253-BC743D97C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CE6CE-72CD-4985-BB81-26CA45553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87B31-BDB1-4A36-9861-B712D343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D2EC-6C51-4E57-80E6-4B47690C7A9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0D787-C850-4089-86DD-681E56E5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16DBA-31F9-40E1-80C2-5A4D491A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6DE7-8B37-4F20-BF7B-E5BC9DC63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1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93623-E42D-4AAC-A6ED-6454C6AF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23E05-65B0-4984-8DB5-05CE8CF89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DB9AB-5348-42B7-BB8F-618CEAFD7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BD2EC-6C51-4E57-80E6-4B47690C7A9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0BA77-3038-455C-8478-615AAE391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3DB7E-FA7D-46B8-BC65-4C442B143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66DE7-8B37-4F20-BF7B-E5BC9DC63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4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043546E-ED77-4261-92D3-6D93DBAC12D2}"/>
              </a:ext>
            </a:extLst>
          </p:cNvPr>
          <p:cNvGrpSpPr/>
          <p:nvPr/>
        </p:nvGrpSpPr>
        <p:grpSpPr>
          <a:xfrm>
            <a:off x="952500" y="0"/>
            <a:ext cx="10287000" cy="6858000"/>
            <a:chOff x="952500" y="0"/>
            <a:chExt cx="10287000" cy="6858000"/>
          </a:xfrm>
        </p:grpSpPr>
        <p:pic>
          <p:nvPicPr>
            <p:cNvPr id="1026" name="Picture 2" descr="space invaders la guerra de los mundos star wars">
              <a:extLst>
                <a:ext uri="{FF2B5EF4-FFF2-40B4-BE49-F238E27FC236}">
                  <a16:creationId xmlns:a16="http://schemas.microsoft.com/office/drawing/2014/main" id="{D771C800-778D-4BE2-B339-80B25CF3B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00" y="0"/>
              <a:ext cx="10287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5E9E50-64A7-4A89-82E2-30DDA5C30854}"/>
                </a:ext>
              </a:extLst>
            </p:cNvPr>
            <p:cNvSpPr/>
            <p:nvPr/>
          </p:nvSpPr>
          <p:spPr>
            <a:xfrm>
              <a:off x="2592729" y="4095824"/>
              <a:ext cx="7928657" cy="200054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perspectiveContrastingRightFacing"/>
              <a:lightRig rig="threePt" dir="t"/>
            </a:scene3d>
          </p:spPr>
          <p:txBody>
            <a:bodyPr wrap="square" lIns="91440" tIns="45720" rIns="91440" bIns="45720">
              <a:spAutoFit/>
              <a:scene3d>
                <a:camera prst="orthographicFront">
                  <a:rot lat="2399993" lon="0" rev="0"/>
                </a:camera>
                <a:lightRig rig="threePt" dir="t"/>
              </a:scene3d>
              <a:sp3d extrusionH="57150">
                <a:bevelT w="114300" h="38100"/>
                <a:bevelB w="69850"/>
              </a:sp3d>
            </a:bodyPr>
            <a:lstStyle/>
            <a:p>
              <a:pPr algn="ctr"/>
              <a:r>
                <a:rPr lang="en-US" sz="12400" b="1" cap="none" spc="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USB Edition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067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80EE82-631D-4883-8D36-7E6C747DC62A}"/>
              </a:ext>
            </a:extLst>
          </p:cNvPr>
          <p:cNvGrpSpPr>
            <a:grpSpLocks/>
          </p:cNvGrpSpPr>
          <p:nvPr/>
        </p:nvGrpSpPr>
        <p:grpSpPr>
          <a:xfrm>
            <a:off x="308658" y="590309"/>
            <a:ext cx="5486400" cy="2743200"/>
            <a:chOff x="3358986" y="2199190"/>
            <a:chExt cx="5926238" cy="3606478"/>
          </a:xfrm>
        </p:grpSpPr>
        <p:pic>
          <p:nvPicPr>
            <p:cNvPr id="2050" name="Picture 2" descr="Logo Space Invaders | Camisetas, Recuerdos de la infancia, Fondos gamers">
              <a:extLst>
                <a:ext uri="{FF2B5EF4-FFF2-40B4-BE49-F238E27FC236}">
                  <a16:creationId xmlns:a16="http://schemas.microsoft.com/office/drawing/2014/main" id="{736C5E04-F53A-4681-A9DE-1907CD53D4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137"/>
            <a:stretch/>
          </p:blipFill>
          <p:spPr bwMode="auto">
            <a:xfrm>
              <a:off x="3586705" y="2199190"/>
              <a:ext cx="5018590" cy="3606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DA52D75-8614-4BE6-941B-A44E74DFF75A}"/>
                </a:ext>
              </a:extLst>
            </p:cNvPr>
            <p:cNvSpPr/>
            <p:nvPr/>
          </p:nvSpPr>
          <p:spPr>
            <a:xfrm rot="354761">
              <a:off x="3358986" y="3779138"/>
              <a:ext cx="5926238" cy="157806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perspectiveContrastingRightFacing"/>
              <a:lightRig rig="threePt" dir="t"/>
            </a:scene3d>
          </p:spPr>
          <p:txBody>
            <a:bodyPr wrap="square" lIns="91440" tIns="45720" rIns="91440" bIns="45720">
              <a:spAutoFit/>
              <a:scene3d>
                <a:camera prst="orthographicFront">
                  <a:rot lat="2399993" lon="0" rev="0"/>
                </a:camera>
                <a:lightRig rig="threePt" dir="t"/>
              </a:scene3d>
              <a:sp3d extrusionH="57150">
                <a:bevelT w="114300" h="38100"/>
                <a:bevelB w="69850"/>
              </a:sp3d>
            </a:bodyPr>
            <a:lstStyle/>
            <a:p>
              <a:pPr algn="ctr"/>
              <a:r>
                <a:rPr lang="en-US" sz="7200" b="1" cap="none" spc="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Haettenschweiler" panose="020B0706040902060204" pitchFamily="34" charset="0"/>
                </a:rPr>
                <a:t>USB Edition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4C20EF2-CBC3-4E6E-845A-61960F6BF5E9}"/>
              </a:ext>
            </a:extLst>
          </p:cNvPr>
          <p:cNvGrpSpPr>
            <a:grpSpLocks/>
          </p:cNvGrpSpPr>
          <p:nvPr/>
        </p:nvGrpSpPr>
        <p:grpSpPr>
          <a:xfrm>
            <a:off x="5460341" y="590309"/>
            <a:ext cx="5486400" cy="2743200"/>
            <a:chOff x="3132881" y="2199190"/>
            <a:chExt cx="5926238" cy="3606478"/>
          </a:xfrm>
        </p:grpSpPr>
        <p:pic>
          <p:nvPicPr>
            <p:cNvPr id="8" name="Picture 2" descr="Logo Space Invaders | Camisetas, Recuerdos de la infancia, Fondos gamers">
              <a:extLst>
                <a:ext uri="{FF2B5EF4-FFF2-40B4-BE49-F238E27FC236}">
                  <a16:creationId xmlns:a16="http://schemas.microsoft.com/office/drawing/2014/main" id="{3AB21C00-87E4-4AB3-A5F3-0E9248CF6C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137"/>
            <a:stretch/>
          </p:blipFill>
          <p:spPr bwMode="auto">
            <a:xfrm>
              <a:off x="3586705" y="2199190"/>
              <a:ext cx="5018590" cy="3606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19D3541-C5EB-4589-AAD0-9B63B9884C9C}"/>
                </a:ext>
              </a:extLst>
            </p:cNvPr>
            <p:cNvSpPr/>
            <p:nvPr/>
          </p:nvSpPr>
          <p:spPr>
            <a:xfrm>
              <a:off x="3132881" y="4336328"/>
              <a:ext cx="5926238" cy="120032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perspectiveRelaxedModerately"/>
              <a:lightRig rig="threePt" dir="t"/>
            </a:scene3d>
          </p:spPr>
          <p:txBody>
            <a:bodyPr wrap="square" lIns="91440" tIns="45720" rIns="91440" bIns="45720">
              <a:spAutoFit/>
              <a:scene3d>
                <a:camera prst="orthographicFront">
                  <a:rot lat="2399993" lon="0" rev="0"/>
                </a:camera>
                <a:lightRig rig="threePt" dir="t"/>
              </a:scene3d>
              <a:sp3d extrusionH="57150">
                <a:bevelT w="114300" h="38100"/>
                <a:bevelB w="69850"/>
              </a:sp3d>
            </a:bodyPr>
            <a:lstStyle/>
            <a:p>
              <a:pPr algn="ctr"/>
              <a:r>
                <a:rPr lang="en-US" sz="7200" b="1" cap="none" spc="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USB Edition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F5E1905-6B7F-4730-87AA-751EB813BBFF}"/>
              </a:ext>
            </a:extLst>
          </p:cNvPr>
          <p:cNvGrpSpPr/>
          <p:nvPr/>
        </p:nvGrpSpPr>
        <p:grpSpPr>
          <a:xfrm>
            <a:off x="6046987" y="3729110"/>
            <a:ext cx="4646117" cy="2743200"/>
            <a:chOff x="6046987" y="3729110"/>
            <a:chExt cx="4646117" cy="2743200"/>
          </a:xfrm>
        </p:grpSpPr>
        <p:pic>
          <p:nvPicPr>
            <p:cNvPr id="11" name="Picture 2" descr="Logo Space Invaders | Camisetas, Recuerdos de la infancia, Fondos gamers">
              <a:extLst>
                <a:ext uri="{FF2B5EF4-FFF2-40B4-BE49-F238E27FC236}">
                  <a16:creationId xmlns:a16="http://schemas.microsoft.com/office/drawing/2014/main" id="{D046D2E6-2152-4484-943D-D5E18AF039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137"/>
            <a:stretch/>
          </p:blipFill>
          <p:spPr bwMode="auto">
            <a:xfrm>
              <a:off x="6046987" y="3729110"/>
              <a:ext cx="4646117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B3BCEA-A917-4982-AB57-CB89EE30B870}"/>
                </a:ext>
              </a:extLst>
            </p:cNvPr>
            <p:cNvSpPr/>
            <p:nvPr/>
          </p:nvSpPr>
          <p:spPr>
            <a:xfrm>
              <a:off x="6213491" y="5457463"/>
              <a:ext cx="4313110" cy="8102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prstTxWarp prst="textFadeDown">
                <a:avLst>
                  <a:gd name="adj" fmla="val 14025"/>
                </a:avLst>
              </a:prstTxWarp>
              <a:spAutoFit/>
              <a:sp3d extrusionH="127000">
                <a:bevelT w="38100" h="107950" prst="relaxedInset"/>
              </a:sp3d>
            </a:bodyPr>
            <a:lstStyle/>
            <a:p>
              <a:pPr algn="ctr"/>
              <a:r>
                <a:rPr lang="en-US" sz="8800" cap="none" spc="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Haettenschweiler" panose="020B0706040902060204" pitchFamily="34" charset="0"/>
                </a:rPr>
                <a:t>USB EDITION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2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80EE82-631D-4883-8D36-7E6C747DC62A}"/>
              </a:ext>
            </a:extLst>
          </p:cNvPr>
          <p:cNvGrpSpPr>
            <a:grpSpLocks/>
          </p:cNvGrpSpPr>
          <p:nvPr/>
        </p:nvGrpSpPr>
        <p:grpSpPr>
          <a:xfrm>
            <a:off x="308658" y="590309"/>
            <a:ext cx="5486400" cy="2743200"/>
            <a:chOff x="3358986" y="2199190"/>
            <a:chExt cx="5926238" cy="3606478"/>
          </a:xfrm>
        </p:grpSpPr>
        <p:pic>
          <p:nvPicPr>
            <p:cNvPr id="2050" name="Picture 2" descr="Logo Space Invaders | Camisetas, Recuerdos de la infancia, Fondos gamers">
              <a:extLst>
                <a:ext uri="{FF2B5EF4-FFF2-40B4-BE49-F238E27FC236}">
                  <a16:creationId xmlns:a16="http://schemas.microsoft.com/office/drawing/2014/main" id="{736C5E04-F53A-4681-A9DE-1907CD53D4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137"/>
            <a:stretch/>
          </p:blipFill>
          <p:spPr bwMode="auto">
            <a:xfrm>
              <a:off x="3586705" y="2199190"/>
              <a:ext cx="5018590" cy="3606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DA52D75-8614-4BE6-941B-A44E74DFF75A}"/>
                </a:ext>
              </a:extLst>
            </p:cNvPr>
            <p:cNvSpPr/>
            <p:nvPr/>
          </p:nvSpPr>
          <p:spPr>
            <a:xfrm rot="354761">
              <a:off x="3358986" y="3779138"/>
              <a:ext cx="5926238" cy="157806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perspectiveContrastingRightFacing"/>
              <a:lightRig rig="threePt" dir="t"/>
            </a:scene3d>
          </p:spPr>
          <p:txBody>
            <a:bodyPr wrap="square" lIns="91440" tIns="45720" rIns="91440" bIns="45720">
              <a:spAutoFit/>
              <a:scene3d>
                <a:camera prst="orthographicFront">
                  <a:rot lat="2399993" lon="0" rev="0"/>
                </a:camera>
                <a:lightRig rig="threePt" dir="t"/>
              </a:scene3d>
              <a:sp3d extrusionH="57150">
                <a:bevelT w="114300" h="38100"/>
                <a:bevelB w="69850"/>
              </a:sp3d>
            </a:bodyPr>
            <a:lstStyle/>
            <a:p>
              <a:pPr algn="ctr"/>
              <a:r>
                <a:rPr lang="en-US" sz="7200" b="1" cap="none" spc="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Haettenschweiler" panose="020B0706040902060204" pitchFamily="34" charset="0"/>
                </a:rPr>
                <a:t>USB Edition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F5E1905-6B7F-4730-87AA-751EB813BBFF}"/>
              </a:ext>
            </a:extLst>
          </p:cNvPr>
          <p:cNvGrpSpPr/>
          <p:nvPr/>
        </p:nvGrpSpPr>
        <p:grpSpPr>
          <a:xfrm>
            <a:off x="6046987" y="3729110"/>
            <a:ext cx="4646117" cy="2743200"/>
            <a:chOff x="6046987" y="3729110"/>
            <a:chExt cx="4646117" cy="2743200"/>
          </a:xfrm>
        </p:grpSpPr>
        <p:pic>
          <p:nvPicPr>
            <p:cNvPr id="11" name="Picture 2" descr="Logo Space Invaders | Camisetas, Recuerdos de la infancia, Fondos gamers">
              <a:extLst>
                <a:ext uri="{FF2B5EF4-FFF2-40B4-BE49-F238E27FC236}">
                  <a16:creationId xmlns:a16="http://schemas.microsoft.com/office/drawing/2014/main" id="{D046D2E6-2152-4484-943D-D5E18AF039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137"/>
            <a:stretch/>
          </p:blipFill>
          <p:spPr bwMode="auto">
            <a:xfrm>
              <a:off x="6046987" y="3729110"/>
              <a:ext cx="4646117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B3BCEA-A917-4982-AB57-CB89EE30B870}"/>
                </a:ext>
              </a:extLst>
            </p:cNvPr>
            <p:cNvSpPr/>
            <p:nvPr/>
          </p:nvSpPr>
          <p:spPr>
            <a:xfrm>
              <a:off x="6213491" y="5457463"/>
              <a:ext cx="4313110" cy="81022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extrusionH="107950">
              <a:bevelT w="127000" h="127000"/>
              <a:bevelB w="139700" h="139700" prst="divot"/>
            </a:sp3d>
          </p:spPr>
          <p:txBody>
            <a:bodyPr wrap="square" lIns="91440" tIns="45720" rIns="91440" bIns="45720">
              <a:prstTxWarp prst="textFadeDown">
                <a:avLst>
                  <a:gd name="adj" fmla="val 14025"/>
                </a:avLst>
              </a:prstTxWarp>
              <a:spAutoFit/>
              <a:sp3d extrusionH="127000">
                <a:bevelT w="38100" h="107950" prst="relaxedInset"/>
              </a:sp3d>
            </a:bodyPr>
            <a:lstStyle/>
            <a:p>
              <a:pPr algn="ctr"/>
              <a:r>
                <a:rPr lang="en-US" sz="8800" cap="none" spc="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Haettenschweiler" panose="020B0706040902060204" pitchFamily="34" charset="0"/>
                </a:rPr>
                <a:t>USB EDITION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4D6A2BE-36E7-4ED3-894B-845F61A5BCCE}"/>
              </a:ext>
            </a:extLst>
          </p:cNvPr>
          <p:cNvGrpSpPr/>
          <p:nvPr/>
        </p:nvGrpSpPr>
        <p:grpSpPr>
          <a:xfrm>
            <a:off x="5714036" y="590309"/>
            <a:ext cx="5258764" cy="2419109"/>
            <a:chOff x="5714036" y="590309"/>
            <a:chExt cx="5258764" cy="241910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AAFB655-4D90-454F-AEE8-69B839EA97FF}"/>
                </a:ext>
              </a:extLst>
            </p:cNvPr>
            <p:cNvSpPr/>
            <p:nvPr/>
          </p:nvSpPr>
          <p:spPr>
            <a:xfrm>
              <a:off x="5714036" y="590309"/>
              <a:ext cx="5258764" cy="2419109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54C5EB-509D-4FED-B49F-49D508669460}"/>
                </a:ext>
              </a:extLst>
            </p:cNvPr>
            <p:cNvSpPr/>
            <p:nvPr/>
          </p:nvSpPr>
          <p:spPr>
            <a:xfrm>
              <a:off x="5842288" y="698242"/>
              <a:ext cx="4987651" cy="107721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extrusionH="107950">
              <a:bevelT w="127000" h="127000"/>
              <a:bevelB w="139700" h="139700" prst="divot"/>
            </a:sp3d>
          </p:spPr>
          <p:txBody>
            <a:bodyPr wrap="square" lIns="91440" tIns="45720" rIns="91440" bIns="45720">
              <a:prstTxWarp prst="textFadeDown">
                <a:avLst>
                  <a:gd name="adj" fmla="val 8936"/>
                </a:avLst>
              </a:prstTxWarp>
              <a:spAutoFit/>
              <a:sp3d extrusionH="127000">
                <a:bevelT w="38100" h="107950" prst="relaxedInset"/>
              </a:sp3d>
            </a:bodyPr>
            <a:lstStyle/>
            <a:p>
              <a:pPr algn="ctr"/>
              <a:r>
                <a:rPr lang="en-US" sz="8000" cap="none" spc="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Haettenschweiler" panose="020B0706040902060204" pitchFamily="34" charset="0"/>
                </a:rPr>
                <a:t>Leonardo Ward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A7B979-1FF4-4D88-9B3E-4FAC09AE461D}"/>
                </a:ext>
              </a:extLst>
            </p:cNvPr>
            <p:cNvSpPr/>
            <p:nvPr/>
          </p:nvSpPr>
          <p:spPr>
            <a:xfrm>
              <a:off x="5802668" y="1873699"/>
              <a:ext cx="5027271" cy="107721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extrusionH="107950">
              <a:bevelT w="127000" h="127000"/>
              <a:bevelB w="139700" h="139700" prst="divot"/>
            </a:sp3d>
          </p:spPr>
          <p:txBody>
            <a:bodyPr wrap="square" lIns="91440" tIns="45720" rIns="91440" bIns="45720">
              <a:prstTxWarp prst="textFadeUp">
                <a:avLst>
                  <a:gd name="adj" fmla="val 9128"/>
                </a:avLst>
              </a:prstTxWarp>
              <a:spAutoFit/>
              <a:sp3d extrusionH="127000">
                <a:bevelT w="38100" h="107950" prst="relaxedInset"/>
              </a:sp3d>
            </a:bodyPr>
            <a:lstStyle/>
            <a:p>
              <a:pPr algn="ctr"/>
              <a:r>
                <a:rPr lang="en-US" sz="6400" cap="none" spc="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Haettenschweiler" panose="020B0706040902060204" pitchFamily="34" charset="0"/>
                </a:rPr>
                <a:t>Mauricio Marcano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914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Haettenschweiler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MAuro Marcano</dc:creator>
  <cp:lastModifiedBy>MAuro Marcano</cp:lastModifiedBy>
  <cp:revision>7</cp:revision>
  <dcterms:created xsi:type="dcterms:W3CDTF">2021-06-05T21:21:52Z</dcterms:created>
  <dcterms:modified xsi:type="dcterms:W3CDTF">2021-06-27T00:43:42Z</dcterms:modified>
</cp:coreProperties>
</file>