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D378-D9F8-4C94-8139-CEE4912D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B820-B4EB-4AB6-86BD-32A3AAAFC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C098-CC46-4013-B51E-64713B58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7F18-DF54-4E01-BF00-1F37505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E0DE-C9B0-400B-A989-39F5FF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B6B0-3DE8-46A7-81EE-BACE779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C92A1-0445-4B7A-8D2B-CE15F9E0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FEDF-7FC4-4776-88BF-CA960181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8C66-B950-499B-967A-2DB9F5A4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AD1F-A93B-4E16-B055-D6D3F7F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4065C-4D4B-423D-BB05-39B278F3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6D49-5BDB-4CFC-AB81-3FCF01AD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E1D2-B7C6-40E2-AD87-9D0D5416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9343-6B4C-4F6A-8DAC-BCCF36D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7B7F-A9C8-49C8-BBDC-6ADA98FA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8DCC-C571-4238-9430-2EB8ECA4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E89A-D241-4E9E-8078-CA7E1DA2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D603-C37E-485B-BD52-4BFED86B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90AB-7AB9-430F-BD2B-2D32B057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CA3B-D84F-4EF0-B639-A6D1BAB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74D0-466B-4C31-9111-9DB028B8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0799-CFF5-418A-8AAE-A8393222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7774-7DB7-470C-B824-597950F0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33AC-19D9-40A7-BD6B-B530489E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BF15-5E57-4C99-9462-7C3BEA6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E37-3DB9-466F-BACC-A39B73EE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7969-B66D-4D2A-8FCB-4AABA1EB9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4969E-F324-4110-B089-077973BE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69D88-7791-4783-AA97-1BAE12F9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4CF3D-DFCC-41F0-804D-ABDE0D4E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4D9F-B248-4C6C-9B27-A9C665F0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069-08FB-4A71-8EE1-96257A8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2C5C-22D6-46E3-BE84-182C0CF6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043A-36BF-4416-923F-589EAE74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87450-9FB8-4F1B-9BCD-DA8915DEF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C326-BAD5-485D-A7D9-11D48E3CB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6FB7-622D-458A-ABA6-C7A6E0B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55718-5B46-45AF-9789-7A0548F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4286C-833A-47C2-9B54-1E189714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659C-0129-4D4D-ADDB-176F5601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4FA50-4064-4897-9F64-1F23FCAF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AD0D-15DB-45AD-AF62-3CB62F8A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0BF17-8830-4B24-ABBA-69EA58BF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BB1F0-E867-4C2E-9A5A-E7CA8B3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C817A-5730-463E-A366-667E7A3D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B7BD-C3EE-47E1-884D-6F34F6C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CD7D-31A6-4C78-AFA7-2A3B6DAC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D1FE-94D9-4798-A6AA-947DEA83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5E34C-9913-4205-95D1-5D7274321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5BB2-4493-4F1F-A64F-3B2150E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67AAA-E693-4AD2-BD91-D4B1727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B5B4-684A-4B03-AF97-7DAE4C79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733B-AC9D-45D4-8FCB-902C89F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61DA9-E7F4-4888-9253-BC743D9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E6CE-72CD-4985-BB81-26CA4555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7B31-BDB1-4A36-9861-B712D34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D787-C850-4089-86DD-681E56E5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16DBA-31F9-40E1-80C2-5A4D491A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93623-E42D-4AAC-A6ED-6454C6AF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3E05-65B0-4984-8DB5-05CE8CF8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B9AB-5348-42B7-BB8F-618CEAFD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D2EC-6C51-4E57-80E6-4B47690C7A9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BA77-3038-455C-8478-615AAE391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DB7E-FA7D-46B8-BC65-4C442B14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43546E-ED77-4261-92D3-6D93DBAC12D2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1026" name="Picture 2" descr="space invaders la guerra de los mundos star wars">
              <a:extLst>
                <a:ext uri="{FF2B5EF4-FFF2-40B4-BE49-F238E27FC236}">
                  <a16:creationId xmlns:a16="http://schemas.microsoft.com/office/drawing/2014/main" id="{D771C800-778D-4BE2-B339-80B25CF3B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0"/>
              <a:ext cx="10287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5E9E50-64A7-4A89-82E2-30DDA5C30854}"/>
                </a:ext>
              </a:extLst>
            </p:cNvPr>
            <p:cNvSpPr/>
            <p:nvPr/>
          </p:nvSpPr>
          <p:spPr>
            <a:xfrm>
              <a:off x="2592729" y="4095824"/>
              <a:ext cx="7928657" cy="20005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12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USB Edition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6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80EE82-631D-4883-8D36-7E6C747DC62A}"/>
              </a:ext>
            </a:extLst>
          </p:cNvPr>
          <p:cNvGrpSpPr>
            <a:grpSpLocks/>
          </p:cNvGrpSpPr>
          <p:nvPr/>
        </p:nvGrpSpPr>
        <p:grpSpPr>
          <a:xfrm>
            <a:off x="308658" y="590309"/>
            <a:ext cx="5486400" cy="2743200"/>
            <a:chOff x="3358986" y="2199190"/>
            <a:chExt cx="5926238" cy="3606478"/>
          </a:xfrm>
        </p:grpSpPr>
        <p:pic>
          <p:nvPicPr>
            <p:cNvPr id="2050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736C5E04-F53A-4681-A9DE-1907CD53D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3586705" y="2199190"/>
              <a:ext cx="5018590" cy="360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A52D75-8614-4BE6-941B-A44E74DFF75A}"/>
                </a:ext>
              </a:extLst>
            </p:cNvPr>
            <p:cNvSpPr/>
            <p:nvPr/>
          </p:nvSpPr>
          <p:spPr>
            <a:xfrm rot="354761">
              <a:off x="3358986" y="3779138"/>
              <a:ext cx="5926238" cy="157806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C20EF2-CBC3-4E6E-845A-61960F6BF5E9}"/>
              </a:ext>
            </a:extLst>
          </p:cNvPr>
          <p:cNvGrpSpPr>
            <a:grpSpLocks/>
          </p:cNvGrpSpPr>
          <p:nvPr/>
        </p:nvGrpSpPr>
        <p:grpSpPr>
          <a:xfrm>
            <a:off x="5460341" y="590309"/>
            <a:ext cx="5486400" cy="2743200"/>
            <a:chOff x="3132881" y="2199190"/>
            <a:chExt cx="5926238" cy="3606478"/>
          </a:xfrm>
        </p:grpSpPr>
        <p:pic>
          <p:nvPicPr>
            <p:cNvPr id="8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3AB21C00-87E4-4AB3-A5F3-0E9248CF6C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3586705" y="2199190"/>
              <a:ext cx="5018590" cy="360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9D3541-C5EB-4589-AAD0-9B63B9884C9C}"/>
                </a:ext>
              </a:extLst>
            </p:cNvPr>
            <p:cNvSpPr/>
            <p:nvPr/>
          </p:nvSpPr>
          <p:spPr>
            <a:xfrm>
              <a:off x="3132881" y="4336328"/>
              <a:ext cx="5926238" cy="12003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Moderately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USB Edition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E1905-6B7F-4730-87AA-751EB813BBFF}"/>
              </a:ext>
            </a:extLst>
          </p:cNvPr>
          <p:cNvGrpSpPr/>
          <p:nvPr/>
        </p:nvGrpSpPr>
        <p:grpSpPr>
          <a:xfrm>
            <a:off x="6046987" y="3729110"/>
            <a:ext cx="4646117" cy="2743200"/>
            <a:chOff x="6046987" y="3729110"/>
            <a:chExt cx="4646117" cy="2743200"/>
          </a:xfrm>
        </p:grpSpPr>
        <p:pic>
          <p:nvPicPr>
            <p:cNvPr id="11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D046D2E6-2152-4484-943D-D5E18AF03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6046987" y="3729110"/>
              <a:ext cx="4646117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B3BCEA-A917-4982-AB57-CB89EE30B870}"/>
                </a:ext>
              </a:extLst>
            </p:cNvPr>
            <p:cNvSpPr/>
            <p:nvPr/>
          </p:nvSpPr>
          <p:spPr>
            <a:xfrm>
              <a:off x="6213491" y="5457463"/>
              <a:ext cx="4313110" cy="81022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Down">
                <a:avLst>
                  <a:gd name="adj" fmla="val 14025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88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80EE82-631D-4883-8D36-7E6C747DC62A}"/>
              </a:ext>
            </a:extLst>
          </p:cNvPr>
          <p:cNvGrpSpPr>
            <a:grpSpLocks/>
          </p:cNvGrpSpPr>
          <p:nvPr/>
        </p:nvGrpSpPr>
        <p:grpSpPr>
          <a:xfrm>
            <a:off x="308658" y="590309"/>
            <a:ext cx="5486400" cy="2743200"/>
            <a:chOff x="3358986" y="2199190"/>
            <a:chExt cx="5926238" cy="3606478"/>
          </a:xfrm>
        </p:grpSpPr>
        <p:pic>
          <p:nvPicPr>
            <p:cNvPr id="2050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736C5E04-F53A-4681-A9DE-1907CD53D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3586705" y="2199190"/>
              <a:ext cx="5018590" cy="360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A52D75-8614-4BE6-941B-A44E74DFF75A}"/>
                </a:ext>
              </a:extLst>
            </p:cNvPr>
            <p:cNvSpPr/>
            <p:nvPr/>
          </p:nvSpPr>
          <p:spPr>
            <a:xfrm rot="354761">
              <a:off x="3358986" y="3779138"/>
              <a:ext cx="5926238" cy="157806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E1905-6B7F-4730-87AA-751EB813BBFF}"/>
              </a:ext>
            </a:extLst>
          </p:cNvPr>
          <p:cNvGrpSpPr/>
          <p:nvPr/>
        </p:nvGrpSpPr>
        <p:grpSpPr>
          <a:xfrm>
            <a:off x="6046987" y="3729110"/>
            <a:ext cx="4646117" cy="2743200"/>
            <a:chOff x="6046987" y="3729110"/>
            <a:chExt cx="4646117" cy="2743200"/>
          </a:xfrm>
        </p:grpSpPr>
        <p:pic>
          <p:nvPicPr>
            <p:cNvPr id="11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D046D2E6-2152-4484-943D-D5E18AF03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6046987" y="3729110"/>
              <a:ext cx="4646117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B3BCEA-A917-4982-AB57-CB89EE30B870}"/>
                </a:ext>
              </a:extLst>
            </p:cNvPr>
            <p:cNvSpPr/>
            <p:nvPr/>
          </p:nvSpPr>
          <p:spPr>
            <a:xfrm>
              <a:off x="6213491" y="5457463"/>
              <a:ext cx="4313110" cy="81022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Down">
                <a:avLst>
                  <a:gd name="adj" fmla="val 14025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88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D6A2BE-36E7-4ED3-894B-845F61A5BCCE}"/>
              </a:ext>
            </a:extLst>
          </p:cNvPr>
          <p:cNvGrpSpPr/>
          <p:nvPr/>
        </p:nvGrpSpPr>
        <p:grpSpPr>
          <a:xfrm>
            <a:off x="5714036" y="590309"/>
            <a:ext cx="5258764" cy="2419109"/>
            <a:chOff x="5714036" y="590309"/>
            <a:chExt cx="5258764" cy="24191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AFB655-4D90-454F-AEE8-69B839EA97FF}"/>
                </a:ext>
              </a:extLst>
            </p:cNvPr>
            <p:cNvSpPr/>
            <p:nvPr/>
          </p:nvSpPr>
          <p:spPr>
            <a:xfrm>
              <a:off x="5714036" y="590309"/>
              <a:ext cx="5258764" cy="2419109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4C5EB-509D-4FED-B49F-49D508669460}"/>
                </a:ext>
              </a:extLst>
            </p:cNvPr>
            <p:cNvSpPr/>
            <p:nvPr/>
          </p:nvSpPr>
          <p:spPr>
            <a:xfrm>
              <a:off x="5842288" y="698242"/>
              <a:ext cx="4987651" cy="107721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Down">
                <a:avLst>
                  <a:gd name="adj" fmla="val 8936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80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Leonardo Ward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A7B979-1FF4-4D88-9B3E-4FAC09AE461D}"/>
                </a:ext>
              </a:extLst>
            </p:cNvPr>
            <p:cNvSpPr/>
            <p:nvPr/>
          </p:nvSpPr>
          <p:spPr>
            <a:xfrm>
              <a:off x="5802668" y="1873699"/>
              <a:ext cx="5027271" cy="107721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Up">
                <a:avLst>
                  <a:gd name="adj" fmla="val 9128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64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Mauricio Marcano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1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Marcano</dc:creator>
  <cp:lastModifiedBy>MAuro Marcano</cp:lastModifiedBy>
  <cp:revision>5</cp:revision>
  <dcterms:created xsi:type="dcterms:W3CDTF">2021-06-05T21:21:52Z</dcterms:created>
  <dcterms:modified xsi:type="dcterms:W3CDTF">2021-06-05T22:10:20Z</dcterms:modified>
</cp:coreProperties>
</file>