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Zell de Oliveira" initials="LZ" lastIdx="1" clrIdx="0">
    <p:extLst>
      <p:ext uri="{19B8F6BF-5375-455C-9EA6-DF929625EA0E}">
        <p15:presenceInfo xmlns:p15="http://schemas.microsoft.com/office/powerpoint/2012/main" userId="44baa8fd9109a6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84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2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1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7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8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44EA-B93F-468D-8EC9-4CBFED1F974D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9B58-19D6-44A9-93F5-B6300152D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0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547D9-044C-BFE1-E051-6B84A818C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2E58DB-C932-360A-EC96-B104C687FD7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5A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sdasdasdasdasd</a:t>
            </a:r>
            <a:endParaRPr lang="pt-BR" dirty="0"/>
          </a:p>
        </p:txBody>
      </p:sp>
      <p:pic>
        <p:nvPicPr>
          <p:cNvPr id="1026" name="Picture 2" descr="Por Que o ChatGPT Não é Tão Inteligente Quanto Muitos Acreditam? — Ciência  e Dados">
            <a:extLst>
              <a:ext uri="{FF2B5EF4-FFF2-40B4-BE49-F238E27FC236}">
                <a16:creationId xmlns:a16="http://schemas.microsoft.com/office/drawing/2014/main" id="{1B8D30FF-22F0-BD6A-9A94-AD2B6D0B6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6964"/>
            <a:ext cx="6858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836948-BA64-DC9D-2C61-6FA86F1E2836}"/>
              </a:ext>
            </a:extLst>
          </p:cNvPr>
          <p:cNvSpPr txBox="1"/>
          <p:nvPr/>
        </p:nvSpPr>
        <p:spPr>
          <a:xfrm>
            <a:off x="1361660" y="848696"/>
            <a:ext cx="4450246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Além das Palavras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714ACB-3598-768C-A6C1-381B9E2E06C9}"/>
              </a:ext>
            </a:extLst>
          </p:cNvPr>
          <p:cNvSpPr txBox="1"/>
          <p:nvPr/>
        </p:nvSpPr>
        <p:spPr>
          <a:xfrm>
            <a:off x="514350" y="1613732"/>
            <a:ext cx="6144867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Impact" panose="020B0806030902050204" pitchFamily="34" charset="0"/>
              </a:rPr>
              <a:t>Explorando o Universo do ChatGPT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7FA69D-AE16-0656-4E34-A8E935D0D9DA}"/>
              </a:ext>
            </a:extLst>
          </p:cNvPr>
          <p:cNvSpPr txBox="1"/>
          <p:nvPr/>
        </p:nvSpPr>
        <p:spPr>
          <a:xfrm>
            <a:off x="2671571" y="8695294"/>
            <a:ext cx="167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Leonardo Zell </a:t>
            </a:r>
          </a:p>
        </p:txBody>
      </p:sp>
    </p:spTree>
    <p:extLst>
      <p:ext uri="{BB962C8B-B14F-4D97-AF65-F5344CB8AC3E}">
        <p14:creationId xmlns:p14="http://schemas.microsoft.com/office/powerpoint/2010/main" val="353106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vinci: imagens, fotos e ilustrações stock livres de direitos |  Shutterstock">
            <a:extLst>
              <a:ext uri="{FF2B5EF4-FFF2-40B4-BE49-F238E27FC236}">
                <a16:creationId xmlns:a16="http://schemas.microsoft.com/office/drawing/2014/main" id="{CF3270AD-CDBE-A6DB-B593-CC7BCF10F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19550" y="2432378"/>
            <a:ext cx="2838450" cy="5715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127B85-D89B-54B6-D993-EE6CCBB3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996595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1 – O que é o ChatGPT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B1E13-D1A0-76EF-D828-7304DF3B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63826"/>
            <a:ext cx="4055645" cy="65211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 ChatGPT é um modelo de linguagem desenvolvido pela </a:t>
            </a:r>
            <a:r>
              <a:rPr lang="pt-BR" sz="1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(lançado em novembro de 2022), baseado na arquitetura GPT (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Generative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Pre-trained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Transformer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). "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Generative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 e refere-se à capacidade do modelo de gerar texto, "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Pre-trained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 indica que o modelo é treinado em uma grande quantidade de dados antes de ser afinado para uma tarefa específica, e “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Transformer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 é o tipo de arquitetura de rede neural usada no modelo.</a:t>
            </a:r>
          </a:p>
          <a:p>
            <a:pPr marL="0" indent="0">
              <a:buNone/>
            </a:pP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algorítimo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que roda por “trás”(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do ChatGPT é o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DaVinci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Ele hoje está na versão 4.0 mas usaremos o 3.5 (que é grátis). O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DaVinci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é uma evolução do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algorítimo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T9, que é aquele </a:t>
            </a:r>
            <a:r>
              <a:rPr lang="pt-BR" sz="19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algorítimo</a:t>
            </a:r>
            <a:r>
              <a:rPr lang="pt-BR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“sugestão” de palavra do celular. Ele aprende com o uso do aparelho e vai sugerindo as palavras mais usadas.  A diferença é que além de  aprender com o que você escreve, ele aprende com a internet.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689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7B85-D89B-54B6-D993-EE6CCBB3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5291"/>
            <a:ext cx="5915025" cy="191470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2 – Como fazer perguntas melhores?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B1E13-D1A0-76EF-D828-7304DF3B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2096325"/>
            <a:ext cx="5915025" cy="681017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 FTAE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[FUNÇÃO]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[TIPO DE TEXTO]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sobre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[ASSUNTO]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nesse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[ESTILO]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[Função]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(escreva/resuma/traduza/crie tópicos)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[Tipo de texto]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(roteiro/post para blog/artigo/poema/postagem para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instagram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[Assunto]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(I.A, futebol, música, filme...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[Estilo]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(personalidade, escritor, filósofo)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[escreva]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[TEXTO]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sobre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[INTELIGÊNCIA ARTIFICIAL]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[explique]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forma de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[postagem para o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instagram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[gato de Schroedinger ]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um estilo informal sendo explicado pelo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[Erwin Rudolf Josef Alexander Schroedinger]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75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7B85-D89B-54B6-D993-EE6CCBB3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+mn-lt"/>
              </a:rPr>
              <a:t>Tom de Voz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B1E13-D1A0-76EF-D828-7304DF3B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ChatGPT tem o poder de “simular” tom de vozes ou soar como. Você pode dizer para quem aquela comunicação deve ser direcionada para calibrar o entendimento e naturalidade da resposta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de voz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 explique como se fosse (para uma criança de 10 anos,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escreva em formato de carrossel do Instagram uma postagem sobre programação com os principais me explicando o que é DOCKER em um estilo informal e descontraído como se tivesse sido postado por um influencer de tecnologia, explique como se fosse para uma criança de 10 anos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escreva em formato de carrossel do Instagram uma postagem sobre programação com os principais tópicos me explicando o que é DOCKER em um estilo informal e descontraído como se tivesse sido postado por um influencer de tecnologia, explique com um tom de voz mais sênior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4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7B85-D89B-54B6-D993-EE6CCBB3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 3R’s</a:t>
            </a:r>
            <a:endParaRPr lang="pt-BR" sz="7200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B1E13-D1A0-76EF-D828-7304DF3B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{RESUMO}    {ROTEIRO}    {REGRAS}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controlar o ChatGPT para que ele não responda aleatoriamente e ter respostas mais “seguras”?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escreva um artigo sobre [assunto], em tom de conversa com uma criança de 10 anos. Agora use os itens em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{RESUMO}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{ROTEIRO}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seguindo as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{REGRAS}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{RESUMO}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(importante ser igual, inclusive caixa alta.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[Autoridade]: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Leonardo Zell, Analista de dados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[Avatar]: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Advogados Juniors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[Problema]: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[assunto]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{ROTEIRO}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Olá eu sou [Autoridade] e vou ajudar o [Avatar]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Hoje vamos resolver o [Problema]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{REGRAS}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Siga o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{ROTEIRO}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acima e substitua os elementos entre [ ] por aqueles listados em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{RESUMO}</a:t>
            </a:r>
            <a:b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86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7B85-D89B-54B6-D993-EE6CCBB3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 por ler até aqui</a:t>
            </a:r>
            <a:endParaRPr lang="pt-BR" sz="7200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B1E13-D1A0-76EF-D828-7304DF3B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ebook foi criado por um humano com ajuda de uma IA. </a:t>
            </a:r>
            <a:b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13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666</Words>
  <Application>Microsoft Office PowerPoint</Application>
  <PresentationFormat>Papel A4 (210 x 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Tema do Office</vt:lpstr>
      <vt:lpstr>Apresentação do PowerPoint</vt:lpstr>
      <vt:lpstr>Módulo 1 – O que é o ChatGPT</vt:lpstr>
      <vt:lpstr>Módulo 2 – Como fazer perguntas melhores?</vt:lpstr>
      <vt:lpstr>Tom de Voz</vt:lpstr>
      <vt:lpstr>Técnica 3R’s</vt:lpstr>
      <vt:lpstr>Obrigado por ler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Zell de Oliveira</dc:creator>
  <cp:lastModifiedBy>Leonardo Zell de Oliveira</cp:lastModifiedBy>
  <cp:revision>7</cp:revision>
  <dcterms:created xsi:type="dcterms:W3CDTF">2024-05-10T01:19:23Z</dcterms:created>
  <dcterms:modified xsi:type="dcterms:W3CDTF">2024-06-05T23:14:18Z</dcterms:modified>
</cp:coreProperties>
</file>