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0" d="100"/>
          <a:sy n="140" d="100"/>
        </p:scale>
        <p:origin x="9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3F6E-3CBB-6658-BB4B-753982DBA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AA9FC-BA0F-9DD5-85AC-2943710B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A3064-C07F-FE5A-393A-E996F00D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09B8DA-AA5F-E785-69E0-4850DF17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4D8A2-69AA-6A0F-1BE0-9E5192A4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5444A-8DE0-84BF-905B-667C586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57B4D-5AA3-B630-10D1-D3FC725DB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52DCD-AB05-7A56-6E35-389A069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02D1E-8572-E753-5928-80597E2FC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369C2-AFE9-52D6-EFC4-B597CEEC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58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A9AED-6B87-1D98-4D4D-13C082B26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92FDD-DB8D-2A2F-3916-8CA048BF3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80ACF9-77FF-C4A6-7827-1104FF89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9345A-D79A-3C82-EC58-AF005095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D78E3-F50D-9045-3BAA-959DF7E6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780FC-7818-E7AE-DBD2-183EE3A2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5A35A-8C6F-0D21-4AD7-4EE51FAA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D7926-C974-E315-E407-1B6D534F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5523A-6B86-510D-0A1A-C4B112B6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60503-C732-2D18-B267-99A88BF89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38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E3847-7F3E-C3EC-E5EB-B9D07EF4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BF5B1-DF01-235A-AC08-D416B6F3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8976A6-CF18-13E0-6F44-F4AED2E85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1F4D68-E6A5-AAAD-179A-546897B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A442FA-357F-DF12-3A32-2B8AEF6B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1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35D29-D238-1799-E2BF-200BBA4E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3C5FA-495A-5F77-5732-2D49CA527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7EF381-33F9-696E-D524-7DC64B41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3C563D-ECCB-725F-EC2B-A95304D1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17B8D1-75A6-88D3-CC75-50ED7740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ECCFCF-CBC1-CF9E-4310-BFFBA8E5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2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BAF3A-51CC-21A9-541A-1269C05F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EAFD7C-8DE1-E4A9-42E4-5FA1E7678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93B73A-9236-677E-02D3-47AB8312E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DD2C81-C794-A1F1-2DB4-3754BF8AD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6CA143-B4F8-E4DB-83BA-3010E7B49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2931B3-77E4-852A-4E08-CA562A8B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F5E0DE-4F05-598E-3C75-E35B9441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88DF90-4E2C-9256-5171-AA42B0D8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3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0632-1044-52CA-123B-E1BAD920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70E5C8-505F-C62A-832B-CB96F5F5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043BB6-711E-4C2F-CA25-0437D107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15678F-E5F8-B911-0DE5-24656832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5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5EC979-508A-63E4-2B2B-90D28B6E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DE88D8-AF90-6668-78DE-B8523190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B6BEA-19BA-59CE-E645-AB2259E7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5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F31C6-E9EE-F6DF-5F3B-AB01FD5DB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E29A5-9FA8-2C68-6BF6-066E37FB5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9467A-AA7A-BC7B-7396-A39C1D02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18F908-A922-711A-A7EF-B4D40DFF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8CBE8-A8B9-FC4F-F807-8A1013D6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C80563-A078-D0EA-7385-5D4A56B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3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3C9AB-44BB-5713-AC0C-60A1AEB9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8057E5-F96C-B839-5784-C92A6CA94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1A4C1-7DB5-BA34-A591-E25EF9169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C70D6-88EC-776F-C546-379ADDD8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95072-5FCC-7773-173F-7639F665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2FD153-86F9-641E-0949-F2B3327D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66ED9-13ED-81A7-BB82-B330B4AD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E55DE-7EC5-C82A-59B1-F127BD4A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D56EDC-7DB8-4884-D974-F9AEAE8AA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7A624-4D70-48DF-9B6D-C6118022960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A25526-7785-FFF7-2261-377090FED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E361D-8585-174B-9442-442A8C93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6D0F-3C48-4A5C-96AC-604AE2C3C9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65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99EC2-475F-761E-EEF1-50D2706D2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2AC3B1-7A9F-E976-28F2-50433E1BD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447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Hello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shi</dc:creator>
  <cp:lastModifiedBy>lei shi</cp:lastModifiedBy>
  <cp:revision>2</cp:revision>
  <dcterms:created xsi:type="dcterms:W3CDTF">2025-04-28T16:10:20Z</dcterms:created>
  <dcterms:modified xsi:type="dcterms:W3CDTF">2025-04-28T16:10:40Z</dcterms:modified>
</cp:coreProperties>
</file>