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f77bb19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f77bb19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77bb19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77bb19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77bb19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77bb19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77bb19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77bb19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77bb19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77bb19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FPROG – war and peace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Leonard Struck und Bernhard Utz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Aufgabenstellung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das Buch “War and Peace” einlesen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… in Kapitel unterteilen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… diese Worte, die in dem Kapitel vorkommen mit vorgegebenen peace-terms und war-terms abgleichen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… die Dichte dieser Worte in den jeweiligen Kapitel berechnen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… die Kapitel je nach Dichte </a:t>
            </a:r>
            <a:r>
              <a:rPr lang="de"/>
              <a:t>kategorisieren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Herangehensweise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mitgegebene Argumente werden validiert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Dateien werden eingelesen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Dateien werden in Wörter gesplittet und normalisiert (Sonderzeichen entfernt, lowercase).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Buch wird in chapter aufgeteilt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 Dichte der Wörter wird berechnet. Einbezogen wird ebenfalls die relative Distanz zueinander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Die Ergebnisse werden ausgegeben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 mit range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Nicht alle Funktionen der range library wurden in den Standard übernommen. Wir haben uns deswegen entschieden, den Quellcode der Bibliothek einzubinden.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Lösungen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Parallelisierung mit Futures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std::async mit std::launch::async für asynchrone Ausführung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Jedes Kapitel wird unabhängig und parallel in eigenem future verarbeitet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map-reduce-ansatz: die Ergebnisse der futures werden zusammengeführt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Funktionale Konzepte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Alle Funktionen wurden als Lambdas umgesetzt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Mit Ausnahme der I/O-Funktionen sind alle Funktionen pure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Fehlerbehandlung mit Monaden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CODE-REVIEW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