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InLf4VtWqPfxXTcXWJeVQACz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71d84961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71d84961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1d84961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71d84961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1d84961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71d84961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71d84961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71d84961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1d84961d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1d84961d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1d84961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71d84961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71d84961d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71d84961d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71d84961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71d84961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1d8496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1d8496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1d84961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1d84961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0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7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Desarrollo de programas 2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MaynardCode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1d84961d_2_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Encoder</a:t>
            </a:r>
            <a:endParaRPr/>
          </a:p>
        </p:txBody>
      </p:sp>
      <p:pic>
        <p:nvPicPr>
          <p:cNvPr id="122" name="Google Shape;122;gf71d84961d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25" y="1387225"/>
            <a:ext cx="6485324" cy="18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f71d84961d_2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25" y="3270025"/>
            <a:ext cx="3346475" cy="16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f71d84961d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0" y="1548999"/>
            <a:ext cx="4135601" cy="26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1d84961d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133600"/>
            <a:ext cx="4267200" cy="228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f71d84961d_1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1" y="2602243"/>
            <a:ext cx="4267199" cy="230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1d84961d_4_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</a:t>
            </a:r>
            <a:r>
              <a:rPr lang="es"/>
              <a:t>va &amp; S</a:t>
            </a:r>
            <a:r>
              <a:rPr lang="es"/>
              <a:t>pring Boot</a:t>
            </a:r>
            <a:endParaRPr/>
          </a:p>
        </p:txBody>
      </p:sp>
      <p:sp>
        <p:nvSpPr>
          <p:cNvPr id="136" name="Google Shape;136;gf71d84961d_4_0"/>
          <p:cNvSpPr txBox="1"/>
          <p:nvPr>
            <p:ph idx="1" type="body"/>
          </p:nvPr>
        </p:nvSpPr>
        <p:spPr>
          <a:xfrm>
            <a:off x="387900" y="1489825"/>
            <a:ext cx="44040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Spring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es un framework que va por encima de Java y que se compone de herramientas y utilidades que ayudan al desarrollador a crear aplicaciones web en Java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para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la parte del back end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f71d84961d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25" y="1286475"/>
            <a:ext cx="2260633" cy="1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f71d84961d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25" y="3250075"/>
            <a:ext cx="2082524" cy="156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f71d84961d_4_0"/>
          <p:cNvSpPr txBox="1"/>
          <p:nvPr>
            <p:ph idx="1" type="body"/>
          </p:nvPr>
        </p:nvSpPr>
        <p:spPr>
          <a:xfrm>
            <a:off x="339400" y="3250075"/>
            <a:ext cx="44040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Java es un lenguaje de programación y una plataforma informática que fue comercializada por primera vez en 1995 por Sun Microsystems. Hay muchas aplicaciones y sitios web que no funcionarán, probablemente, a menos que tengan Java instalado, y cada día se crean más. Java es rápido, seguro y fiable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71d84961d_4_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pic>
        <p:nvPicPr>
          <p:cNvPr id="145" name="Google Shape;145;gf71d84961d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922" y="2084525"/>
            <a:ext cx="2090526" cy="10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f71d84961d_4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101" y="3693375"/>
            <a:ext cx="1800050" cy="5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f71d84961d_4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361" y="1847850"/>
            <a:ext cx="31527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1d84961d_9_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automático</a:t>
            </a:r>
            <a:endParaRPr/>
          </a:p>
        </p:txBody>
      </p:sp>
      <p:pic>
        <p:nvPicPr>
          <p:cNvPr id="153" name="Google Shape;153;gf71d84961d_9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0" y="2025588"/>
            <a:ext cx="2831025" cy="10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f71d84961d_9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625" y="1913174"/>
            <a:ext cx="5008225" cy="244663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f71d84961d_9_3"/>
          <p:cNvSpPr txBox="1"/>
          <p:nvPr/>
        </p:nvSpPr>
        <p:spPr>
          <a:xfrm>
            <a:off x="534350" y="1482075"/>
            <a:ext cx="155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Front</a:t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6" name="Google Shape;156;gf71d84961d_9_3"/>
          <p:cNvSpPr txBox="1"/>
          <p:nvPr/>
        </p:nvSpPr>
        <p:spPr>
          <a:xfrm>
            <a:off x="3624625" y="1346325"/>
            <a:ext cx="155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Back</a:t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71d84961d_8_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 de atenciones en progreso hasta el momento</a:t>
            </a:r>
            <a:endParaRPr/>
          </a:p>
        </p:txBody>
      </p:sp>
      <p:sp>
        <p:nvSpPr>
          <p:cNvPr id="162" name="Google Shape;162;gf71d84961d_8_0"/>
          <p:cNvSpPr txBox="1"/>
          <p:nvPr>
            <p:ph idx="1" type="body"/>
          </p:nvPr>
        </p:nvSpPr>
        <p:spPr>
          <a:xfrm>
            <a:off x="248350" y="3423863"/>
            <a:ext cx="19248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Registro de preferencias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 horario de estudiantes</a:t>
            </a:r>
            <a:endParaRPr sz="1200"/>
          </a:p>
        </p:txBody>
      </p:sp>
      <p:pic>
        <p:nvPicPr>
          <p:cNvPr id="163" name="Google Shape;163;gf71d84961d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25" y="1384426"/>
            <a:ext cx="6529049" cy="18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f71d84961d_8_0"/>
          <p:cNvSpPr txBox="1"/>
          <p:nvPr>
            <p:ph idx="1" type="body"/>
          </p:nvPr>
        </p:nvSpPr>
        <p:spPr>
          <a:xfrm>
            <a:off x="1890700" y="4228725"/>
            <a:ext cx="19248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Registro de disponibilidad de tutor/psicólogo</a:t>
            </a:r>
            <a:endParaRPr sz="1200"/>
          </a:p>
        </p:txBody>
      </p:sp>
      <p:sp>
        <p:nvSpPr>
          <p:cNvPr id="165" name="Google Shape;165;gf71d84961d_8_0"/>
          <p:cNvSpPr txBox="1"/>
          <p:nvPr>
            <p:ph idx="1" type="body"/>
          </p:nvPr>
        </p:nvSpPr>
        <p:spPr>
          <a:xfrm>
            <a:off x="3533050" y="3423863"/>
            <a:ext cx="19248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Registro de disponibilidad de tutor/psicólogo</a:t>
            </a:r>
            <a:endParaRPr sz="1200"/>
          </a:p>
        </p:txBody>
      </p:sp>
      <p:sp>
        <p:nvSpPr>
          <p:cNvPr id="166" name="Google Shape;166;gf71d84961d_8_0"/>
          <p:cNvSpPr txBox="1"/>
          <p:nvPr>
            <p:ph idx="1" type="body"/>
          </p:nvPr>
        </p:nvSpPr>
        <p:spPr>
          <a:xfrm>
            <a:off x="5175400" y="4273425"/>
            <a:ext cx="19857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Aprobación de disponibilidad de tutor/psicólogo</a:t>
            </a:r>
            <a:endParaRPr sz="1100"/>
          </a:p>
        </p:txBody>
      </p:sp>
      <p:sp>
        <p:nvSpPr>
          <p:cNvPr id="167" name="Google Shape;167;gf71d84961d_8_0"/>
          <p:cNvSpPr txBox="1"/>
          <p:nvPr>
            <p:ph idx="1" type="body"/>
          </p:nvPr>
        </p:nvSpPr>
        <p:spPr>
          <a:xfrm>
            <a:off x="6878650" y="3423863"/>
            <a:ext cx="19248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Alumno selecciona un tutor/psicólogo para su cita</a:t>
            </a:r>
            <a:endParaRPr sz="1200"/>
          </a:p>
        </p:txBody>
      </p:sp>
      <p:cxnSp>
        <p:nvCxnSpPr>
          <p:cNvPr id="168" name="Google Shape;168;gf71d84961d_8_0"/>
          <p:cNvCxnSpPr>
            <a:stCxn id="162" idx="2"/>
            <a:endCxn id="164" idx="1"/>
          </p:cNvCxnSpPr>
          <p:nvPr/>
        </p:nvCxnSpPr>
        <p:spPr>
          <a:xfrm>
            <a:off x="1210750" y="4061963"/>
            <a:ext cx="680100" cy="48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f71d84961d_8_0"/>
          <p:cNvCxnSpPr>
            <a:stCxn id="164" idx="0"/>
            <a:endCxn id="165" idx="1"/>
          </p:cNvCxnSpPr>
          <p:nvPr/>
        </p:nvCxnSpPr>
        <p:spPr>
          <a:xfrm flipH="1" rot="10800000">
            <a:off x="2853100" y="3743025"/>
            <a:ext cx="680100" cy="48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f71d84961d_8_0"/>
          <p:cNvCxnSpPr>
            <a:stCxn id="165" idx="3"/>
            <a:endCxn id="166" idx="0"/>
          </p:cNvCxnSpPr>
          <p:nvPr/>
        </p:nvCxnSpPr>
        <p:spPr>
          <a:xfrm>
            <a:off x="5457850" y="3742913"/>
            <a:ext cx="710400" cy="53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gf71d84961d_8_0"/>
          <p:cNvCxnSpPr>
            <a:stCxn id="166" idx="3"/>
            <a:endCxn id="167" idx="2"/>
          </p:cNvCxnSpPr>
          <p:nvPr/>
        </p:nvCxnSpPr>
        <p:spPr>
          <a:xfrm flipH="1" rot="10800000">
            <a:off x="7161100" y="4062075"/>
            <a:ext cx="680100" cy="48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SCRUM meetings</a:t>
            </a:r>
            <a:endParaRPr/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00" y="1397375"/>
            <a:ext cx="3951906" cy="17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/>
          <p:nvPr/>
        </p:nvSpPr>
        <p:spPr>
          <a:xfrm>
            <a:off x="4800600" y="1226175"/>
            <a:ext cx="3640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preguntas:</a:t>
            </a:r>
            <a:br>
              <a:rPr b="0" i="0" lang="e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 Qué se logró avanzar?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 Qué se va a avanzar?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 Qué problemas se ha tenido?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25" y="3498125"/>
            <a:ext cx="8649349" cy="10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71d84961d_8_1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Flujo de trabajo en GIT actualizado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Autoevaluaciones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Gestión de Riesgos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Control de horas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Detalles de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SCRUM meetings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Flujo de trabajo en GIT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06200"/>
            <a:ext cx="3906949" cy="24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400" y="1706190"/>
            <a:ext cx="3906949" cy="245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Autoevaluaciones</a:t>
            </a:r>
            <a:endParaRPr/>
          </a:p>
        </p:txBody>
      </p:sp>
      <p:pic>
        <p:nvPicPr>
          <p:cNvPr id="83" name="Google Shape;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475" y="1144125"/>
            <a:ext cx="434987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Gestión de Riesgos</a:t>
            </a:r>
            <a:endParaRPr/>
          </a:p>
        </p:txBody>
      </p:sp>
      <p:pic>
        <p:nvPicPr>
          <p:cNvPr id="89" name="Google Shape;8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00" y="1144125"/>
            <a:ext cx="7705201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Control de horas</a:t>
            </a:r>
            <a:endParaRPr/>
          </a:p>
        </p:txBody>
      </p:sp>
      <p:pic>
        <p:nvPicPr>
          <p:cNvPr id="95" name="Google Shape;9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75" y="1376875"/>
            <a:ext cx="7989451" cy="34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1d84961d_2_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Chatbot - Flujo Pregunta</a:t>
            </a:r>
            <a:endParaRPr/>
          </a:p>
        </p:txBody>
      </p:sp>
      <p:pic>
        <p:nvPicPr>
          <p:cNvPr id="101" name="Google Shape;101;gf71d84961d_2_7"/>
          <p:cNvPicPr preferRelativeResize="0"/>
          <p:nvPr/>
        </p:nvPicPr>
        <p:blipFill rotWithShape="1">
          <a:blip r:embed="rId3">
            <a:alphaModFix/>
          </a:blip>
          <a:srcRect b="0" l="4587" r="3854" t="0"/>
          <a:stretch/>
        </p:blipFill>
        <p:spPr>
          <a:xfrm>
            <a:off x="274537" y="1928625"/>
            <a:ext cx="8594926" cy="14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1d84961d_2_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Chatbot - Data </a:t>
            </a:r>
            <a:r>
              <a:rPr lang="es"/>
              <a:t>scraping</a:t>
            </a:r>
            <a:r>
              <a:rPr lang="es"/>
              <a:t> </a:t>
            </a:r>
            <a:endParaRPr/>
          </a:p>
        </p:txBody>
      </p:sp>
      <p:pic>
        <p:nvPicPr>
          <p:cNvPr id="107" name="Google Shape;107;gf71d84961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5" y="1563225"/>
            <a:ext cx="36766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f71d84961d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700" y="1563225"/>
            <a:ext cx="36766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f71d84961d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13" y="2034525"/>
            <a:ext cx="4814375" cy="27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f71d84961d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325" y="137150"/>
            <a:ext cx="2078801" cy="29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f71d84961d_2_12"/>
          <p:cNvSpPr txBox="1"/>
          <p:nvPr>
            <p:ph type="title"/>
          </p:nvPr>
        </p:nvSpPr>
        <p:spPr>
          <a:xfrm>
            <a:off x="297925" y="137150"/>
            <a:ext cx="4488900" cy="17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Bidirectional encoder representations from transformers(BERT)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lang="es"/>
              <a:t>Clasificador</a:t>
            </a:r>
            <a:endParaRPr/>
          </a:p>
        </p:txBody>
      </p:sp>
      <p:pic>
        <p:nvPicPr>
          <p:cNvPr id="116" name="Google Shape;116;gf71d84961d_2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7589" y="3167825"/>
            <a:ext cx="3063975" cy="16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