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  <p:sldMasterId id="2147483791" r:id="rId2"/>
    <p:sldMasterId id="2147483809" r:id="rId3"/>
  </p:sldMasterIdLst>
  <p:sldIdLst>
    <p:sldId id="256" r:id="rId4"/>
    <p:sldId id="266" r:id="rId5"/>
    <p:sldId id="257" r:id="rId6"/>
    <p:sldId id="260" r:id="rId7"/>
    <p:sldId id="261" r:id="rId8"/>
    <p:sldId id="264" r:id="rId9"/>
    <p:sldId id="262" r:id="rId10"/>
    <p:sldId id="263" r:id="rId11"/>
    <p:sldId id="265" r:id="rId12"/>
    <p:sldId id="275" r:id="rId13"/>
    <p:sldId id="269" r:id="rId14"/>
    <p:sldId id="276" r:id="rId15"/>
    <p:sldId id="259" r:id="rId16"/>
    <p:sldId id="258" r:id="rId17"/>
    <p:sldId id="267" r:id="rId18"/>
    <p:sldId id="268" r:id="rId19"/>
    <p:sldId id="270" r:id="rId20"/>
    <p:sldId id="271" r:id="rId21"/>
    <p:sldId id="273" r:id="rId22"/>
    <p:sldId id="272" r:id="rId23"/>
    <p:sldId id="27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hyperlink" Target="https://en.wikipedia.org/wiki/File:React_Native_Logo.p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hyperlink" Target="https://en.wikipedia.org/wiki/File:React_Native_Logo.p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D55DD-A759-4FE0-B68B-5B17207A54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577AB59-99CC-4F95-87C3-5AF5DA2B70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Gilroy ExtraBold" pitchFamily="2" charset="77"/>
            </a:rPr>
            <a:t>JavaScript used to be only able to run in the browser (Frontend)</a:t>
          </a:r>
        </a:p>
      </dgm:t>
    </dgm:pt>
    <dgm:pt modelId="{8EF19128-530E-40D2-824A-138271E8FDAE}" type="parTrans" cxnId="{9EC554EC-1D9C-480F-B4B1-4DFE4B0CA05C}">
      <dgm:prSet/>
      <dgm:spPr/>
      <dgm:t>
        <a:bodyPr/>
        <a:lstStyle/>
        <a:p>
          <a:endParaRPr lang="en-US"/>
        </a:p>
      </dgm:t>
    </dgm:pt>
    <dgm:pt modelId="{82CE82CD-B87B-46F5-998A-D91135C97A09}" type="sibTrans" cxnId="{9EC554EC-1D9C-480F-B4B1-4DFE4B0CA05C}">
      <dgm:prSet/>
      <dgm:spPr/>
      <dgm:t>
        <a:bodyPr/>
        <a:lstStyle/>
        <a:p>
          <a:endParaRPr lang="en-US"/>
        </a:p>
      </dgm:t>
    </dgm:pt>
    <dgm:pt modelId="{770CA17B-5EFE-47BD-B257-A345000450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Gilroy ExtraBold" pitchFamily="2" charset="77"/>
            </a:rPr>
            <a:t>With Node.js, JavaScript can now run on your local machine as a standalone application (frontend + Backend)</a:t>
          </a:r>
        </a:p>
      </dgm:t>
    </dgm:pt>
    <dgm:pt modelId="{B648523B-2FF8-4865-A575-5C6C2ACEB688}" type="parTrans" cxnId="{6A113857-6B04-4072-A3C6-8C548D9181BB}">
      <dgm:prSet/>
      <dgm:spPr/>
      <dgm:t>
        <a:bodyPr/>
        <a:lstStyle/>
        <a:p>
          <a:endParaRPr lang="en-US"/>
        </a:p>
      </dgm:t>
    </dgm:pt>
    <dgm:pt modelId="{89ADB84C-A295-47E8-A927-B48AFD66A259}" type="sibTrans" cxnId="{6A113857-6B04-4072-A3C6-8C548D9181BB}">
      <dgm:prSet/>
      <dgm:spPr/>
      <dgm:t>
        <a:bodyPr/>
        <a:lstStyle/>
        <a:p>
          <a:endParaRPr lang="en-US"/>
        </a:p>
      </dgm:t>
    </dgm:pt>
    <dgm:pt modelId="{85094513-BEE4-4BC3-91EB-47875414F883}" type="pres">
      <dgm:prSet presAssocID="{C01D55DD-A759-4FE0-B68B-5B17207A5458}" presName="root" presStyleCnt="0">
        <dgm:presLayoutVars>
          <dgm:dir/>
          <dgm:resizeHandles val="exact"/>
        </dgm:presLayoutVars>
      </dgm:prSet>
      <dgm:spPr/>
    </dgm:pt>
    <dgm:pt modelId="{F353DA5A-2C12-4393-8667-56F59153F61C}" type="pres">
      <dgm:prSet presAssocID="{1577AB59-99CC-4F95-87C3-5AF5DA2B7084}" presName="compNode" presStyleCnt="0"/>
      <dgm:spPr/>
    </dgm:pt>
    <dgm:pt modelId="{2EA64F18-CCEB-4297-B71F-8C02546177A0}" type="pres">
      <dgm:prSet presAssocID="{1577AB59-99CC-4F95-87C3-5AF5DA2B7084}" presName="iconBgRect" presStyleLbl="bgShp" presStyleIdx="0" presStyleCnt="2"/>
      <dgm:spPr/>
    </dgm:pt>
    <dgm:pt modelId="{F1FFD5CF-1238-420D-9418-A503DD9BBD35}" type="pres">
      <dgm:prSet presAssocID="{1577AB59-99CC-4F95-87C3-5AF5DA2B70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FA2ED1-A8AA-482A-B961-B0A557D4DD38}" type="pres">
      <dgm:prSet presAssocID="{1577AB59-99CC-4F95-87C3-5AF5DA2B7084}" presName="spaceRect" presStyleCnt="0"/>
      <dgm:spPr/>
    </dgm:pt>
    <dgm:pt modelId="{81B28C94-E852-42A1-832D-B9F940D03F00}" type="pres">
      <dgm:prSet presAssocID="{1577AB59-99CC-4F95-87C3-5AF5DA2B7084}" presName="textRect" presStyleLbl="revTx" presStyleIdx="0" presStyleCnt="2">
        <dgm:presLayoutVars>
          <dgm:chMax val="1"/>
          <dgm:chPref val="1"/>
        </dgm:presLayoutVars>
      </dgm:prSet>
      <dgm:spPr/>
    </dgm:pt>
    <dgm:pt modelId="{FF39E45B-B2B4-4E3F-A30A-E1D80C0CE014}" type="pres">
      <dgm:prSet presAssocID="{82CE82CD-B87B-46F5-998A-D91135C97A09}" presName="sibTrans" presStyleCnt="0"/>
      <dgm:spPr/>
    </dgm:pt>
    <dgm:pt modelId="{2DEFB2F5-540F-4D78-92CE-DF73C40F1F0A}" type="pres">
      <dgm:prSet presAssocID="{770CA17B-5EFE-47BD-B257-A34500045073}" presName="compNode" presStyleCnt="0"/>
      <dgm:spPr/>
    </dgm:pt>
    <dgm:pt modelId="{FB062562-2710-402E-AAD9-202557303761}" type="pres">
      <dgm:prSet presAssocID="{770CA17B-5EFE-47BD-B257-A34500045073}" presName="iconBgRect" presStyleLbl="bgShp" presStyleIdx="1" presStyleCnt="2"/>
      <dgm:spPr/>
    </dgm:pt>
    <dgm:pt modelId="{F88DDD59-3C77-4409-A895-8480CBCAFD6B}" type="pres">
      <dgm:prSet presAssocID="{770CA17B-5EFE-47BD-B257-A345000450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737D529-CDAF-46F0-9E2E-009EC69F77C9}" type="pres">
      <dgm:prSet presAssocID="{770CA17B-5EFE-47BD-B257-A34500045073}" presName="spaceRect" presStyleCnt="0"/>
      <dgm:spPr/>
    </dgm:pt>
    <dgm:pt modelId="{E239A4B8-FCF5-4E3C-912B-7354068D183D}" type="pres">
      <dgm:prSet presAssocID="{770CA17B-5EFE-47BD-B257-A345000450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C2DB2A-0B7B-4244-981A-2A9E047FF7BA}" type="presOf" srcId="{C01D55DD-A759-4FE0-B68B-5B17207A5458}" destId="{85094513-BEE4-4BC3-91EB-47875414F883}" srcOrd="0" destOrd="0" presId="urn:microsoft.com/office/officeart/2018/5/layout/IconCircleLabelList"/>
    <dgm:cxn modelId="{6A113857-6B04-4072-A3C6-8C548D9181BB}" srcId="{C01D55DD-A759-4FE0-B68B-5B17207A5458}" destId="{770CA17B-5EFE-47BD-B257-A34500045073}" srcOrd="1" destOrd="0" parTransId="{B648523B-2FF8-4865-A575-5C6C2ACEB688}" sibTransId="{89ADB84C-A295-47E8-A927-B48AFD66A259}"/>
    <dgm:cxn modelId="{FF0A9DD9-62B9-894A-B861-457110613DC6}" type="presOf" srcId="{770CA17B-5EFE-47BD-B257-A34500045073}" destId="{E239A4B8-FCF5-4E3C-912B-7354068D183D}" srcOrd="0" destOrd="0" presId="urn:microsoft.com/office/officeart/2018/5/layout/IconCircleLabelList"/>
    <dgm:cxn modelId="{45ABAFE8-9796-C948-A0F4-CCED1A5F74F2}" type="presOf" srcId="{1577AB59-99CC-4F95-87C3-5AF5DA2B7084}" destId="{81B28C94-E852-42A1-832D-B9F940D03F00}" srcOrd="0" destOrd="0" presId="urn:microsoft.com/office/officeart/2018/5/layout/IconCircleLabelList"/>
    <dgm:cxn modelId="{9EC554EC-1D9C-480F-B4B1-4DFE4B0CA05C}" srcId="{C01D55DD-A759-4FE0-B68B-5B17207A5458}" destId="{1577AB59-99CC-4F95-87C3-5AF5DA2B7084}" srcOrd="0" destOrd="0" parTransId="{8EF19128-530E-40D2-824A-138271E8FDAE}" sibTransId="{82CE82CD-B87B-46F5-998A-D91135C97A09}"/>
    <dgm:cxn modelId="{6B0AB35C-5AB3-954C-9EC9-1C5956AC5F3C}" type="presParOf" srcId="{85094513-BEE4-4BC3-91EB-47875414F883}" destId="{F353DA5A-2C12-4393-8667-56F59153F61C}" srcOrd="0" destOrd="0" presId="urn:microsoft.com/office/officeart/2018/5/layout/IconCircleLabelList"/>
    <dgm:cxn modelId="{2ACF15CF-F2D2-F242-BD5A-8C903A37098D}" type="presParOf" srcId="{F353DA5A-2C12-4393-8667-56F59153F61C}" destId="{2EA64F18-CCEB-4297-B71F-8C02546177A0}" srcOrd="0" destOrd="0" presId="urn:microsoft.com/office/officeart/2018/5/layout/IconCircleLabelList"/>
    <dgm:cxn modelId="{0DB127E9-781E-8848-A322-FE92E0418D8C}" type="presParOf" srcId="{F353DA5A-2C12-4393-8667-56F59153F61C}" destId="{F1FFD5CF-1238-420D-9418-A503DD9BBD35}" srcOrd="1" destOrd="0" presId="urn:microsoft.com/office/officeart/2018/5/layout/IconCircleLabelList"/>
    <dgm:cxn modelId="{8804B739-07A8-F944-AB2B-FF664F02A076}" type="presParOf" srcId="{F353DA5A-2C12-4393-8667-56F59153F61C}" destId="{2AFA2ED1-A8AA-482A-B961-B0A557D4DD38}" srcOrd="2" destOrd="0" presId="urn:microsoft.com/office/officeart/2018/5/layout/IconCircleLabelList"/>
    <dgm:cxn modelId="{668E4C01-27F5-7747-B60A-46432ACEAA33}" type="presParOf" srcId="{F353DA5A-2C12-4393-8667-56F59153F61C}" destId="{81B28C94-E852-42A1-832D-B9F940D03F00}" srcOrd="3" destOrd="0" presId="urn:microsoft.com/office/officeart/2018/5/layout/IconCircleLabelList"/>
    <dgm:cxn modelId="{FC450DA1-3C5A-374D-89B7-68B91E73A2C0}" type="presParOf" srcId="{85094513-BEE4-4BC3-91EB-47875414F883}" destId="{FF39E45B-B2B4-4E3F-A30A-E1D80C0CE014}" srcOrd="1" destOrd="0" presId="urn:microsoft.com/office/officeart/2018/5/layout/IconCircleLabelList"/>
    <dgm:cxn modelId="{82376999-E2DF-624F-9462-7E73D0ECA0A4}" type="presParOf" srcId="{85094513-BEE4-4BC3-91EB-47875414F883}" destId="{2DEFB2F5-540F-4D78-92CE-DF73C40F1F0A}" srcOrd="2" destOrd="0" presId="urn:microsoft.com/office/officeart/2018/5/layout/IconCircleLabelList"/>
    <dgm:cxn modelId="{6B265ED9-1E6E-3D40-A65C-4A9FF43F58D8}" type="presParOf" srcId="{2DEFB2F5-540F-4D78-92CE-DF73C40F1F0A}" destId="{FB062562-2710-402E-AAD9-202557303761}" srcOrd="0" destOrd="0" presId="urn:microsoft.com/office/officeart/2018/5/layout/IconCircleLabelList"/>
    <dgm:cxn modelId="{26B678A2-8E4C-2048-881A-C8AA6087C350}" type="presParOf" srcId="{2DEFB2F5-540F-4D78-92CE-DF73C40F1F0A}" destId="{F88DDD59-3C77-4409-A895-8480CBCAFD6B}" srcOrd="1" destOrd="0" presId="urn:microsoft.com/office/officeart/2018/5/layout/IconCircleLabelList"/>
    <dgm:cxn modelId="{BCC16126-B4A5-1A47-A036-9D57DBECD54E}" type="presParOf" srcId="{2DEFB2F5-540F-4D78-92CE-DF73C40F1F0A}" destId="{4737D529-CDAF-46F0-9E2E-009EC69F77C9}" srcOrd="2" destOrd="0" presId="urn:microsoft.com/office/officeart/2018/5/layout/IconCircleLabelList"/>
    <dgm:cxn modelId="{09B4FD81-C3E2-154C-8E2D-CA5C380D45CC}" type="presParOf" srcId="{2DEFB2F5-540F-4D78-92CE-DF73C40F1F0A}" destId="{E239A4B8-FCF5-4E3C-912B-7354068D18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444B3-68A9-4E58-BE23-530B7E9C23F1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866D6A-29BA-4BB7-86B7-1775E0CF44ED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You don’t ACTUALLY need Node.js to start a React website.</a:t>
          </a:r>
        </a:p>
      </dgm:t>
    </dgm:pt>
    <dgm:pt modelId="{09C50305-A7D6-456E-9BFF-33FFD167A418}" type="parTrans" cxnId="{F45A21F9-8DBD-4F51-BA54-C62C568A2B80}">
      <dgm:prSet/>
      <dgm:spPr/>
      <dgm:t>
        <a:bodyPr/>
        <a:lstStyle/>
        <a:p>
          <a:endParaRPr lang="en-US"/>
        </a:p>
      </dgm:t>
    </dgm:pt>
    <dgm:pt modelId="{54095646-8816-40EB-A468-247A273D97B1}" type="sibTrans" cxnId="{F45A21F9-8DBD-4F51-BA54-C62C568A2B80}">
      <dgm:prSet/>
      <dgm:spPr/>
      <dgm:t>
        <a:bodyPr/>
        <a:lstStyle/>
        <a:p>
          <a:endParaRPr lang="en-US"/>
        </a:p>
      </dgm:t>
    </dgm:pt>
    <dgm:pt modelId="{FE984C2F-E543-4CB6-ABFE-7A191E001413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BUT Node.js makes it so much easier. </a:t>
          </a:r>
        </a:p>
      </dgm:t>
    </dgm:pt>
    <dgm:pt modelId="{D7F90347-4103-4D8F-B058-E20607F6BC67}" type="parTrans" cxnId="{1763D0F4-9527-4F6D-B3DB-81253C3DC3FC}">
      <dgm:prSet/>
      <dgm:spPr/>
      <dgm:t>
        <a:bodyPr/>
        <a:lstStyle/>
        <a:p>
          <a:endParaRPr lang="en-US"/>
        </a:p>
      </dgm:t>
    </dgm:pt>
    <dgm:pt modelId="{8AC6ECB3-22B8-4AEA-A093-62E57AEA8CC4}" type="sibTrans" cxnId="{1763D0F4-9527-4F6D-B3DB-81253C3DC3FC}">
      <dgm:prSet/>
      <dgm:spPr/>
      <dgm:t>
        <a:bodyPr/>
        <a:lstStyle/>
        <a:p>
          <a:endParaRPr lang="en-US"/>
        </a:p>
      </dgm:t>
    </dgm:pt>
    <dgm:pt modelId="{1FF83A2B-088E-0443-9630-CF3D60772A30}" type="pres">
      <dgm:prSet presAssocID="{1E5444B3-68A9-4E58-BE23-530B7E9C2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8EF38D-0438-2B4B-B88B-AFE7E97F890F}" type="pres">
      <dgm:prSet presAssocID="{0C866D6A-29BA-4BB7-86B7-1775E0CF44ED}" presName="hierRoot1" presStyleCnt="0"/>
      <dgm:spPr/>
    </dgm:pt>
    <dgm:pt modelId="{659272DE-F160-5243-B86B-2EA2E77C75C5}" type="pres">
      <dgm:prSet presAssocID="{0C866D6A-29BA-4BB7-86B7-1775E0CF44ED}" presName="composite" presStyleCnt="0"/>
      <dgm:spPr/>
    </dgm:pt>
    <dgm:pt modelId="{E7C09FBA-CA0F-8749-8E08-B22C14D89959}" type="pres">
      <dgm:prSet presAssocID="{0C866D6A-29BA-4BB7-86B7-1775E0CF44ED}" presName="background" presStyleLbl="node0" presStyleIdx="0" presStyleCnt="2"/>
      <dgm:spPr/>
    </dgm:pt>
    <dgm:pt modelId="{D04725D3-93FA-6141-A058-0F0AA8C763D0}" type="pres">
      <dgm:prSet presAssocID="{0C866D6A-29BA-4BB7-86B7-1775E0CF44ED}" presName="text" presStyleLbl="fgAcc0" presStyleIdx="0" presStyleCnt="2">
        <dgm:presLayoutVars>
          <dgm:chPref val="3"/>
        </dgm:presLayoutVars>
      </dgm:prSet>
      <dgm:spPr/>
    </dgm:pt>
    <dgm:pt modelId="{3A2AC559-5AE2-FA40-830B-022B884812F3}" type="pres">
      <dgm:prSet presAssocID="{0C866D6A-29BA-4BB7-86B7-1775E0CF44ED}" presName="hierChild2" presStyleCnt="0"/>
      <dgm:spPr/>
    </dgm:pt>
    <dgm:pt modelId="{1B52BC8A-8F8A-BA4C-8E8B-3D273F5E50AE}" type="pres">
      <dgm:prSet presAssocID="{FE984C2F-E543-4CB6-ABFE-7A191E001413}" presName="hierRoot1" presStyleCnt="0"/>
      <dgm:spPr/>
    </dgm:pt>
    <dgm:pt modelId="{E4AFF76E-564F-9B4C-9564-23C99267EF92}" type="pres">
      <dgm:prSet presAssocID="{FE984C2F-E543-4CB6-ABFE-7A191E001413}" presName="composite" presStyleCnt="0"/>
      <dgm:spPr/>
    </dgm:pt>
    <dgm:pt modelId="{E99784D5-31DE-BE4B-8AAA-16DA30EFD7A3}" type="pres">
      <dgm:prSet presAssocID="{FE984C2F-E543-4CB6-ABFE-7A191E001413}" presName="background" presStyleLbl="node0" presStyleIdx="1" presStyleCnt="2"/>
      <dgm:spPr/>
    </dgm:pt>
    <dgm:pt modelId="{A8827E0D-DCA6-D347-AEDE-14682EBC1F5D}" type="pres">
      <dgm:prSet presAssocID="{FE984C2F-E543-4CB6-ABFE-7A191E001413}" presName="text" presStyleLbl="fgAcc0" presStyleIdx="1" presStyleCnt="2">
        <dgm:presLayoutVars>
          <dgm:chPref val="3"/>
        </dgm:presLayoutVars>
      </dgm:prSet>
      <dgm:spPr/>
    </dgm:pt>
    <dgm:pt modelId="{72F8891B-9C42-0043-B544-0782BF14602B}" type="pres">
      <dgm:prSet presAssocID="{FE984C2F-E543-4CB6-ABFE-7A191E001413}" presName="hierChild2" presStyleCnt="0"/>
      <dgm:spPr/>
    </dgm:pt>
  </dgm:ptLst>
  <dgm:cxnLst>
    <dgm:cxn modelId="{F5611F16-2196-154C-9D6A-4DF3BF17460C}" type="presOf" srcId="{0C866D6A-29BA-4BB7-86B7-1775E0CF44ED}" destId="{D04725D3-93FA-6141-A058-0F0AA8C763D0}" srcOrd="0" destOrd="0" presId="urn:microsoft.com/office/officeart/2005/8/layout/hierarchy1"/>
    <dgm:cxn modelId="{A90B9B25-0C89-AA4D-88C6-6A86E3D75565}" type="presOf" srcId="{FE984C2F-E543-4CB6-ABFE-7A191E001413}" destId="{A8827E0D-DCA6-D347-AEDE-14682EBC1F5D}" srcOrd="0" destOrd="0" presId="urn:microsoft.com/office/officeart/2005/8/layout/hierarchy1"/>
    <dgm:cxn modelId="{880C0CC0-DF73-CB48-BCC0-D336A3A02E18}" type="presOf" srcId="{1E5444B3-68A9-4E58-BE23-530B7E9C23F1}" destId="{1FF83A2B-088E-0443-9630-CF3D60772A30}" srcOrd="0" destOrd="0" presId="urn:microsoft.com/office/officeart/2005/8/layout/hierarchy1"/>
    <dgm:cxn modelId="{1763D0F4-9527-4F6D-B3DB-81253C3DC3FC}" srcId="{1E5444B3-68A9-4E58-BE23-530B7E9C23F1}" destId="{FE984C2F-E543-4CB6-ABFE-7A191E001413}" srcOrd="1" destOrd="0" parTransId="{D7F90347-4103-4D8F-B058-E20607F6BC67}" sibTransId="{8AC6ECB3-22B8-4AEA-A093-62E57AEA8CC4}"/>
    <dgm:cxn modelId="{F45A21F9-8DBD-4F51-BA54-C62C568A2B80}" srcId="{1E5444B3-68A9-4E58-BE23-530B7E9C23F1}" destId="{0C866D6A-29BA-4BB7-86B7-1775E0CF44ED}" srcOrd="0" destOrd="0" parTransId="{09C50305-A7D6-456E-9BFF-33FFD167A418}" sibTransId="{54095646-8816-40EB-A468-247A273D97B1}"/>
    <dgm:cxn modelId="{299515D4-6DDD-7B45-B840-91246E4E1E22}" type="presParOf" srcId="{1FF83A2B-088E-0443-9630-CF3D60772A30}" destId="{4D8EF38D-0438-2B4B-B88B-AFE7E97F890F}" srcOrd="0" destOrd="0" presId="urn:microsoft.com/office/officeart/2005/8/layout/hierarchy1"/>
    <dgm:cxn modelId="{7AD47FFE-A8A5-F642-93D4-2079C469303F}" type="presParOf" srcId="{4D8EF38D-0438-2B4B-B88B-AFE7E97F890F}" destId="{659272DE-F160-5243-B86B-2EA2E77C75C5}" srcOrd="0" destOrd="0" presId="urn:microsoft.com/office/officeart/2005/8/layout/hierarchy1"/>
    <dgm:cxn modelId="{68DC7552-78C7-BF49-860A-14226ADD0190}" type="presParOf" srcId="{659272DE-F160-5243-B86B-2EA2E77C75C5}" destId="{E7C09FBA-CA0F-8749-8E08-B22C14D89959}" srcOrd="0" destOrd="0" presId="urn:microsoft.com/office/officeart/2005/8/layout/hierarchy1"/>
    <dgm:cxn modelId="{8463F593-9093-C248-8120-4C53F4E68095}" type="presParOf" srcId="{659272DE-F160-5243-B86B-2EA2E77C75C5}" destId="{D04725D3-93FA-6141-A058-0F0AA8C763D0}" srcOrd="1" destOrd="0" presId="urn:microsoft.com/office/officeart/2005/8/layout/hierarchy1"/>
    <dgm:cxn modelId="{3D978B2A-01A3-7D4B-9F75-6DB6BBCC2F75}" type="presParOf" srcId="{4D8EF38D-0438-2B4B-B88B-AFE7E97F890F}" destId="{3A2AC559-5AE2-FA40-830B-022B884812F3}" srcOrd="1" destOrd="0" presId="urn:microsoft.com/office/officeart/2005/8/layout/hierarchy1"/>
    <dgm:cxn modelId="{5EDBE74C-EA85-AF44-9710-5C3EFC80029D}" type="presParOf" srcId="{1FF83A2B-088E-0443-9630-CF3D60772A30}" destId="{1B52BC8A-8F8A-BA4C-8E8B-3D273F5E50AE}" srcOrd="1" destOrd="0" presId="urn:microsoft.com/office/officeart/2005/8/layout/hierarchy1"/>
    <dgm:cxn modelId="{CCAAFD59-2BD6-BE45-9ACE-84391C3AF88B}" type="presParOf" srcId="{1B52BC8A-8F8A-BA4C-8E8B-3D273F5E50AE}" destId="{E4AFF76E-564F-9B4C-9564-23C99267EF92}" srcOrd="0" destOrd="0" presId="urn:microsoft.com/office/officeart/2005/8/layout/hierarchy1"/>
    <dgm:cxn modelId="{961B832B-58C7-B147-9E0E-212A297A1A11}" type="presParOf" srcId="{E4AFF76E-564F-9B4C-9564-23C99267EF92}" destId="{E99784D5-31DE-BE4B-8AAA-16DA30EFD7A3}" srcOrd="0" destOrd="0" presId="urn:microsoft.com/office/officeart/2005/8/layout/hierarchy1"/>
    <dgm:cxn modelId="{107B4A08-6C67-FA41-B4DD-94B3EAAA6616}" type="presParOf" srcId="{E4AFF76E-564F-9B4C-9564-23C99267EF92}" destId="{A8827E0D-DCA6-D347-AEDE-14682EBC1F5D}" srcOrd="1" destOrd="0" presId="urn:microsoft.com/office/officeart/2005/8/layout/hierarchy1"/>
    <dgm:cxn modelId="{B04F03F6-8B18-A94A-8489-8F1A1CEBA9EC}" type="presParOf" srcId="{1B52BC8A-8F8A-BA4C-8E8B-3D273F5E50AE}" destId="{72F8891B-9C42-0043-B544-0782BF1460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AC7C3-D923-4736-B617-D62EE90856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D9350D-66F0-42AC-984A-ED2D9B28C291}">
      <dgm:prSet/>
      <dgm:spPr/>
      <dgm:t>
        <a:bodyPr/>
        <a:lstStyle/>
        <a:p>
          <a:r>
            <a:rPr lang="en-US"/>
            <a:t>Functions are units of code that can be run over and over again by calling them</a:t>
          </a:r>
        </a:p>
      </dgm:t>
    </dgm:pt>
    <dgm:pt modelId="{955E530A-98FD-4733-A3C3-FED30746830D}" type="parTrans" cxnId="{0DA2F58F-83C5-49FF-909C-E8F0E8ADD9FF}">
      <dgm:prSet/>
      <dgm:spPr/>
      <dgm:t>
        <a:bodyPr/>
        <a:lstStyle/>
        <a:p>
          <a:endParaRPr lang="en-US"/>
        </a:p>
      </dgm:t>
    </dgm:pt>
    <dgm:pt modelId="{B6B195A3-74B4-416A-8159-0502CE34C35A}" type="sibTrans" cxnId="{0DA2F58F-83C5-49FF-909C-E8F0E8ADD9FF}">
      <dgm:prSet/>
      <dgm:spPr/>
      <dgm:t>
        <a:bodyPr/>
        <a:lstStyle/>
        <a:p>
          <a:endParaRPr lang="en-US"/>
        </a:p>
      </dgm:t>
    </dgm:pt>
    <dgm:pt modelId="{68AB01DF-4CF8-4189-AA52-9C05C0B9E6BA}">
      <dgm:prSet/>
      <dgm:spPr/>
      <dgm:t>
        <a:bodyPr/>
        <a:lstStyle/>
        <a:p>
          <a:r>
            <a:rPr lang="en-US"/>
            <a:t>Let’s write our first Hello World function!</a:t>
          </a:r>
        </a:p>
      </dgm:t>
    </dgm:pt>
    <dgm:pt modelId="{C6164EEF-92FF-460D-AF63-DDB14230230B}" type="parTrans" cxnId="{B0BC8E10-A473-4F1D-9BE0-7A2002A522F3}">
      <dgm:prSet/>
      <dgm:spPr/>
      <dgm:t>
        <a:bodyPr/>
        <a:lstStyle/>
        <a:p>
          <a:endParaRPr lang="en-US"/>
        </a:p>
      </dgm:t>
    </dgm:pt>
    <dgm:pt modelId="{941D7D3B-CD09-4915-A468-A721E3346A4B}" type="sibTrans" cxnId="{B0BC8E10-A473-4F1D-9BE0-7A2002A522F3}">
      <dgm:prSet/>
      <dgm:spPr/>
      <dgm:t>
        <a:bodyPr/>
        <a:lstStyle/>
        <a:p>
          <a:endParaRPr lang="en-US"/>
        </a:p>
      </dgm:t>
    </dgm:pt>
    <dgm:pt modelId="{EC908059-FD3C-4592-AEA8-9C1499014B3A}" type="pres">
      <dgm:prSet presAssocID="{C65AC7C3-D923-4736-B617-D62EE908567D}" presName="root" presStyleCnt="0">
        <dgm:presLayoutVars>
          <dgm:dir/>
          <dgm:resizeHandles val="exact"/>
        </dgm:presLayoutVars>
      </dgm:prSet>
      <dgm:spPr/>
    </dgm:pt>
    <dgm:pt modelId="{89284B20-7618-4593-B2C4-A297342AAF9E}" type="pres">
      <dgm:prSet presAssocID="{C65AC7C3-D923-4736-B617-D62EE908567D}" presName="container" presStyleCnt="0">
        <dgm:presLayoutVars>
          <dgm:dir/>
          <dgm:resizeHandles val="exact"/>
        </dgm:presLayoutVars>
      </dgm:prSet>
      <dgm:spPr/>
    </dgm:pt>
    <dgm:pt modelId="{DE39A0C6-ACE2-4D86-AF5C-98B4A69E79FE}" type="pres">
      <dgm:prSet presAssocID="{BBD9350D-66F0-42AC-984A-ED2D9B28C291}" presName="compNode" presStyleCnt="0"/>
      <dgm:spPr/>
    </dgm:pt>
    <dgm:pt modelId="{30D1D423-324A-4F80-9383-A83611966680}" type="pres">
      <dgm:prSet presAssocID="{BBD9350D-66F0-42AC-984A-ED2D9B28C291}" presName="iconBgRect" presStyleLbl="bgShp" presStyleIdx="0" presStyleCnt="2"/>
      <dgm:spPr/>
    </dgm:pt>
    <dgm:pt modelId="{D477879E-C548-4883-BDBE-7D199FE63EE3}" type="pres">
      <dgm:prSet presAssocID="{BBD9350D-66F0-42AC-984A-ED2D9B28C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FD15E25-5E34-43BB-919B-E2C4B7B751C2}" type="pres">
      <dgm:prSet presAssocID="{BBD9350D-66F0-42AC-984A-ED2D9B28C291}" presName="spaceRect" presStyleCnt="0"/>
      <dgm:spPr/>
    </dgm:pt>
    <dgm:pt modelId="{02F4F55C-6663-4588-B6E8-255FFE2FF48B}" type="pres">
      <dgm:prSet presAssocID="{BBD9350D-66F0-42AC-984A-ED2D9B28C291}" presName="textRect" presStyleLbl="revTx" presStyleIdx="0" presStyleCnt="2">
        <dgm:presLayoutVars>
          <dgm:chMax val="1"/>
          <dgm:chPref val="1"/>
        </dgm:presLayoutVars>
      </dgm:prSet>
      <dgm:spPr/>
    </dgm:pt>
    <dgm:pt modelId="{FADE153E-41C4-4389-9E22-79737E3D79EA}" type="pres">
      <dgm:prSet presAssocID="{B6B195A3-74B4-416A-8159-0502CE34C35A}" presName="sibTrans" presStyleLbl="sibTrans2D1" presStyleIdx="0" presStyleCnt="0"/>
      <dgm:spPr/>
    </dgm:pt>
    <dgm:pt modelId="{D6CFE1F6-F050-4E5D-A066-88DD08C3F43E}" type="pres">
      <dgm:prSet presAssocID="{68AB01DF-4CF8-4189-AA52-9C05C0B9E6BA}" presName="compNode" presStyleCnt="0"/>
      <dgm:spPr/>
    </dgm:pt>
    <dgm:pt modelId="{3A7E0247-BAD7-473A-BEE4-22F0D1BAA435}" type="pres">
      <dgm:prSet presAssocID="{68AB01DF-4CF8-4189-AA52-9C05C0B9E6BA}" presName="iconBgRect" presStyleLbl="bgShp" presStyleIdx="1" presStyleCnt="2"/>
      <dgm:spPr/>
    </dgm:pt>
    <dgm:pt modelId="{27433ABA-8BA0-48E8-9B9A-75AA0DB4E9A9}" type="pres">
      <dgm:prSet presAssocID="{68AB01DF-4CF8-4189-AA52-9C05C0B9E6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8F1164-B8CB-4865-90AF-1FCB6C8CF223}" type="pres">
      <dgm:prSet presAssocID="{68AB01DF-4CF8-4189-AA52-9C05C0B9E6BA}" presName="spaceRect" presStyleCnt="0"/>
      <dgm:spPr/>
    </dgm:pt>
    <dgm:pt modelId="{54831DFB-DF41-46FD-90DF-7D305C009BA5}" type="pres">
      <dgm:prSet presAssocID="{68AB01DF-4CF8-4189-AA52-9C05C0B9E6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2DC10B-3455-4C08-8B5E-11C39400F953}" type="presOf" srcId="{B6B195A3-74B4-416A-8159-0502CE34C35A}" destId="{FADE153E-41C4-4389-9E22-79737E3D79EA}" srcOrd="0" destOrd="0" presId="urn:microsoft.com/office/officeart/2018/2/layout/IconCircleList"/>
    <dgm:cxn modelId="{09AC5610-A272-4A33-B1DE-138028998E34}" type="presOf" srcId="{C65AC7C3-D923-4736-B617-D62EE908567D}" destId="{EC908059-FD3C-4592-AEA8-9C1499014B3A}" srcOrd="0" destOrd="0" presId="urn:microsoft.com/office/officeart/2018/2/layout/IconCircleList"/>
    <dgm:cxn modelId="{B0BC8E10-A473-4F1D-9BE0-7A2002A522F3}" srcId="{C65AC7C3-D923-4736-B617-D62EE908567D}" destId="{68AB01DF-4CF8-4189-AA52-9C05C0B9E6BA}" srcOrd="1" destOrd="0" parTransId="{C6164EEF-92FF-460D-AF63-DDB14230230B}" sibTransId="{941D7D3B-CD09-4915-A468-A721E3346A4B}"/>
    <dgm:cxn modelId="{0DA2F58F-83C5-49FF-909C-E8F0E8ADD9FF}" srcId="{C65AC7C3-D923-4736-B617-D62EE908567D}" destId="{BBD9350D-66F0-42AC-984A-ED2D9B28C291}" srcOrd="0" destOrd="0" parTransId="{955E530A-98FD-4733-A3C3-FED30746830D}" sibTransId="{B6B195A3-74B4-416A-8159-0502CE34C35A}"/>
    <dgm:cxn modelId="{BA1C9DE3-18FC-45DB-AB24-3AA674D3605E}" type="presOf" srcId="{BBD9350D-66F0-42AC-984A-ED2D9B28C291}" destId="{02F4F55C-6663-4588-B6E8-255FFE2FF48B}" srcOrd="0" destOrd="0" presId="urn:microsoft.com/office/officeart/2018/2/layout/IconCircleList"/>
    <dgm:cxn modelId="{01C41AF3-E561-4537-8D50-00C1CF569872}" type="presOf" srcId="{68AB01DF-4CF8-4189-AA52-9C05C0B9E6BA}" destId="{54831DFB-DF41-46FD-90DF-7D305C009BA5}" srcOrd="0" destOrd="0" presId="urn:microsoft.com/office/officeart/2018/2/layout/IconCircleList"/>
    <dgm:cxn modelId="{950FA4EF-2512-4E0A-B6B3-BD9576FEF605}" type="presParOf" srcId="{EC908059-FD3C-4592-AEA8-9C1499014B3A}" destId="{89284B20-7618-4593-B2C4-A297342AAF9E}" srcOrd="0" destOrd="0" presId="urn:microsoft.com/office/officeart/2018/2/layout/IconCircleList"/>
    <dgm:cxn modelId="{ABDF12B2-2C15-43DA-BD88-648F5D313440}" type="presParOf" srcId="{89284B20-7618-4593-B2C4-A297342AAF9E}" destId="{DE39A0C6-ACE2-4D86-AF5C-98B4A69E79FE}" srcOrd="0" destOrd="0" presId="urn:microsoft.com/office/officeart/2018/2/layout/IconCircleList"/>
    <dgm:cxn modelId="{5740B881-6519-4697-B8E3-F67FCAE8AFD3}" type="presParOf" srcId="{DE39A0C6-ACE2-4D86-AF5C-98B4A69E79FE}" destId="{30D1D423-324A-4F80-9383-A83611966680}" srcOrd="0" destOrd="0" presId="urn:microsoft.com/office/officeart/2018/2/layout/IconCircleList"/>
    <dgm:cxn modelId="{AC7BC9AB-DC01-4484-BC65-7AE63AD2FC01}" type="presParOf" srcId="{DE39A0C6-ACE2-4D86-AF5C-98B4A69E79FE}" destId="{D477879E-C548-4883-BDBE-7D199FE63EE3}" srcOrd="1" destOrd="0" presId="urn:microsoft.com/office/officeart/2018/2/layout/IconCircleList"/>
    <dgm:cxn modelId="{A6A64420-5958-4B91-9A91-180F31EAA572}" type="presParOf" srcId="{DE39A0C6-ACE2-4D86-AF5C-98B4A69E79FE}" destId="{6FD15E25-5E34-43BB-919B-E2C4B7B751C2}" srcOrd="2" destOrd="0" presId="urn:microsoft.com/office/officeart/2018/2/layout/IconCircleList"/>
    <dgm:cxn modelId="{4E3A457E-3DA0-4D68-852B-9FD65450759D}" type="presParOf" srcId="{DE39A0C6-ACE2-4D86-AF5C-98B4A69E79FE}" destId="{02F4F55C-6663-4588-B6E8-255FFE2FF48B}" srcOrd="3" destOrd="0" presId="urn:microsoft.com/office/officeart/2018/2/layout/IconCircleList"/>
    <dgm:cxn modelId="{BA3F44C6-92FE-4451-921D-C848319C8A94}" type="presParOf" srcId="{89284B20-7618-4593-B2C4-A297342AAF9E}" destId="{FADE153E-41C4-4389-9E22-79737E3D79EA}" srcOrd="1" destOrd="0" presId="urn:microsoft.com/office/officeart/2018/2/layout/IconCircleList"/>
    <dgm:cxn modelId="{C3937AD6-89F5-444C-A512-E9CCF0A7B619}" type="presParOf" srcId="{89284B20-7618-4593-B2C4-A297342AAF9E}" destId="{D6CFE1F6-F050-4E5D-A066-88DD08C3F43E}" srcOrd="2" destOrd="0" presId="urn:microsoft.com/office/officeart/2018/2/layout/IconCircleList"/>
    <dgm:cxn modelId="{E16367FF-55D3-4CE8-8335-FF4F07F1E4D3}" type="presParOf" srcId="{D6CFE1F6-F050-4E5D-A066-88DD08C3F43E}" destId="{3A7E0247-BAD7-473A-BEE4-22F0D1BAA435}" srcOrd="0" destOrd="0" presId="urn:microsoft.com/office/officeart/2018/2/layout/IconCircleList"/>
    <dgm:cxn modelId="{E6F7F4E8-33E7-40E9-8455-A928233C737F}" type="presParOf" srcId="{D6CFE1F6-F050-4E5D-A066-88DD08C3F43E}" destId="{27433ABA-8BA0-48E8-9B9A-75AA0DB4E9A9}" srcOrd="1" destOrd="0" presId="urn:microsoft.com/office/officeart/2018/2/layout/IconCircleList"/>
    <dgm:cxn modelId="{85517A0C-3A91-4DF8-A26F-607E0A3DB945}" type="presParOf" srcId="{D6CFE1F6-F050-4E5D-A066-88DD08C3F43E}" destId="{1E8F1164-B8CB-4865-90AF-1FCB6C8CF223}" srcOrd="2" destOrd="0" presId="urn:microsoft.com/office/officeart/2018/2/layout/IconCircleList"/>
    <dgm:cxn modelId="{8F544D52-B854-4192-A018-501574A0B8F4}" type="presParOf" srcId="{D6CFE1F6-F050-4E5D-A066-88DD08C3F43E}" destId="{54831DFB-DF41-46FD-90DF-7D305C009B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04C58-66DE-452C-823E-25344B921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62347D-446F-46EF-8805-8A019A3B463B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Component-based</a:t>
          </a:r>
        </a:p>
      </dgm:t>
    </dgm:pt>
    <dgm:pt modelId="{7B42A01A-CAB3-4478-A732-EA1A2EB709AE}" type="parTrans" cxnId="{77A12835-38D8-4C54-9854-35CECC345170}">
      <dgm:prSet/>
      <dgm:spPr/>
      <dgm:t>
        <a:bodyPr/>
        <a:lstStyle/>
        <a:p>
          <a:endParaRPr lang="en-US"/>
        </a:p>
      </dgm:t>
    </dgm:pt>
    <dgm:pt modelId="{46DCD196-70F2-41CA-A48A-6DFED9161E3E}" type="sibTrans" cxnId="{77A12835-38D8-4C54-9854-35CECC345170}">
      <dgm:prSet/>
      <dgm:spPr/>
      <dgm:t>
        <a:bodyPr/>
        <a:lstStyle/>
        <a:p>
          <a:endParaRPr lang="en-US"/>
        </a:p>
      </dgm:t>
    </dgm:pt>
    <dgm:pt modelId="{DE8C7A6D-F813-4F9A-9295-7C68A7CF2A0B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Bits of code can be reused again and again throughout the application</a:t>
          </a:r>
        </a:p>
      </dgm:t>
    </dgm:pt>
    <dgm:pt modelId="{2D24A09E-12DD-41A0-BFB1-AD089BE3FCE8}" type="parTrans" cxnId="{05730761-C899-46DD-BFB2-D007A9040E37}">
      <dgm:prSet/>
      <dgm:spPr/>
      <dgm:t>
        <a:bodyPr/>
        <a:lstStyle/>
        <a:p>
          <a:endParaRPr lang="en-US"/>
        </a:p>
      </dgm:t>
    </dgm:pt>
    <dgm:pt modelId="{150DDB52-B704-4CFD-BF5C-999ACC26A401}" type="sibTrans" cxnId="{05730761-C899-46DD-BFB2-D007A9040E37}">
      <dgm:prSet/>
      <dgm:spPr/>
      <dgm:t>
        <a:bodyPr/>
        <a:lstStyle/>
        <a:p>
          <a:endParaRPr lang="en-US"/>
        </a:p>
      </dgm:t>
    </dgm:pt>
    <dgm:pt modelId="{2F54C266-6706-4D18-9823-472912581D1D}">
      <dgm:prSet/>
      <dgm:spPr/>
      <dgm:t>
        <a:bodyPr/>
        <a:lstStyle/>
        <a:p>
          <a:r>
            <a:rPr lang="en-US" b="1" i="0" dirty="0">
              <a:latin typeface="Gilroy ExtraBold" pitchFamily="2" charset="77"/>
            </a:rPr>
            <a:t>Development becomes really fast</a:t>
          </a:r>
        </a:p>
      </dgm:t>
    </dgm:pt>
    <dgm:pt modelId="{CB5600DB-8498-40B5-A8A5-074622FC07E6}" type="parTrans" cxnId="{8112EA4B-D680-46BF-9C3B-9984DB99C22C}">
      <dgm:prSet/>
      <dgm:spPr/>
      <dgm:t>
        <a:bodyPr/>
        <a:lstStyle/>
        <a:p>
          <a:endParaRPr lang="en-US"/>
        </a:p>
      </dgm:t>
    </dgm:pt>
    <dgm:pt modelId="{0F2BDCF0-2914-4FBF-89E4-9A84814F524D}" type="sibTrans" cxnId="{8112EA4B-D680-46BF-9C3B-9984DB99C22C}">
      <dgm:prSet/>
      <dgm:spPr/>
      <dgm:t>
        <a:bodyPr/>
        <a:lstStyle/>
        <a:p>
          <a:endParaRPr lang="en-US"/>
        </a:p>
      </dgm:t>
    </dgm:pt>
    <dgm:pt modelId="{C10F381C-1F48-4A10-A122-09A1844A6AEF}" type="pres">
      <dgm:prSet presAssocID="{02D04C58-66DE-452C-823E-25344B921975}" presName="root" presStyleCnt="0">
        <dgm:presLayoutVars>
          <dgm:dir/>
          <dgm:resizeHandles val="exact"/>
        </dgm:presLayoutVars>
      </dgm:prSet>
      <dgm:spPr/>
    </dgm:pt>
    <dgm:pt modelId="{58928B6D-ECD7-460D-A6A6-6C769D493888}" type="pres">
      <dgm:prSet presAssocID="{0F62347D-446F-46EF-8805-8A019A3B463B}" presName="compNode" presStyleCnt="0"/>
      <dgm:spPr/>
    </dgm:pt>
    <dgm:pt modelId="{12CD1557-F970-456C-B551-BDD97440DCC3}" type="pres">
      <dgm:prSet presAssocID="{0F62347D-446F-46EF-8805-8A019A3B463B}" presName="bgRect" presStyleLbl="bgShp" presStyleIdx="0" presStyleCnt="3"/>
      <dgm:spPr/>
    </dgm:pt>
    <dgm:pt modelId="{E24269F5-2A4B-4BB9-960D-FFBC1ECB693A}" type="pres">
      <dgm:prSet presAssocID="{0F62347D-446F-46EF-8805-8A019A3B4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1A37D5-7D91-40DB-AF6E-F365C2668D61}" type="pres">
      <dgm:prSet presAssocID="{0F62347D-446F-46EF-8805-8A019A3B463B}" presName="spaceRect" presStyleCnt="0"/>
      <dgm:spPr/>
    </dgm:pt>
    <dgm:pt modelId="{97306093-B99E-47C5-BE6E-3F48FFA7DF7F}" type="pres">
      <dgm:prSet presAssocID="{0F62347D-446F-46EF-8805-8A019A3B463B}" presName="parTx" presStyleLbl="revTx" presStyleIdx="0" presStyleCnt="3">
        <dgm:presLayoutVars>
          <dgm:chMax val="0"/>
          <dgm:chPref val="0"/>
        </dgm:presLayoutVars>
      </dgm:prSet>
      <dgm:spPr/>
    </dgm:pt>
    <dgm:pt modelId="{24DA7C17-8E23-48FD-AA27-C4F9D705676C}" type="pres">
      <dgm:prSet presAssocID="{46DCD196-70F2-41CA-A48A-6DFED9161E3E}" presName="sibTrans" presStyleCnt="0"/>
      <dgm:spPr/>
    </dgm:pt>
    <dgm:pt modelId="{790EABEC-0345-4947-A093-3EA437A3D396}" type="pres">
      <dgm:prSet presAssocID="{DE8C7A6D-F813-4F9A-9295-7C68A7CF2A0B}" presName="compNode" presStyleCnt="0"/>
      <dgm:spPr/>
    </dgm:pt>
    <dgm:pt modelId="{E04E4447-0BFE-46A7-BEE6-ADA6FF840BB7}" type="pres">
      <dgm:prSet presAssocID="{DE8C7A6D-F813-4F9A-9295-7C68A7CF2A0B}" presName="bgRect" presStyleLbl="bgShp" presStyleIdx="1" presStyleCnt="3"/>
      <dgm:spPr/>
    </dgm:pt>
    <dgm:pt modelId="{E9D946F6-1DFA-4164-922D-8064BD57DDEA}" type="pres">
      <dgm:prSet presAssocID="{DE8C7A6D-F813-4F9A-9295-7C68A7CF2A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3A144CE-3150-415A-968E-85B82D0DA888}" type="pres">
      <dgm:prSet presAssocID="{DE8C7A6D-F813-4F9A-9295-7C68A7CF2A0B}" presName="spaceRect" presStyleCnt="0"/>
      <dgm:spPr/>
    </dgm:pt>
    <dgm:pt modelId="{839512B4-A168-4455-A538-60018B894143}" type="pres">
      <dgm:prSet presAssocID="{DE8C7A6D-F813-4F9A-9295-7C68A7CF2A0B}" presName="parTx" presStyleLbl="revTx" presStyleIdx="1" presStyleCnt="3">
        <dgm:presLayoutVars>
          <dgm:chMax val="0"/>
          <dgm:chPref val="0"/>
        </dgm:presLayoutVars>
      </dgm:prSet>
      <dgm:spPr/>
    </dgm:pt>
    <dgm:pt modelId="{B41A0E76-56C8-41A6-A5C7-790E8A5D0BAE}" type="pres">
      <dgm:prSet presAssocID="{150DDB52-B704-4CFD-BF5C-999ACC26A401}" presName="sibTrans" presStyleCnt="0"/>
      <dgm:spPr/>
    </dgm:pt>
    <dgm:pt modelId="{44967161-85FB-4C16-A046-FDBDFE2A4210}" type="pres">
      <dgm:prSet presAssocID="{2F54C266-6706-4D18-9823-472912581D1D}" presName="compNode" presStyleCnt="0"/>
      <dgm:spPr/>
    </dgm:pt>
    <dgm:pt modelId="{374AFE39-FB6B-4DD5-8F8C-EBB75CBC1201}" type="pres">
      <dgm:prSet presAssocID="{2F54C266-6706-4D18-9823-472912581D1D}" presName="bgRect" presStyleLbl="bgShp" presStyleIdx="2" presStyleCnt="3"/>
      <dgm:spPr/>
    </dgm:pt>
    <dgm:pt modelId="{14E448B0-725F-4EDA-8638-5298339759F2}" type="pres">
      <dgm:prSet presAssocID="{2F54C266-6706-4D18-9823-472912581D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A862E94-EBF6-452E-B6ED-34677818F2CF}" type="pres">
      <dgm:prSet presAssocID="{2F54C266-6706-4D18-9823-472912581D1D}" presName="spaceRect" presStyleCnt="0"/>
      <dgm:spPr/>
    </dgm:pt>
    <dgm:pt modelId="{8C8516AD-C52B-490A-A98D-A3616C3F1D07}" type="pres">
      <dgm:prSet presAssocID="{2F54C266-6706-4D18-9823-472912581D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A12835-38D8-4C54-9854-35CECC345170}" srcId="{02D04C58-66DE-452C-823E-25344B921975}" destId="{0F62347D-446F-46EF-8805-8A019A3B463B}" srcOrd="0" destOrd="0" parTransId="{7B42A01A-CAB3-4478-A732-EA1A2EB709AE}" sibTransId="{46DCD196-70F2-41CA-A48A-6DFED9161E3E}"/>
    <dgm:cxn modelId="{37FC4235-2E60-42D5-B762-30B518099386}" type="presOf" srcId="{DE8C7A6D-F813-4F9A-9295-7C68A7CF2A0B}" destId="{839512B4-A168-4455-A538-60018B894143}" srcOrd="0" destOrd="0" presId="urn:microsoft.com/office/officeart/2018/2/layout/IconVerticalSolidList"/>
    <dgm:cxn modelId="{DFB1C23B-EDC4-4803-9871-5FDBB57D749D}" type="presOf" srcId="{0F62347D-446F-46EF-8805-8A019A3B463B}" destId="{97306093-B99E-47C5-BE6E-3F48FFA7DF7F}" srcOrd="0" destOrd="0" presId="urn:microsoft.com/office/officeart/2018/2/layout/IconVerticalSolidList"/>
    <dgm:cxn modelId="{8112EA4B-D680-46BF-9C3B-9984DB99C22C}" srcId="{02D04C58-66DE-452C-823E-25344B921975}" destId="{2F54C266-6706-4D18-9823-472912581D1D}" srcOrd="2" destOrd="0" parTransId="{CB5600DB-8498-40B5-A8A5-074622FC07E6}" sibTransId="{0F2BDCF0-2914-4FBF-89E4-9A84814F524D}"/>
    <dgm:cxn modelId="{05730761-C899-46DD-BFB2-D007A9040E37}" srcId="{02D04C58-66DE-452C-823E-25344B921975}" destId="{DE8C7A6D-F813-4F9A-9295-7C68A7CF2A0B}" srcOrd="1" destOrd="0" parTransId="{2D24A09E-12DD-41A0-BFB1-AD089BE3FCE8}" sibTransId="{150DDB52-B704-4CFD-BF5C-999ACC26A401}"/>
    <dgm:cxn modelId="{9FF5D598-28D1-4BF2-9098-F763D4A4F4C4}" type="presOf" srcId="{02D04C58-66DE-452C-823E-25344B921975}" destId="{C10F381C-1F48-4A10-A122-09A1844A6AEF}" srcOrd="0" destOrd="0" presId="urn:microsoft.com/office/officeart/2018/2/layout/IconVerticalSolidList"/>
    <dgm:cxn modelId="{5F6D3DED-1B20-47B0-9E5E-A812533C4150}" type="presOf" srcId="{2F54C266-6706-4D18-9823-472912581D1D}" destId="{8C8516AD-C52B-490A-A98D-A3616C3F1D07}" srcOrd="0" destOrd="0" presId="urn:microsoft.com/office/officeart/2018/2/layout/IconVerticalSolidList"/>
    <dgm:cxn modelId="{AC1EDF27-D119-48DB-A242-A3DBA2C3717F}" type="presParOf" srcId="{C10F381C-1F48-4A10-A122-09A1844A6AEF}" destId="{58928B6D-ECD7-460D-A6A6-6C769D493888}" srcOrd="0" destOrd="0" presId="urn:microsoft.com/office/officeart/2018/2/layout/IconVerticalSolidList"/>
    <dgm:cxn modelId="{24434524-B754-4AEB-9191-F65874BD160E}" type="presParOf" srcId="{58928B6D-ECD7-460D-A6A6-6C769D493888}" destId="{12CD1557-F970-456C-B551-BDD97440DCC3}" srcOrd="0" destOrd="0" presId="urn:microsoft.com/office/officeart/2018/2/layout/IconVerticalSolidList"/>
    <dgm:cxn modelId="{0375F54E-3478-412C-8B2D-977826C8A5AD}" type="presParOf" srcId="{58928B6D-ECD7-460D-A6A6-6C769D493888}" destId="{E24269F5-2A4B-4BB9-960D-FFBC1ECB693A}" srcOrd="1" destOrd="0" presId="urn:microsoft.com/office/officeart/2018/2/layout/IconVerticalSolidList"/>
    <dgm:cxn modelId="{7FFB5C43-EE8D-42F7-9BE8-781DF649A32B}" type="presParOf" srcId="{58928B6D-ECD7-460D-A6A6-6C769D493888}" destId="{F51A37D5-7D91-40DB-AF6E-F365C2668D61}" srcOrd="2" destOrd="0" presId="urn:microsoft.com/office/officeart/2018/2/layout/IconVerticalSolidList"/>
    <dgm:cxn modelId="{150E7EF8-EA60-46B7-802A-DD7D783C6812}" type="presParOf" srcId="{58928B6D-ECD7-460D-A6A6-6C769D493888}" destId="{97306093-B99E-47C5-BE6E-3F48FFA7DF7F}" srcOrd="3" destOrd="0" presId="urn:microsoft.com/office/officeart/2018/2/layout/IconVerticalSolidList"/>
    <dgm:cxn modelId="{F9A8FE04-06FE-49AE-804D-BC8E67B4D0BC}" type="presParOf" srcId="{C10F381C-1F48-4A10-A122-09A1844A6AEF}" destId="{24DA7C17-8E23-48FD-AA27-C4F9D705676C}" srcOrd="1" destOrd="0" presId="urn:microsoft.com/office/officeart/2018/2/layout/IconVerticalSolidList"/>
    <dgm:cxn modelId="{CFE14032-5679-4BA2-B6EC-C5230AF4AC23}" type="presParOf" srcId="{C10F381C-1F48-4A10-A122-09A1844A6AEF}" destId="{790EABEC-0345-4947-A093-3EA437A3D396}" srcOrd="2" destOrd="0" presId="urn:microsoft.com/office/officeart/2018/2/layout/IconVerticalSolidList"/>
    <dgm:cxn modelId="{C19AC68D-3760-4A67-933A-5F202384B559}" type="presParOf" srcId="{790EABEC-0345-4947-A093-3EA437A3D396}" destId="{E04E4447-0BFE-46A7-BEE6-ADA6FF840BB7}" srcOrd="0" destOrd="0" presId="urn:microsoft.com/office/officeart/2018/2/layout/IconVerticalSolidList"/>
    <dgm:cxn modelId="{8523F76F-2945-4217-96F7-7DEFD846C043}" type="presParOf" srcId="{790EABEC-0345-4947-A093-3EA437A3D396}" destId="{E9D946F6-1DFA-4164-922D-8064BD57DDEA}" srcOrd="1" destOrd="0" presId="urn:microsoft.com/office/officeart/2018/2/layout/IconVerticalSolidList"/>
    <dgm:cxn modelId="{F0D71C7C-093C-45AC-A031-6C2BBEDC1ED6}" type="presParOf" srcId="{790EABEC-0345-4947-A093-3EA437A3D396}" destId="{73A144CE-3150-415A-968E-85B82D0DA888}" srcOrd="2" destOrd="0" presId="urn:microsoft.com/office/officeart/2018/2/layout/IconVerticalSolidList"/>
    <dgm:cxn modelId="{97814C5A-07DA-43A4-9F09-DE23630E20C5}" type="presParOf" srcId="{790EABEC-0345-4947-A093-3EA437A3D396}" destId="{839512B4-A168-4455-A538-60018B894143}" srcOrd="3" destOrd="0" presId="urn:microsoft.com/office/officeart/2018/2/layout/IconVerticalSolidList"/>
    <dgm:cxn modelId="{5346F6C4-5A44-4FEE-B67F-BB27118AD11E}" type="presParOf" srcId="{C10F381C-1F48-4A10-A122-09A1844A6AEF}" destId="{B41A0E76-56C8-41A6-A5C7-790E8A5D0BAE}" srcOrd="3" destOrd="0" presId="urn:microsoft.com/office/officeart/2018/2/layout/IconVerticalSolidList"/>
    <dgm:cxn modelId="{7AC6E2E5-2CC1-474B-B6C8-FAF4A44EA79A}" type="presParOf" srcId="{C10F381C-1F48-4A10-A122-09A1844A6AEF}" destId="{44967161-85FB-4C16-A046-FDBDFE2A4210}" srcOrd="4" destOrd="0" presId="urn:microsoft.com/office/officeart/2018/2/layout/IconVerticalSolidList"/>
    <dgm:cxn modelId="{BF0BEA77-D081-4E95-B669-FA01BF96F8AA}" type="presParOf" srcId="{44967161-85FB-4C16-A046-FDBDFE2A4210}" destId="{374AFE39-FB6B-4DD5-8F8C-EBB75CBC1201}" srcOrd="0" destOrd="0" presId="urn:microsoft.com/office/officeart/2018/2/layout/IconVerticalSolidList"/>
    <dgm:cxn modelId="{F6F703E8-B904-425C-B5FD-F83566BEC8AA}" type="presParOf" srcId="{44967161-85FB-4C16-A046-FDBDFE2A4210}" destId="{14E448B0-725F-4EDA-8638-5298339759F2}" srcOrd="1" destOrd="0" presId="urn:microsoft.com/office/officeart/2018/2/layout/IconVerticalSolidList"/>
    <dgm:cxn modelId="{1A5DCD3C-1BF2-4A31-A1EE-CAA86BBD4DD7}" type="presParOf" srcId="{44967161-85FB-4C16-A046-FDBDFE2A4210}" destId="{2A862E94-EBF6-452E-B6ED-34677818F2CF}" srcOrd="2" destOrd="0" presId="urn:microsoft.com/office/officeart/2018/2/layout/IconVerticalSolidList"/>
    <dgm:cxn modelId="{3E81E755-06D2-4D48-BC95-78008DD10699}" type="presParOf" srcId="{44967161-85FB-4C16-A046-FDBDFE2A4210}" destId="{8C8516AD-C52B-490A-A98D-A3616C3F1D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CF0C7-3345-4F58-8307-C25906FB3B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918DD-1269-472B-9764-EA51EA3AFE41}">
      <dgm:prSet/>
      <dgm:spPr/>
      <dgm:t>
        <a:bodyPr/>
        <a:lstStyle/>
        <a:p>
          <a:r>
            <a:rPr lang="en-US" b="1"/>
            <a:t>Similarly, in React, functional components are components which can be reused over and over again!</a:t>
          </a:r>
          <a:endParaRPr lang="en-US"/>
        </a:p>
      </dgm:t>
    </dgm:pt>
    <dgm:pt modelId="{88477575-BC3A-4F47-8215-57E33AE51325}" type="parTrans" cxnId="{6EBA6B7A-EC03-486A-9E95-2FDC9ECF1877}">
      <dgm:prSet/>
      <dgm:spPr/>
      <dgm:t>
        <a:bodyPr/>
        <a:lstStyle/>
        <a:p>
          <a:endParaRPr lang="en-US"/>
        </a:p>
      </dgm:t>
    </dgm:pt>
    <dgm:pt modelId="{A6D6E136-C1B1-430F-9684-94B0F4A5E0AD}" type="sibTrans" cxnId="{6EBA6B7A-EC03-486A-9E95-2FDC9ECF1877}">
      <dgm:prSet/>
      <dgm:spPr/>
      <dgm:t>
        <a:bodyPr/>
        <a:lstStyle/>
        <a:p>
          <a:endParaRPr lang="en-US"/>
        </a:p>
      </dgm:t>
    </dgm:pt>
    <dgm:pt modelId="{5571EB58-68F9-4ECA-9FD4-03BBB7426327}">
      <dgm:prSet/>
      <dgm:spPr/>
      <dgm:t>
        <a:bodyPr/>
        <a:lstStyle/>
        <a:p>
          <a:r>
            <a:rPr lang="en-US" b="1"/>
            <a:t>Let’s start our React App and try it out!</a:t>
          </a:r>
          <a:endParaRPr lang="en-US"/>
        </a:p>
      </dgm:t>
    </dgm:pt>
    <dgm:pt modelId="{DA7B13BD-B24F-4B27-97C3-43C94569EAE0}" type="parTrans" cxnId="{F90BE9F1-4137-4F3F-9429-D8808057491E}">
      <dgm:prSet/>
      <dgm:spPr/>
      <dgm:t>
        <a:bodyPr/>
        <a:lstStyle/>
        <a:p>
          <a:endParaRPr lang="en-US"/>
        </a:p>
      </dgm:t>
    </dgm:pt>
    <dgm:pt modelId="{73AAF595-DBF4-47D1-BBE8-4A8B8A7CBC9C}" type="sibTrans" cxnId="{F90BE9F1-4137-4F3F-9429-D8808057491E}">
      <dgm:prSet/>
      <dgm:spPr/>
      <dgm:t>
        <a:bodyPr/>
        <a:lstStyle/>
        <a:p>
          <a:endParaRPr lang="en-US"/>
        </a:p>
      </dgm:t>
    </dgm:pt>
    <dgm:pt modelId="{49689CF2-ABC4-4D5B-B8AF-DEF20BA48709}" type="pres">
      <dgm:prSet presAssocID="{177CF0C7-3345-4F58-8307-C25906FB3B8E}" presName="root" presStyleCnt="0">
        <dgm:presLayoutVars>
          <dgm:dir/>
          <dgm:resizeHandles val="exact"/>
        </dgm:presLayoutVars>
      </dgm:prSet>
      <dgm:spPr/>
    </dgm:pt>
    <dgm:pt modelId="{807091F6-06EE-4217-A480-E449DE885A0D}" type="pres">
      <dgm:prSet presAssocID="{177CF0C7-3345-4F58-8307-C25906FB3B8E}" presName="container" presStyleCnt="0">
        <dgm:presLayoutVars>
          <dgm:dir/>
          <dgm:resizeHandles val="exact"/>
        </dgm:presLayoutVars>
      </dgm:prSet>
      <dgm:spPr/>
    </dgm:pt>
    <dgm:pt modelId="{6842645A-9E58-4ABC-B89B-1116AC1E3AF9}" type="pres">
      <dgm:prSet presAssocID="{7B9918DD-1269-472B-9764-EA51EA3AFE41}" presName="compNode" presStyleCnt="0"/>
      <dgm:spPr/>
    </dgm:pt>
    <dgm:pt modelId="{7CC2038D-B91B-4ED9-9AF3-48FC1D3DD020}" type="pres">
      <dgm:prSet presAssocID="{7B9918DD-1269-472B-9764-EA51EA3AFE41}" presName="iconBgRect" presStyleLbl="bgShp" presStyleIdx="0" presStyleCnt="2"/>
      <dgm:spPr/>
    </dgm:pt>
    <dgm:pt modelId="{70160BAC-61F8-46C7-9478-7AB418F9913A}" type="pres">
      <dgm:prSet presAssocID="{7B9918DD-1269-472B-9764-EA51EA3AFE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971ADC-7B3E-4991-9570-AC88644DED60}" type="pres">
      <dgm:prSet presAssocID="{7B9918DD-1269-472B-9764-EA51EA3AFE41}" presName="spaceRect" presStyleCnt="0"/>
      <dgm:spPr/>
    </dgm:pt>
    <dgm:pt modelId="{F78F524E-6DEB-49BD-A4FE-E30AF8412952}" type="pres">
      <dgm:prSet presAssocID="{7B9918DD-1269-472B-9764-EA51EA3AFE41}" presName="textRect" presStyleLbl="revTx" presStyleIdx="0" presStyleCnt="2">
        <dgm:presLayoutVars>
          <dgm:chMax val="1"/>
          <dgm:chPref val="1"/>
        </dgm:presLayoutVars>
      </dgm:prSet>
      <dgm:spPr/>
    </dgm:pt>
    <dgm:pt modelId="{3202D445-5F61-4B28-92ED-B381A1C9EF3A}" type="pres">
      <dgm:prSet presAssocID="{A6D6E136-C1B1-430F-9684-94B0F4A5E0AD}" presName="sibTrans" presStyleLbl="sibTrans2D1" presStyleIdx="0" presStyleCnt="0"/>
      <dgm:spPr/>
    </dgm:pt>
    <dgm:pt modelId="{B70F773D-B0EE-48A8-BA3E-08074F0448E8}" type="pres">
      <dgm:prSet presAssocID="{5571EB58-68F9-4ECA-9FD4-03BBB7426327}" presName="compNode" presStyleCnt="0"/>
      <dgm:spPr/>
    </dgm:pt>
    <dgm:pt modelId="{43D87FB7-5707-4EDD-9B92-229383CE75F7}" type="pres">
      <dgm:prSet presAssocID="{5571EB58-68F9-4ECA-9FD4-03BBB7426327}" presName="iconBgRect" presStyleLbl="bgShp" presStyleIdx="1" presStyleCnt="2"/>
      <dgm:spPr/>
    </dgm:pt>
    <dgm:pt modelId="{5CAA6352-7C3C-40A9-9A21-EC44D51B18ED}" type="pres">
      <dgm:prSet presAssocID="{5571EB58-68F9-4ECA-9FD4-03BBB74263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18087314-6565-4C82-992E-E503C643F994}" type="pres">
      <dgm:prSet presAssocID="{5571EB58-68F9-4ECA-9FD4-03BBB7426327}" presName="spaceRect" presStyleCnt="0"/>
      <dgm:spPr/>
    </dgm:pt>
    <dgm:pt modelId="{ED50F166-05A3-4D39-92FC-EFD4771C2063}" type="pres">
      <dgm:prSet presAssocID="{5571EB58-68F9-4ECA-9FD4-03BBB74263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2DEB0B-46D9-4C01-A8B6-7697D5CF1D65}" type="presOf" srcId="{A6D6E136-C1B1-430F-9684-94B0F4A5E0AD}" destId="{3202D445-5F61-4B28-92ED-B381A1C9EF3A}" srcOrd="0" destOrd="0" presId="urn:microsoft.com/office/officeart/2018/2/layout/IconCircleList"/>
    <dgm:cxn modelId="{0DE31C3E-1A13-4D24-8E38-762FDBD663E0}" type="presOf" srcId="{7B9918DD-1269-472B-9764-EA51EA3AFE41}" destId="{F78F524E-6DEB-49BD-A4FE-E30AF8412952}" srcOrd="0" destOrd="0" presId="urn:microsoft.com/office/officeart/2018/2/layout/IconCircleList"/>
    <dgm:cxn modelId="{6EBA6B7A-EC03-486A-9E95-2FDC9ECF1877}" srcId="{177CF0C7-3345-4F58-8307-C25906FB3B8E}" destId="{7B9918DD-1269-472B-9764-EA51EA3AFE41}" srcOrd="0" destOrd="0" parTransId="{88477575-BC3A-4F47-8215-57E33AE51325}" sibTransId="{A6D6E136-C1B1-430F-9684-94B0F4A5E0AD}"/>
    <dgm:cxn modelId="{058C7AB9-7EB0-4126-B41B-22B8276FDBD7}" type="presOf" srcId="{177CF0C7-3345-4F58-8307-C25906FB3B8E}" destId="{49689CF2-ABC4-4D5B-B8AF-DEF20BA48709}" srcOrd="0" destOrd="0" presId="urn:microsoft.com/office/officeart/2018/2/layout/IconCircleList"/>
    <dgm:cxn modelId="{41DE5ED0-62D5-45DF-9A08-067584B2745B}" type="presOf" srcId="{5571EB58-68F9-4ECA-9FD4-03BBB7426327}" destId="{ED50F166-05A3-4D39-92FC-EFD4771C2063}" srcOrd="0" destOrd="0" presId="urn:microsoft.com/office/officeart/2018/2/layout/IconCircleList"/>
    <dgm:cxn modelId="{F90BE9F1-4137-4F3F-9429-D8808057491E}" srcId="{177CF0C7-3345-4F58-8307-C25906FB3B8E}" destId="{5571EB58-68F9-4ECA-9FD4-03BBB7426327}" srcOrd="1" destOrd="0" parTransId="{DA7B13BD-B24F-4B27-97C3-43C94569EAE0}" sibTransId="{73AAF595-DBF4-47D1-BBE8-4A8B8A7CBC9C}"/>
    <dgm:cxn modelId="{CD7629F0-DFED-4B59-9407-F1F567EA1BB5}" type="presParOf" srcId="{49689CF2-ABC4-4D5B-B8AF-DEF20BA48709}" destId="{807091F6-06EE-4217-A480-E449DE885A0D}" srcOrd="0" destOrd="0" presId="urn:microsoft.com/office/officeart/2018/2/layout/IconCircleList"/>
    <dgm:cxn modelId="{DBD6FF77-13FB-4DE0-AC88-D028211C5880}" type="presParOf" srcId="{807091F6-06EE-4217-A480-E449DE885A0D}" destId="{6842645A-9E58-4ABC-B89B-1116AC1E3AF9}" srcOrd="0" destOrd="0" presId="urn:microsoft.com/office/officeart/2018/2/layout/IconCircleList"/>
    <dgm:cxn modelId="{A73B4810-5613-4D23-85C3-49F808352299}" type="presParOf" srcId="{6842645A-9E58-4ABC-B89B-1116AC1E3AF9}" destId="{7CC2038D-B91B-4ED9-9AF3-48FC1D3DD020}" srcOrd="0" destOrd="0" presId="urn:microsoft.com/office/officeart/2018/2/layout/IconCircleList"/>
    <dgm:cxn modelId="{9F2AD176-EDA6-467E-A6A9-8B2B579EA9FF}" type="presParOf" srcId="{6842645A-9E58-4ABC-B89B-1116AC1E3AF9}" destId="{70160BAC-61F8-46C7-9478-7AB418F9913A}" srcOrd="1" destOrd="0" presId="urn:microsoft.com/office/officeart/2018/2/layout/IconCircleList"/>
    <dgm:cxn modelId="{98C10038-4D95-4F4B-BD17-D93DCC72F52B}" type="presParOf" srcId="{6842645A-9E58-4ABC-B89B-1116AC1E3AF9}" destId="{36971ADC-7B3E-4991-9570-AC88644DED60}" srcOrd="2" destOrd="0" presId="urn:microsoft.com/office/officeart/2018/2/layout/IconCircleList"/>
    <dgm:cxn modelId="{6B3D7BCD-375C-4D74-8FAF-332B48F79A3B}" type="presParOf" srcId="{6842645A-9E58-4ABC-B89B-1116AC1E3AF9}" destId="{F78F524E-6DEB-49BD-A4FE-E30AF8412952}" srcOrd="3" destOrd="0" presId="urn:microsoft.com/office/officeart/2018/2/layout/IconCircleList"/>
    <dgm:cxn modelId="{990BC643-6598-4DF4-BA5A-071DCBD6B826}" type="presParOf" srcId="{807091F6-06EE-4217-A480-E449DE885A0D}" destId="{3202D445-5F61-4B28-92ED-B381A1C9EF3A}" srcOrd="1" destOrd="0" presId="urn:microsoft.com/office/officeart/2018/2/layout/IconCircleList"/>
    <dgm:cxn modelId="{644527CC-F93E-4D2E-8791-0FC3B73F6F3D}" type="presParOf" srcId="{807091F6-06EE-4217-A480-E449DE885A0D}" destId="{B70F773D-B0EE-48A8-BA3E-08074F0448E8}" srcOrd="2" destOrd="0" presId="urn:microsoft.com/office/officeart/2018/2/layout/IconCircleList"/>
    <dgm:cxn modelId="{73DDA998-931D-41D1-B9D9-A5F87227C31F}" type="presParOf" srcId="{B70F773D-B0EE-48A8-BA3E-08074F0448E8}" destId="{43D87FB7-5707-4EDD-9B92-229383CE75F7}" srcOrd="0" destOrd="0" presId="urn:microsoft.com/office/officeart/2018/2/layout/IconCircleList"/>
    <dgm:cxn modelId="{0A77E01D-BDAC-4418-AC0D-F56365385745}" type="presParOf" srcId="{B70F773D-B0EE-48A8-BA3E-08074F0448E8}" destId="{5CAA6352-7C3C-40A9-9A21-EC44D51B18ED}" srcOrd="1" destOrd="0" presId="urn:microsoft.com/office/officeart/2018/2/layout/IconCircleList"/>
    <dgm:cxn modelId="{9FB41AD9-5EEF-4D28-B549-CB24C75D150D}" type="presParOf" srcId="{B70F773D-B0EE-48A8-BA3E-08074F0448E8}" destId="{18087314-6565-4C82-992E-E503C643F994}" srcOrd="2" destOrd="0" presId="urn:microsoft.com/office/officeart/2018/2/layout/IconCircleList"/>
    <dgm:cxn modelId="{7818D594-009E-4AC4-85D3-A2702475E7D5}" type="presParOf" srcId="{B70F773D-B0EE-48A8-BA3E-08074F0448E8}" destId="{ED50F166-05A3-4D39-92FC-EFD4771C20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64F18-CCEB-4297-B71F-8C02546177A0}">
      <dsp:nvSpPr>
        <dsp:cNvPr id="0" name=""/>
        <dsp:cNvSpPr/>
      </dsp:nvSpPr>
      <dsp:spPr>
        <a:xfrm>
          <a:off x="1840406" y="15855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FD5CF-1238-420D-9418-A503DD9BBD35}">
      <dsp:nvSpPr>
        <dsp:cNvPr id="0" name=""/>
        <dsp:cNvSpPr/>
      </dsp:nvSpPr>
      <dsp:spPr>
        <a:xfrm>
          <a:off x="2293781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8C94-E852-42A1-832D-B9F940D03F00}">
      <dsp:nvSpPr>
        <dsp:cNvPr id="0" name=""/>
        <dsp:cNvSpPr/>
      </dsp:nvSpPr>
      <dsp:spPr>
        <a:xfrm>
          <a:off x="1160343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>
              <a:latin typeface="Gilroy ExtraBold" pitchFamily="2" charset="77"/>
            </a:rPr>
            <a:t>JavaScript used to be only able to run in the browser (Frontend)</a:t>
          </a:r>
        </a:p>
      </dsp:txBody>
      <dsp:txXfrm>
        <a:off x="1160343" y="2805856"/>
        <a:ext cx="3487500" cy="720000"/>
      </dsp:txXfrm>
    </dsp:sp>
    <dsp:sp modelId="{FB062562-2710-402E-AAD9-202557303761}">
      <dsp:nvSpPr>
        <dsp:cNvPr id="0" name=""/>
        <dsp:cNvSpPr/>
      </dsp:nvSpPr>
      <dsp:spPr>
        <a:xfrm>
          <a:off x="5938218" y="15855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DD59-3C77-4409-A895-8480CBCAFD6B}">
      <dsp:nvSpPr>
        <dsp:cNvPr id="0" name=""/>
        <dsp:cNvSpPr/>
      </dsp:nvSpPr>
      <dsp:spPr>
        <a:xfrm>
          <a:off x="6391593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9A4B8-FCF5-4E3C-912B-7354068D183D}">
      <dsp:nvSpPr>
        <dsp:cNvPr id="0" name=""/>
        <dsp:cNvSpPr/>
      </dsp:nvSpPr>
      <dsp:spPr>
        <a:xfrm>
          <a:off x="5258156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>
              <a:latin typeface="Gilroy ExtraBold" pitchFamily="2" charset="77"/>
            </a:rPr>
            <a:t>With Node.js, JavaScript can now run on your local machine as a standalone application (frontend + Backend)</a:t>
          </a:r>
        </a:p>
      </dsp:txBody>
      <dsp:txXfrm>
        <a:off x="5258156" y="2805856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09FBA-CA0F-8749-8E08-B22C14D89959}">
      <dsp:nvSpPr>
        <dsp:cNvPr id="0" name=""/>
        <dsp:cNvSpPr/>
      </dsp:nvSpPr>
      <dsp:spPr>
        <a:xfrm>
          <a:off x="1209" y="199251"/>
          <a:ext cx="4244392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4725D3-93FA-6141-A058-0F0AA8C763D0}">
      <dsp:nvSpPr>
        <dsp:cNvPr id="0" name=""/>
        <dsp:cNvSpPr/>
      </dsp:nvSpPr>
      <dsp:spPr>
        <a:xfrm>
          <a:off x="472808" y="647271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latin typeface="Gilroy ExtraBold" pitchFamily="2" charset="77"/>
            </a:rPr>
            <a:t>You don’t ACTUALLY need Node.js to start a React website.</a:t>
          </a:r>
        </a:p>
      </dsp:txBody>
      <dsp:txXfrm>
        <a:off x="551747" y="726210"/>
        <a:ext cx="4086514" cy="2537310"/>
      </dsp:txXfrm>
    </dsp:sp>
    <dsp:sp modelId="{E99784D5-31DE-BE4B-8AAA-16DA30EFD7A3}">
      <dsp:nvSpPr>
        <dsp:cNvPr id="0" name=""/>
        <dsp:cNvSpPr/>
      </dsp:nvSpPr>
      <dsp:spPr>
        <a:xfrm>
          <a:off x="5188799" y="199251"/>
          <a:ext cx="4244392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827E0D-DCA6-D347-AEDE-14682EBC1F5D}">
      <dsp:nvSpPr>
        <dsp:cNvPr id="0" name=""/>
        <dsp:cNvSpPr/>
      </dsp:nvSpPr>
      <dsp:spPr>
        <a:xfrm>
          <a:off x="5660398" y="647271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latin typeface="Gilroy ExtraBold" pitchFamily="2" charset="77"/>
            </a:rPr>
            <a:t>BUT Node.js makes it so much easier. </a:t>
          </a:r>
        </a:p>
      </dsp:txBody>
      <dsp:txXfrm>
        <a:off x="5739337" y="726210"/>
        <a:ext cx="4086514" cy="2537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D423-324A-4F80-9383-A83611966680}">
      <dsp:nvSpPr>
        <dsp:cNvPr id="0" name=""/>
        <dsp:cNvSpPr/>
      </dsp:nvSpPr>
      <dsp:spPr>
        <a:xfrm>
          <a:off x="108988" y="1151137"/>
          <a:ext cx="1282574" cy="12825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7879E-C548-4883-BDBE-7D199FE63EE3}">
      <dsp:nvSpPr>
        <dsp:cNvPr id="0" name=""/>
        <dsp:cNvSpPr/>
      </dsp:nvSpPr>
      <dsp:spPr>
        <a:xfrm>
          <a:off x="378329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F55C-6663-4588-B6E8-255FFE2FF48B}">
      <dsp:nvSpPr>
        <dsp:cNvPr id="0" name=""/>
        <dsp:cNvSpPr/>
      </dsp:nvSpPr>
      <dsp:spPr>
        <a:xfrm>
          <a:off x="1666401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Functions are units of code that can be run over and over again by calling them</a:t>
          </a:r>
        </a:p>
      </dsp:txBody>
      <dsp:txXfrm>
        <a:off x="1666401" y="1151137"/>
        <a:ext cx="3023212" cy="1282574"/>
      </dsp:txXfrm>
    </dsp:sp>
    <dsp:sp modelId="{3A7E0247-BAD7-473A-BEE4-22F0D1BAA435}">
      <dsp:nvSpPr>
        <dsp:cNvPr id="0" name=""/>
        <dsp:cNvSpPr/>
      </dsp:nvSpPr>
      <dsp:spPr>
        <a:xfrm>
          <a:off x="5216385" y="1151137"/>
          <a:ext cx="1282574" cy="12825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33ABA-8BA0-48E8-9B9A-75AA0DB4E9A9}">
      <dsp:nvSpPr>
        <dsp:cNvPr id="0" name=""/>
        <dsp:cNvSpPr/>
      </dsp:nvSpPr>
      <dsp:spPr>
        <a:xfrm>
          <a:off x="5485726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31DFB-DF41-46FD-90DF-7D305C009BA5}">
      <dsp:nvSpPr>
        <dsp:cNvPr id="0" name=""/>
        <dsp:cNvSpPr/>
      </dsp:nvSpPr>
      <dsp:spPr>
        <a:xfrm>
          <a:off x="6773797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Let’s write our first Hello World function!</a:t>
          </a:r>
        </a:p>
      </dsp:txBody>
      <dsp:txXfrm>
        <a:off x="6773797" y="1151137"/>
        <a:ext cx="3023212" cy="1282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1557-F970-456C-B551-BDD97440DCC3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269F5-2A4B-4BB9-960D-FFBC1ECB693A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6093-B99E-47C5-BE6E-3F48FFA7DF7F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Gilroy ExtraBold" pitchFamily="2" charset="77"/>
            </a:rPr>
            <a:t>Component-based</a:t>
          </a:r>
        </a:p>
      </dsp:txBody>
      <dsp:txXfrm>
        <a:off x="1403815" y="519"/>
        <a:ext cx="5288932" cy="1215424"/>
      </dsp:txXfrm>
    </dsp:sp>
    <dsp:sp modelId="{E04E4447-0BFE-46A7-BEE6-ADA6FF840BB7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946F6-1DFA-4164-922D-8064BD57DDEA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512B4-A168-4455-A538-60018B894143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Gilroy ExtraBold" pitchFamily="2" charset="77"/>
            </a:rPr>
            <a:t>Bits of code can be reused again and again throughout the application</a:t>
          </a:r>
        </a:p>
      </dsp:txBody>
      <dsp:txXfrm>
        <a:off x="1403815" y="1519799"/>
        <a:ext cx="5288932" cy="1215424"/>
      </dsp:txXfrm>
    </dsp:sp>
    <dsp:sp modelId="{374AFE39-FB6B-4DD5-8F8C-EBB75CBC1201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448B0-725F-4EDA-8638-5298339759F2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516AD-C52B-490A-A98D-A3616C3F1D07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Gilroy ExtraBold" pitchFamily="2" charset="77"/>
            </a:rPr>
            <a:t>Development becomes really fast</a:t>
          </a:r>
        </a:p>
      </dsp:txBody>
      <dsp:txXfrm>
        <a:off x="1403815" y="3039080"/>
        <a:ext cx="5288932" cy="1215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038D-B91B-4ED9-9AF3-48FC1D3DD020}">
      <dsp:nvSpPr>
        <dsp:cNvPr id="0" name=""/>
        <dsp:cNvSpPr/>
      </dsp:nvSpPr>
      <dsp:spPr>
        <a:xfrm>
          <a:off x="108988" y="1151137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60BAC-61F8-46C7-9478-7AB418F9913A}">
      <dsp:nvSpPr>
        <dsp:cNvPr id="0" name=""/>
        <dsp:cNvSpPr/>
      </dsp:nvSpPr>
      <dsp:spPr>
        <a:xfrm>
          <a:off x="378329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F524E-6DEB-49BD-A4FE-E30AF8412952}">
      <dsp:nvSpPr>
        <dsp:cNvPr id="0" name=""/>
        <dsp:cNvSpPr/>
      </dsp:nvSpPr>
      <dsp:spPr>
        <a:xfrm>
          <a:off x="1666401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Similarly, in React, functional components are components which can be reused over and over again!</a:t>
          </a:r>
          <a:endParaRPr lang="en-US" sz="2000" kern="1200"/>
        </a:p>
      </dsp:txBody>
      <dsp:txXfrm>
        <a:off x="1666401" y="1151137"/>
        <a:ext cx="3023212" cy="1282574"/>
      </dsp:txXfrm>
    </dsp:sp>
    <dsp:sp modelId="{43D87FB7-5707-4EDD-9B92-229383CE75F7}">
      <dsp:nvSpPr>
        <dsp:cNvPr id="0" name=""/>
        <dsp:cNvSpPr/>
      </dsp:nvSpPr>
      <dsp:spPr>
        <a:xfrm>
          <a:off x="5216385" y="1151137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A6352-7C3C-40A9-9A21-EC44D51B18ED}">
      <dsp:nvSpPr>
        <dsp:cNvPr id="0" name=""/>
        <dsp:cNvSpPr/>
      </dsp:nvSpPr>
      <dsp:spPr>
        <a:xfrm>
          <a:off x="5485726" y="1420478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5000" r="-4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0F166-05A3-4D39-92FC-EFD4771C2063}">
      <dsp:nvSpPr>
        <dsp:cNvPr id="0" name=""/>
        <dsp:cNvSpPr/>
      </dsp:nvSpPr>
      <dsp:spPr>
        <a:xfrm>
          <a:off x="6773797" y="1151137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Let’s start our React App and try it out!</a:t>
          </a:r>
          <a:endParaRPr lang="en-US" sz="2000" kern="1200"/>
        </a:p>
      </dsp:txBody>
      <dsp:txXfrm>
        <a:off x="6773797" y="1151137"/>
        <a:ext cx="3023212" cy="128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5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1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0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4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5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0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6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5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5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6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3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8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8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54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1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0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9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0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5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9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5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5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4255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1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15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8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tng/react-workshop-demo-1" TargetMode="Externa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ode.j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sual_Studio_Cod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fr.wikipedia.org/wiki/Node.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tomsquest.com/blog/2018/10/better-npm-in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2A354D-C4FA-4563-82FB-76D7AA415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3913" b="2107"/>
          <a:stretch/>
        </p:blipFill>
        <p:spPr>
          <a:xfrm>
            <a:off x="3611" y="31489"/>
            <a:ext cx="12188389" cy="6857990"/>
          </a:xfrm>
          <a:prstGeom prst="rect">
            <a:avLst/>
          </a:prstGeom>
        </p:spPr>
      </p:pic>
      <p:grpSp>
        <p:nvGrpSpPr>
          <p:cNvPr id="40" name="Group 1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1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C0945-9AEE-524D-B4F8-E1DBDBAE2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ilroy ExtraBold" pitchFamily="2" charset="77"/>
              </a:rPr>
              <a:t>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5A52-16FE-CA4F-9602-FF0CE5866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roy ExtraBold" pitchFamily="2" charset="77"/>
              </a:rPr>
              <a:t>Chapter 4: </a:t>
            </a:r>
          </a:p>
          <a:p>
            <a:pPr algn="ctr"/>
            <a:r>
              <a:rPr lang="en-US" b="1" dirty="0">
                <a:latin typeface="Gilroy ExtraBold" pitchFamily="2" charset="77"/>
              </a:rPr>
              <a:t>Logic With JavaScript and 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F28A6-A21C-3144-A771-7203DBE42BE1}"/>
              </a:ext>
            </a:extLst>
          </p:cNvPr>
          <p:cNvSpPr txBox="1"/>
          <p:nvPr/>
        </p:nvSpPr>
        <p:spPr>
          <a:xfrm>
            <a:off x="10233026" y="6398457"/>
            <a:ext cx="18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roy ExtraBold" pitchFamily="2" charset="77"/>
              </a:rPr>
              <a:t>By Leonard Tng</a:t>
            </a:r>
          </a:p>
        </p:txBody>
      </p:sp>
    </p:spTree>
    <p:extLst>
      <p:ext uri="{BB962C8B-B14F-4D97-AF65-F5344CB8AC3E}">
        <p14:creationId xmlns:p14="http://schemas.microsoft.com/office/powerpoint/2010/main" val="102788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804D-03DD-2949-8F6C-AFD6E3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Functions in JavaScript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1DDE82CC-300C-498D-AF9A-6C5DD7651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477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50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5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8BADC-17EC-D546-BD14-40FA9CB7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ilroy ExtraBold" pitchFamily="2" charset="77"/>
              </a:rPr>
              <a:t>Why React?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A1EB4807-6A0F-4D44-9E16-115AD50E0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01872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929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804D-03DD-2949-8F6C-AFD6E3C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Functional Components in React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08F5EF6-F2CD-4C33-B987-862413B2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5469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50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9B68F-FDD6-494B-9FDE-545DF264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ilroy ExtraBold" pitchFamily="2" charset="77"/>
              </a:rPr>
              <a:t>Navigating the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4493-53E0-2147-985F-0D017FAB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Gilroy ExtraBold" pitchFamily="2" charset="77"/>
              </a:rPr>
              <a:t>cd: Changes the working directory</a:t>
            </a:r>
          </a:p>
          <a:p>
            <a:r>
              <a:rPr lang="en-US" sz="2000" b="1" dirty="0" err="1">
                <a:latin typeface="Gilroy ExtraBold" pitchFamily="2" charset="77"/>
              </a:rPr>
              <a:t>mkdir</a:t>
            </a:r>
            <a:r>
              <a:rPr lang="en-US" sz="2000" b="1" dirty="0">
                <a:latin typeface="Gilroy ExtraBold" pitchFamily="2" charset="77"/>
              </a:rPr>
              <a:t>: Creates a new directory</a:t>
            </a:r>
          </a:p>
          <a:p>
            <a:r>
              <a:rPr lang="en-US" sz="2000" b="1" dirty="0">
                <a:latin typeface="Gilroy ExtraBold" pitchFamily="2" charset="77"/>
              </a:rPr>
              <a:t>ls: Lists all available paths in current directory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40C24B-D483-40E8-B36A-AC887B761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7588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F5EC9-E298-5148-B10F-598FBCB6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Starting a React App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4EB1-4DBC-BB44-BB47-8CADE875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Gilroy ExtraBold" pitchFamily="2" charset="77"/>
              </a:rPr>
              <a:t>Navigate to the directory which you want to store your React App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Gilroy ExtraBold" pitchFamily="2" charset="77"/>
              </a:rPr>
              <a:t>Run: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A34A9-80B0-7346-AAF9-41E0883B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15" y="2896306"/>
            <a:ext cx="5507053" cy="52793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1B42-451A-7C4C-8A32-A676F8D0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192B-0F4B-0041-A518-3079852E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The Create-React-App Package that comes with Node.js created a template for you to build you React app on.</a:t>
            </a:r>
          </a:p>
          <a:p>
            <a:r>
              <a:rPr lang="en-US" b="1" dirty="0">
                <a:latin typeface="Gilroy ExtraBold" pitchFamily="2" charset="77"/>
              </a:rPr>
              <a:t>Open the directory in VScode and take a look!</a:t>
            </a:r>
          </a:p>
        </p:txBody>
      </p:sp>
    </p:spTree>
    <p:extLst>
      <p:ext uri="{BB962C8B-B14F-4D97-AF65-F5344CB8AC3E}">
        <p14:creationId xmlns:p14="http://schemas.microsoft.com/office/powerpoint/2010/main" val="37938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C81F-7476-F949-AF21-A49756E6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>
                <a:latin typeface="Gilroy ExtraBold" pitchFamily="2" charset="77"/>
              </a:rPr>
              <a:t>Document Object Model (DOM)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0A4F0796-6863-419D-AC2E-2F295B871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032C-D829-584F-AC3F-94088C60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 document object represents your webpage</a:t>
            </a:r>
          </a:p>
          <a:p>
            <a:r>
              <a:rPr lang="en-US" dirty="0"/>
              <a:t>JavaScript can alter the code here to change what is displayed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28484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8DFF53-9BCA-9E45-932F-4E7281C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515129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42618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8F6D3-C44C-0840-9F4D-862E1E9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>
                <a:latin typeface="Gilroy ExtraBold" pitchFamily="2" charset="77"/>
              </a:rPr>
              <a:t>React Hooks</a:t>
            </a:r>
            <a:endParaRPr lang="en-US" b="1" dirty="0">
              <a:latin typeface="Gilroy ExtraBold" pitchFamily="2" charset="77"/>
            </a:endParaRP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041CCA89-50BF-1549-92B7-1C195FAA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SG" b="1" dirty="0">
                <a:latin typeface="Gilroy ExtraBold" pitchFamily="2" charset="77"/>
              </a:rPr>
              <a:t>Hooks are functions that let you “hook into” React state and lifecycle features from function components.</a:t>
            </a:r>
          </a:p>
          <a:p>
            <a:r>
              <a:rPr lang="en-SG" b="1" dirty="0">
                <a:latin typeface="Gilroy ExtraBold" pitchFamily="2" charset="77"/>
              </a:rPr>
              <a:t>We would be experimenting with the </a:t>
            </a:r>
            <a:r>
              <a:rPr lang="en-SG" b="1" dirty="0" err="1">
                <a:latin typeface="Gilroy ExtraBold" pitchFamily="2" charset="77"/>
              </a:rPr>
              <a:t>useState</a:t>
            </a:r>
            <a:r>
              <a:rPr lang="en-SG" b="1" dirty="0">
                <a:latin typeface="Gilroy ExtraBold" pitchFamily="2" charset="77"/>
              </a:rPr>
              <a:t> hook</a:t>
            </a:r>
            <a:endParaRPr lang="en-US" b="1" dirty="0">
              <a:latin typeface="Gilroy ExtraBold" pitchFamily="2" charset="77"/>
            </a:endParaRPr>
          </a:p>
        </p:txBody>
      </p:sp>
      <p:grpSp>
        <p:nvGrpSpPr>
          <p:cNvPr id="83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3642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A1A1-C289-DB42-8AB3-4F6DB2C5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Let’s Build!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21DD-39E9-A442-8797-95B6283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Imagine you’re standing at the doorway to the dining hall and you have nothing better to do</a:t>
            </a:r>
          </a:p>
          <a:p>
            <a:r>
              <a:rPr lang="en-US" b="1" dirty="0">
                <a:latin typeface="Gilroy ExtraBold" pitchFamily="2" charset="77"/>
              </a:rPr>
              <a:t>You decide to be a good member of the community and keep track of the number of people going in and out of the dining hall</a:t>
            </a:r>
          </a:p>
          <a:p>
            <a:r>
              <a:rPr lang="en-US" b="1" dirty="0">
                <a:latin typeface="Gilroy ExtraBold" pitchFamily="2" charset="77"/>
              </a:rPr>
              <a:t>Because you only have 10 fingers and you’re a master at React, you decide to build a website that can help you count!</a:t>
            </a:r>
          </a:p>
        </p:txBody>
      </p:sp>
    </p:spTree>
    <p:extLst>
      <p:ext uri="{BB962C8B-B14F-4D97-AF65-F5344CB8AC3E}">
        <p14:creationId xmlns:p14="http://schemas.microsoft.com/office/powerpoint/2010/main" val="139754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1971-C1A3-D040-BA51-D335F74A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Gilroy ExtraBold" pitchFamily="2" charset="77"/>
              </a:rPr>
              <a:t>Just a Quickie on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0803-F883-8740-A2CC-3D524EED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699" y="4503450"/>
            <a:ext cx="3195240" cy="57626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Gilroy ExtraBold" pitchFamily="2" charset="77"/>
              </a:rPr>
              <a:t>Fronte</a:t>
            </a:r>
            <a:r>
              <a:rPr lang="en-US" b="1" dirty="0">
                <a:solidFill>
                  <a:srgbClr val="FFFFFF"/>
                </a:solidFill>
                <a:latin typeface="Gilroy ExtraBold" pitchFamily="2" charset="77"/>
              </a:rPr>
              <a:t>nd</a:t>
            </a:r>
            <a:endParaRPr lang="en-US" sz="2000" b="1" dirty="0">
              <a:solidFill>
                <a:srgbClr val="FFFFFF"/>
              </a:solidFill>
              <a:latin typeface="Gilroy ExtraBold" pitchFamily="2" charset="77"/>
            </a:endParaRPr>
          </a:p>
        </p:txBody>
      </p:sp>
      <p:pic>
        <p:nvPicPr>
          <p:cNvPr id="74" name="Picture Placeholder 73" descr="Browser window">
            <a:extLst>
              <a:ext uri="{FF2B5EF4-FFF2-40B4-BE49-F238E27FC236}">
                <a16:creationId xmlns:a16="http://schemas.microsoft.com/office/drawing/2014/main" id="{D674EA34-0DC9-264C-B221-19029D7270D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205" b="11526"/>
          <a:stretch/>
        </p:blipFill>
        <p:spPr>
          <a:xfrm>
            <a:off x="1916163" y="2707893"/>
            <a:ext cx="1624311" cy="14378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673BC-414A-6840-B1A2-88DF99D75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ilroy ExtraBold" pitchFamily="2" charset="77"/>
              </a:rPr>
              <a:t>Database</a:t>
            </a:r>
          </a:p>
        </p:txBody>
      </p:sp>
      <p:pic>
        <p:nvPicPr>
          <p:cNvPr id="49" name="Picture Placeholder 48" descr="Database">
            <a:extLst>
              <a:ext uri="{FF2B5EF4-FFF2-40B4-BE49-F238E27FC236}">
                <a16:creationId xmlns:a16="http://schemas.microsoft.com/office/drawing/2014/main" id="{341484C5-C451-3D4A-BA7C-60266533A93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4592" r="153" b="6474"/>
          <a:stretch/>
        </p:blipFill>
        <p:spPr>
          <a:xfrm>
            <a:off x="8640782" y="2710049"/>
            <a:ext cx="1614310" cy="14378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2A1AE-6A17-8347-BA63-578BF70E75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ilroy ExtraBold" pitchFamily="2" charset="77"/>
              </a:rPr>
              <a:t>Backend</a:t>
            </a:r>
          </a:p>
        </p:txBody>
      </p:sp>
      <p:pic>
        <p:nvPicPr>
          <p:cNvPr id="72" name="Picture Placeholder 71" descr="Server">
            <a:extLst>
              <a:ext uri="{FF2B5EF4-FFF2-40B4-BE49-F238E27FC236}">
                <a16:creationId xmlns:a16="http://schemas.microsoft.com/office/drawing/2014/main" id="{BE430636-4195-A343-9FF5-72944CB8A46D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4998" b="4998"/>
          <a:stretch/>
        </p:blipFill>
        <p:spPr>
          <a:xfrm>
            <a:off x="5277097" y="2701767"/>
            <a:ext cx="1624311" cy="1461920"/>
          </a:xfrm>
        </p:spPr>
      </p:pic>
    </p:spTree>
    <p:extLst>
      <p:ext uri="{BB962C8B-B14F-4D97-AF65-F5344CB8AC3E}">
        <p14:creationId xmlns:p14="http://schemas.microsoft.com/office/powerpoint/2010/main" val="370544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2778-C242-5048-A846-544D5468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50238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Counter Website!</a:t>
            </a:r>
          </a:p>
        </p:txBody>
      </p:sp>
    </p:spTree>
    <p:extLst>
      <p:ext uri="{BB962C8B-B14F-4D97-AF65-F5344CB8AC3E}">
        <p14:creationId xmlns:p14="http://schemas.microsoft.com/office/powerpoint/2010/main" val="2466527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0507-B100-6A46-9E57-2ADA1A31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CB2E-E8ED-1342-B484-15E7736A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https://github.com/leonardtng/react-workshop-demo-1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A1A1-C289-DB42-8AB3-4F6DB2C5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21DD-39E9-A442-8797-95B6283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Can you implement a basic calculator with React or </a:t>
            </a:r>
            <a:r>
              <a:rPr lang="en-US" b="1">
                <a:latin typeface="Gilroy ExtraBold" pitchFamily="2" charset="77"/>
              </a:rPr>
              <a:t>pure JavaScript?</a:t>
            </a:r>
            <a:endParaRPr lang="en-US" b="1" dirty="0">
              <a:latin typeface="Gilroy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11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B66DB-1ADF-4049-B8BD-96B195A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ilroy ExtraBold" pitchFamily="2" charset="77"/>
              </a:rPr>
              <a:t>Setting Up The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1AF3-B078-C64A-9B9A-E44AC6CB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541714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Check if you have these installed!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latin typeface="Gilroy ExtraBold" pitchFamily="2" charset="77"/>
              </a:rPr>
              <a:t>Node.js Version 12.18.0 and above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>
                <a:latin typeface="Gilroy ExtraBold" pitchFamily="2" charset="77"/>
              </a:rPr>
              <a:t>VScode is recommended but you may use your favorite text editor if you wish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4" name="Graphic 6">
            <a:extLst>
              <a:ext uri="{FF2B5EF4-FFF2-40B4-BE49-F238E27FC236}">
                <a16:creationId xmlns:a16="http://schemas.microsoft.com/office/drawing/2014/main" id="{E0A81E2C-4256-DB44-8BC8-76FA725A4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5928" t="-9468" r="-4994" b="-7241"/>
          <a:stretch/>
        </p:blipFill>
        <p:spPr>
          <a:xfrm>
            <a:off x="2643583" y="4324682"/>
            <a:ext cx="2797463" cy="18004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c 6">
            <a:extLst>
              <a:ext uri="{FF2B5EF4-FFF2-40B4-BE49-F238E27FC236}">
                <a16:creationId xmlns:a16="http://schemas.microsoft.com/office/drawing/2014/main" id="{113E4805-484B-3B4C-B513-92AB737EB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7700454" y="4324682"/>
            <a:ext cx="1800418" cy="18004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86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1E3B-735E-954D-86E5-31CBC2CD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What in the World is Node.js???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A8D-FAC3-D041-951A-2D7288C5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In technical terms, Node.js is a JavaScript runtime environment </a:t>
            </a:r>
          </a:p>
          <a:p>
            <a:r>
              <a:rPr lang="en-US" b="1" dirty="0">
                <a:latin typeface="Gilroy ExtraBold" pitchFamily="2" charset="77"/>
              </a:rPr>
              <a:t>It provides an engine to run JavaScript code</a:t>
            </a:r>
          </a:p>
          <a:p>
            <a:r>
              <a:rPr lang="en-US" b="1" dirty="0">
                <a:latin typeface="Gilroy ExtraBold" pitchFamily="2" charset="77"/>
              </a:rPr>
              <a:t>In non-technical terms, it’s a JavaScript backend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3F8D06-E802-4AEE-A05D-8593209EA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5928" t="-9468" r="-4994" b="-7241"/>
          <a:stretch/>
        </p:blipFill>
        <p:spPr>
          <a:xfrm>
            <a:off x="934278" y="2753139"/>
            <a:ext cx="3876261" cy="24947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4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3D0A-3245-A249-A709-A7BD5F8F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>
                <a:latin typeface="Gilroy ExtraBold" pitchFamily="2" charset="77"/>
              </a:rPr>
              <a:t>A little bit about JavaScript</a:t>
            </a:r>
            <a:endParaRPr lang="en-US" b="1" dirty="0">
              <a:latin typeface="Gilroy ExtraBold" pitchFamily="2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032F7-B12A-4D0F-A34A-15A30F99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6380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3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A96DE-F68F-BE49-A937-909F8E9C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738" y="2726530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Gilroy ExtraBold" pitchFamily="2" charset="77"/>
              </a:rPr>
              <a:t>Wait, But isn’t React for Frontend Development?</a:t>
            </a:r>
          </a:p>
        </p:txBody>
      </p:sp>
    </p:spTree>
    <p:extLst>
      <p:ext uri="{BB962C8B-B14F-4D97-AF65-F5344CB8AC3E}">
        <p14:creationId xmlns:p14="http://schemas.microsoft.com/office/powerpoint/2010/main" val="3133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62C48-9438-F545-9516-CDAA2A2A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Node.js and React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32A07B-511B-4E21-9BCF-839EDEC4F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9755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45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55C4-361F-8E4C-90E7-80C88B1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Node Package Manager (NPM)</a:t>
            </a:r>
          </a:p>
        </p:txBody>
      </p:sp>
      <p:pic>
        <p:nvPicPr>
          <p:cNvPr id="7" name="Graphic 6" descr="A close up of a sign&#10;&#10;Description automatically generated">
            <a:extLst>
              <a:ext uri="{FF2B5EF4-FFF2-40B4-BE49-F238E27FC236}">
                <a16:creationId xmlns:a16="http://schemas.microsoft.com/office/drawing/2014/main" id="{FB86CC75-4065-4BBE-8227-3A9881828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12648" t="-5397" r="-11955" b="-6745"/>
          <a:stretch/>
        </p:blipFill>
        <p:spPr>
          <a:xfrm>
            <a:off x="1262270" y="2713384"/>
            <a:ext cx="4422913" cy="26537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104-D0F0-DD44-9092-EC750DBB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roy ExtraBold" pitchFamily="2" charset="77"/>
              </a:rPr>
              <a:t>Comes bundled with Node.js</a:t>
            </a:r>
          </a:p>
          <a:p>
            <a:r>
              <a:rPr lang="en-US" b="1" dirty="0">
                <a:latin typeface="Gilroy ExtraBold" pitchFamily="2" charset="77"/>
              </a:rPr>
              <a:t>Helps manage all your JavaScript packages, such as Create-React-App, a package that allows you to start React projects easily</a:t>
            </a:r>
          </a:p>
        </p:txBody>
      </p:sp>
    </p:spTree>
    <p:extLst>
      <p:ext uri="{BB962C8B-B14F-4D97-AF65-F5344CB8AC3E}">
        <p14:creationId xmlns:p14="http://schemas.microsoft.com/office/powerpoint/2010/main" val="134016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80AA-FDFE-6B48-80AF-E43E07A9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4478-58D5-9F43-B011-1A7D9F03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ilroy ExtraBold" pitchFamily="2" charset="77"/>
              </a:rPr>
              <a:t>We need Node.js because NPM makes it easier to develop a React application</a:t>
            </a:r>
          </a:p>
          <a:p>
            <a:r>
              <a:rPr lang="en-US" b="1" dirty="0">
                <a:latin typeface="Gilroy ExtraBold" pitchFamily="2" charset="77"/>
              </a:rPr>
              <a:t>When we develop applications, we want the process to be as </a:t>
            </a:r>
            <a:r>
              <a:rPr lang="en-US" b="1" u="sng" dirty="0">
                <a:latin typeface="Gilroy ExtraBold" pitchFamily="2" charset="77"/>
              </a:rPr>
              <a:t>streamlined</a:t>
            </a:r>
            <a:r>
              <a:rPr lang="en-US" b="1" dirty="0">
                <a:latin typeface="Gilroy ExtraBold" pitchFamily="2" charset="77"/>
              </a:rPr>
              <a:t>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555</Words>
  <Application>Microsoft Macintosh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Gilroy ExtraBold</vt:lpstr>
      <vt:lpstr>Tw Cen MT</vt:lpstr>
      <vt:lpstr>Wingdings</vt:lpstr>
      <vt:lpstr>Circuit</vt:lpstr>
      <vt:lpstr>1_Circuit</vt:lpstr>
      <vt:lpstr>2_Circuit</vt:lpstr>
      <vt:lpstr>Introduction to Web Development</vt:lpstr>
      <vt:lpstr>Just a Quickie on Web Development</vt:lpstr>
      <vt:lpstr>Setting Up The Development Environment</vt:lpstr>
      <vt:lpstr>What in the World is Node.js???</vt:lpstr>
      <vt:lpstr>A little bit about JavaScript</vt:lpstr>
      <vt:lpstr>Wait, But isn’t React for Frontend Development?</vt:lpstr>
      <vt:lpstr>Node.js and React</vt:lpstr>
      <vt:lpstr>Node Package Manager (NPM)</vt:lpstr>
      <vt:lpstr>In a nutshell</vt:lpstr>
      <vt:lpstr>Functions in JavaScript</vt:lpstr>
      <vt:lpstr>Why React?</vt:lpstr>
      <vt:lpstr>Functional Components in React</vt:lpstr>
      <vt:lpstr>Navigating the Command Line Interface (CLI)</vt:lpstr>
      <vt:lpstr>Starting a React App</vt:lpstr>
      <vt:lpstr>What Happened?</vt:lpstr>
      <vt:lpstr>Document Object Model (DOM)</vt:lpstr>
      <vt:lpstr>Hello World!</vt:lpstr>
      <vt:lpstr>React Hooks</vt:lpstr>
      <vt:lpstr>Let’s Build!</vt:lpstr>
      <vt:lpstr>Counter Website!</vt:lpstr>
      <vt:lpstr>Demo Code</vt:lpstr>
      <vt:lpstr>Challenge!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YNC Hacks</dc:title>
  <dc:creator>Leonard Tng</dc:creator>
  <cp:lastModifiedBy>Leonard Tng</cp:lastModifiedBy>
  <cp:revision>5</cp:revision>
  <dcterms:created xsi:type="dcterms:W3CDTF">2020-09-09T12:33:15Z</dcterms:created>
  <dcterms:modified xsi:type="dcterms:W3CDTF">2021-03-23T16:12:02Z</dcterms:modified>
</cp:coreProperties>
</file>