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  <p:sldMasterId id="2147483791" r:id="rId2"/>
    <p:sldMasterId id="2147483809" r:id="rId3"/>
  </p:sldMasterIdLst>
  <p:sldIdLst>
    <p:sldId id="256" r:id="rId4"/>
    <p:sldId id="257" r:id="rId5"/>
    <p:sldId id="276" r:id="rId6"/>
    <p:sldId id="261" r:id="rId7"/>
    <p:sldId id="264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6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hyperlink" Target="https://en.wikiversity.org/wiki/Python_Concepts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hyperlink" Target="https://en.wikiversity.org/wiki/Python_Concep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1D55DD-A759-4FE0-B68B-5B17207A545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77AB59-99CC-4F95-87C3-5AF5DA2B70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latin typeface="Gilroy ExtraBold" pitchFamily="2" charset="77"/>
            </a:rPr>
            <a:t>JavaScript Objects are great ways to store data</a:t>
          </a:r>
        </a:p>
      </dgm:t>
    </dgm:pt>
    <dgm:pt modelId="{8EF19128-530E-40D2-824A-138271E8FDAE}" type="parTrans" cxnId="{9EC554EC-1D9C-480F-B4B1-4DFE4B0CA05C}">
      <dgm:prSet/>
      <dgm:spPr/>
      <dgm:t>
        <a:bodyPr/>
        <a:lstStyle/>
        <a:p>
          <a:endParaRPr lang="en-US"/>
        </a:p>
      </dgm:t>
    </dgm:pt>
    <dgm:pt modelId="{82CE82CD-B87B-46F5-998A-D91135C97A09}" type="sibTrans" cxnId="{9EC554EC-1D9C-480F-B4B1-4DFE4B0CA05C}">
      <dgm:prSet/>
      <dgm:spPr/>
      <dgm:t>
        <a:bodyPr/>
        <a:lstStyle/>
        <a:p>
          <a:endParaRPr lang="en-US"/>
        </a:p>
      </dgm:t>
    </dgm:pt>
    <dgm:pt modelId="{770CA17B-5EFE-47BD-B257-A345000450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latin typeface="Gilroy ExtraBold" pitchFamily="2" charset="77"/>
            </a:rPr>
            <a:t>They are similar to Python Dictionaries</a:t>
          </a:r>
        </a:p>
      </dgm:t>
    </dgm:pt>
    <dgm:pt modelId="{B648523B-2FF8-4865-A575-5C6C2ACEB688}" type="parTrans" cxnId="{6A113857-6B04-4072-A3C6-8C548D9181BB}">
      <dgm:prSet/>
      <dgm:spPr/>
      <dgm:t>
        <a:bodyPr/>
        <a:lstStyle/>
        <a:p>
          <a:endParaRPr lang="en-US"/>
        </a:p>
      </dgm:t>
    </dgm:pt>
    <dgm:pt modelId="{89ADB84C-A295-47E8-A927-B48AFD66A259}" type="sibTrans" cxnId="{6A113857-6B04-4072-A3C6-8C548D9181BB}">
      <dgm:prSet/>
      <dgm:spPr/>
      <dgm:t>
        <a:bodyPr/>
        <a:lstStyle/>
        <a:p>
          <a:endParaRPr lang="en-US"/>
        </a:p>
      </dgm:t>
    </dgm:pt>
    <dgm:pt modelId="{44A150E2-2313-40FB-9474-C2CB4AB18054}" type="pres">
      <dgm:prSet presAssocID="{C01D55DD-A759-4FE0-B68B-5B17207A5458}" presName="root" presStyleCnt="0">
        <dgm:presLayoutVars>
          <dgm:dir/>
          <dgm:resizeHandles val="exact"/>
        </dgm:presLayoutVars>
      </dgm:prSet>
      <dgm:spPr/>
    </dgm:pt>
    <dgm:pt modelId="{B2B3A9FC-39BB-4E4F-9944-68C7A6804696}" type="pres">
      <dgm:prSet presAssocID="{1577AB59-99CC-4F95-87C3-5AF5DA2B7084}" presName="compNode" presStyleCnt="0"/>
      <dgm:spPr/>
    </dgm:pt>
    <dgm:pt modelId="{46B03EE8-176E-4A1B-A226-6FE69A8B6146}" type="pres">
      <dgm:prSet presAssocID="{1577AB59-99CC-4F95-87C3-5AF5DA2B70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EC47C7E-5B92-49E7-85BA-CA351AA58D48}" type="pres">
      <dgm:prSet presAssocID="{1577AB59-99CC-4F95-87C3-5AF5DA2B7084}" presName="spaceRect" presStyleCnt="0"/>
      <dgm:spPr/>
    </dgm:pt>
    <dgm:pt modelId="{5BF345B7-9212-4933-ACE7-D301553BCB7C}" type="pres">
      <dgm:prSet presAssocID="{1577AB59-99CC-4F95-87C3-5AF5DA2B7084}" presName="textRect" presStyleLbl="revTx" presStyleIdx="0" presStyleCnt="2">
        <dgm:presLayoutVars>
          <dgm:chMax val="1"/>
          <dgm:chPref val="1"/>
        </dgm:presLayoutVars>
      </dgm:prSet>
      <dgm:spPr/>
    </dgm:pt>
    <dgm:pt modelId="{9A0B9B43-8ECA-44C4-B77C-CB5939005FBC}" type="pres">
      <dgm:prSet presAssocID="{82CE82CD-B87B-46F5-998A-D91135C97A09}" presName="sibTrans" presStyleCnt="0"/>
      <dgm:spPr/>
    </dgm:pt>
    <dgm:pt modelId="{B3FC9059-B5A4-467C-A381-153BC63E882C}" type="pres">
      <dgm:prSet presAssocID="{770CA17B-5EFE-47BD-B257-A34500045073}" presName="compNode" presStyleCnt="0"/>
      <dgm:spPr/>
    </dgm:pt>
    <dgm:pt modelId="{1727A699-F640-4187-8B70-6F726CEC660A}" type="pres">
      <dgm:prSet presAssocID="{770CA17B-5EFE-47BD-B257-A345000450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8355898-07DF-4F58-A705-4D2C00955575}" type="pres">
      <dgm:prSet presAssocID="{770CA17B-5EFE-47BD-B257-A34500045073}" presName="spaceRect" presStyleCnt="0"/>
      <dgm:spPr/>
    </dgm:pt>
    <dgm:pt modelId="{F05F8157-CD12-4CC0-846E-914F228D5375}" type="pres">
      <dgm:prSet presAssocID="{770CA17B-5EFE-47BD-B257-A3450004507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0A9851B-30D7-EE46-A8FB-12F72C0402E0}" type="presOf" srcId="{C01D55DD-A759-4FE0-B68B-5B17207A5458}" destId="{44A150E2-2313-40FB-9474-C2CB4AB18054}" srcOrd="0" destOrd="0" presId="urn:microsoft.com/office/officeart/2018/2/layout/IconLabelList"/>
    <dgm:cxn modelId="{6BDA2D20-7118-2C4A-81D8-DA98EE40F92E}" type="presOf" srcId="{1577AB59-99CC-4F95-87C3-5AF5DA2B7084}" destId="{5BF345B7-9212-4933-ACE7-D301553BCB7C}" srcOrd="0" destOrd="0" presId="urn:microsoft.com/office/officeart/2018/2/layout/IconLabelList"/>
    <dgm:cxn modelId="{6A113857-6B04-4072-A3C6-8C548D9181BB}" srcId="{C01D55DD-A759-4FE0-B68B-5B17207A5458}" destId="{770CA17B-5EFE-47BD-B257-A34500045073}" srcOrd="1" destOrd="0" parTransId="{B648523B-2FF8-4865-A575-5C6C2ACEB688}" sibTransId="{89ADB84C-A295-47E8-A927-B48AFD66A259}"/>
    <dgm:cxn modelId="{19F055D3-971A-BE42-94F8-181BDEB34DAD}" type="presOf" srcId="{770CA17B-5EFE-47BD-B257-A34500045073}" destId="{F05F8157-CD12-4CC0-846E-914F228D5375}" srcOrd="0" destOrd="0" presId="urn:microsoft.com/office/officeart/2018/2/layout/IconLabelList"/>
    <dgm:cxn modelId="{9EC554EC-1D9C-480F-B4B1-4DFE4B0CA05C}" srcId="{C01D55DD-A759-4FE0-B68B-5B17207A5458}" destId="{1577AB59-99CC-4F95-87C3-5AF5DA2B7084}" srcOrd="0" destOrd="0" parTransId="{8EF19128-530E-40D2-824A-138271E8FDAE}" sibTransId="{82CE82CD-B87B-46F5-998A-D91135C97A09}"/>
    <dgm:cxn modelId="{8036689D-E2BF-2F4D-A2BA-0B809CC51C15}" type="presParOf" srcId="{44A150E2-2313-40FB-9474-C2CB4AB18054}" destId="{B2B3A9FC-39BB-4E4F-9944-68C7A6804696}" srcOrd="0" destOrd="0" presId="urn:microsoft.com/office/officeart/2018/2/layout/IconLabelList"/>
    <dgm:cxn modelId="{A4167C7C-1E16-BA48-BAE5-9D611C1F77A8}" type="presParOf" srcId="{B2B3A9FC-39BB-4E4F-9944-68C7A6804696}" destId="{46B03EE8-176E-4A1B-A226-6FE69A8B6146}" srcOrd="0" destOrd="0" presId="urn:microsoft.com/office/officeart/2018/2/layout/IconLabelList"/>
    <dgm:cxn modelId="{5253E339-C0E4-6B43-9B25-160FCC84A3D1}" type="presParOf" srcId="{B2B3A9FC-39BB-4E4F-9944-68C7A6804696}" destId="{1EC47C7E-5B92-49E7-85BA-CA351AA58D48}" srcOrd="1" destOrd="0" presId="urn:microsoft.com/office/officeart/2018/2/layout/IconLabelList"/>
    <dgm:cxn modelId="{0952675E-F1AF-754C-AF7F-28347F7508B5}" type="presParOf" srcId="{B2B3A9FC-39BB-4E4F-9944-68C7A6804696}" destId="{5BF345B7-9212-4933-ACE7-D301553BCB7C}" srcOrd="2" destOrd="0" presId="urn:microsoft.com/office/officeart/2018/2/layout/IconLabelList"/>
    <dgm:cxn modelId="{022EA01C-54DD-904A-817D-2968ECAE2F5C}" type="presParOf" srcId="{44A150E2-2313-40FB-9474-C2CB4AB18054}" destId="{9A0B9B43-8ECA-44C4-B77C-CB5939005FBC}" srcOrd="1" destOrd="0" presId="urn:microsoft.com/office/officeart/2018/2/layout/IconLabelList"/>
    <dgm:cxn modelId="{9F90A9F3-1AF7-A340-BEC9-8E227830B999}" type="presParOf" srcId="{44A150E2-2313-40FB-9474-C2CB4AB18054}" destId="{B3FC9059-B5A4-467C-A381-153BC63E882C}" srcOrd="2" destOrd="0" presId="urn:microsoft.com/office/officeart/2018/2/layout/IconLabelList"/>
    <dgm:cxn modelId="{27765C49-38F5-174D-AB99-791DE7C1D3A4}" type="presParOf" srcId="{B3FC9059-B5A4-467C-A381-153BC63E882C}" destId="{1727A699-F640-4187-8B70-6F726CEC660A}" srcOrd="0" destOrd="0" presId="urn:microsoft.com/office/officeart/2018/2/layout/IconLabelList"/>
    <dgm:cxn modelId="{1B65014E-266D-AB41-A7D7-8CE2015A948E}" type="presParOf" srcId="{B3FC9059-B5A4-467C-A381-153BC63E882C}" destId="{18355898-07DF-4F58-A705-4D2C00955575}" srcOrd="1" destOrd="0" presId="urn:microsoft.com/office/officeart/2018/2/layout/IconLabelList"/>
    <dgm:cxn modelId="{01B8C795-85D4-7243-98B6-316C5A70BAE9}" type="presParOf" srcId="{B3FC9059-B5A4-467C-A381-153BC63E882C}" destId="{F05F8157-CD12-4CC0-846E-914F228D537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03EE8-176E-4A1B-A226-6FE69A8B6146}">
      <dsp:nvSpPr>
        <dsp:cNvPr id="0" name=""/>
        <dsp:cNvSpPr/>
      </dsp:nvSpPr>
      <dsp:spPr>
        <a:xfrm>
          <a:off x="1443000" y="420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345B7-9212-4933-ACE7-D301553BCB7C}">
      <dsp:nvSpPr>
        <dsp:cNvPr id="0" name=""/>
        <dsp:cNvSpPr/>
      </dsp:nvSpPr>
      <dsp:spPr>
        <a:xfrm>
          <a:off x="255000" y="24185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>
              <a:latin typeface="Gilroy ExtraBold" pitchFamily="2" charset="77"/>
            </a:rPr>
            <a:t>JavaScript Objects are great ways to store data</a:t>
          </a:r>
        </a:p>
      </dsp:txBody>
      <dsp:txXfrm>
        <a:off x="255000" y="2418512"/>
        <a:ext cx="4320000" cy="720000"/>
      </dsp:txXfrm>
    </dsp:sp>
    <dsp:sp modelId="{1727A699-F640-4187-8B70-6F726CEC660A}">
      <dsp:nvSpPr>
        <dsp:cNvPr id="0" name=""/>
        <dsp:cNvSpPr/>
      </dsp:nvSpPr>
      <dsp:spPr>
        <a:xfrm>
          <a:off x="6519000" y="420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F8157-CD12-4CC0-846E-914F228D5375}">
      <dsp:nvSpPr>
        <dsp:cNvPr id="0" name=""/>
        <dsp:cNvSpPr/>
      </dsp:nvSpPr>
      <dsp:spPr>
        <a:xfrm>
          <a:off x="5331000" y="24185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>
              <a:latin typeface="Gilroy ExtraBold" pitchFamily="2" charset="77"/>
            </a:rPr>
            <a:t>They are similar to Python Dictionaries</a:t>
          </a:r>
        </a:p>
      </dsp:txBody>
      <dsp:txXfrm>
        <a:off x="5331000" y="241851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4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9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455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0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23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0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50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74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61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95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0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84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45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23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51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405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966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959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652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1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715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90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469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75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033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487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18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154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610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204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190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95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207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256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596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550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58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4255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99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212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315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19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0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1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8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8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6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Scrip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eact_(JavaScript_library)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8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8" name="Rectangle 9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72A354D-C4FA-4563-82FB-76D7AA4159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t="13913" b="2107"/>
          <a:stretch/>
        </p:blipFill>
        <p:spPr>
          <a:xfrm>
            <a:off x="12157" y="31489"/>
            <a:ext cx="12188389" cy="6857990"/>
          </a:xfrm>
          <a:prstGeom prst="rect">
            <a:avLst/>
          </a:prstGeom>
        </p:spPr>
      </p:pic>
      <p:grpSp>
        <p:nvGrpSpPr>
          <p:cNvPr id="40" name="Group 12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41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3C0945-9AEE-524D-B4F8-E1DBDBAE2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Gilroy ExtraBold" pitchFamily="2" charset="77"/>
              </a:rPr>
              <a:t>Introduction to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95A52-16FE-CA4F-9602-FF0CE5866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Gilroy ExtraBold" pitchFamily="2" charset="77"/>
              </a:rPr>
              <a:t>Chapter 5: </a:t>
            </a:r>
          </a:p>
          <a:p>
            <a:pPr algn="ctr"/>
            <a:r>
              <a:rPr lang="en-US" b="1" dirty="0">
                <a:latin typeface="Gilroy ExtraBold" pitchFamily="2" charset="77"/>
              </a:rPr>
              <a:t>Component-Based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F28A6-A21C-3144-A771-7203DBE42BE1}"/>
              </a:ext>
            </a:extLst>
          </p:cNvPr>
          <p:cNvSpPr txBox="1"/>
          <p:nvPr/>
        </p:nvSpPr>
        <p:spPr>
          <a:xfrm>
            <a:off x="10233026" y="6398457"/>
            <a:ext cx="18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ilroy ExtraBold" pitchFamily="2" charset="77"/>
              </a:rPr>
              <a:t>By Leonard Tng</a:t>
            </a:r>
          </a:p>
        </p:txBody>
      </p:sp>
    </p:spTree>
    <p:extLst>
      <p:ext uri="{BB962C8B-B14F-4D97-AF65-F5344CB8AC3E}">
        <p14:creationId xmlns:p14="http://schemas.microsoft.com/office/powerpoint/2010/main" val="102788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B2E6072-4A58-4A16-85F6-67A0FE223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C1DD88D-B6CF-4188-B28E-41DA602F7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D3E3CAB9-DCE4-4BB4-8035-1C555687E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1C73697E-66AC-47EA-B546-A46411821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EDE7D70-C48F-41C0-81C9-FEAA9D087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3440900A-0FBF-4FD1-8858-4FF7CBA9D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067322B1-143D-436E-8636-545FF80B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434C71DB-4BBA-4549-B8DD-AFB76D491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70B35077-9685-478A-ABBC-26F30348B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EEA0FAF8-0409-4BB8-AE76-8647169A5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BC52E7D3-D280-4C24-9FB4-30F6457CF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113A5141-29C7-4774-8F40-CD34C896E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2E2C72FC-0A41-4AB2-A0D9-9828EFAB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D84C1857-D82C-408D-93BB-DBA79028A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0D64DCE2-6B04-4D06-9274-6504BF95D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C8D45D3-D06B-4794-B836-648C9CF49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43BB9D13-E3C3-4255-9325-90AE0D42E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0D3929C1-961C-4327-88FA-3188DE45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F343DAD3-E142-4DB7-9946-9CE86AE6D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4A190F48-6D09-46E7-B536-AFED58FAA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813869C4-FA8C-4B8E-90E6-CB9F45B3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372F4A61-FA38-44D4-819D-912DEA5AB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B074088-9CFB-413C-8CB5-C75295309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859E8C95-B6F0-4294-A55B-BEA525759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EA3DC508-3E77-43A1-8AFB-29B593B42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7DE640D4-340B-424C-B141-EA3AE984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52874D14-FF21-434A-AC65-C53A40F7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24422B15-B057-4AE9-9505-83F429DFB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A9E60243-98DE-435F-9C3A-FE2249794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B66DB-1ADF-4049-B8BD-96B195AB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Gilroy ExtraBold" pitchFamily="2" charset="77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1AF3-B078-C64A-9B9A-E44AC6CBE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65253"/>
            <a:ext cx="7631927" cy="3541714"/>
          </a:xfrm>
        </p:spPr>
        <p:txBody>
          <a:bodyPr anchor="t">
            <a:normAutofit/>
          </a:bodyPr>
          <a:lstStyle/>
          <a:p>
            <a:r>
              <a:rPr lang="en-US" sz="1800" b="1" dirty="0">
                <a:latin typeface="Gilroy ExtraBold" pitchFamily="2" charset="77"/>
              </a:rPr>
              <a:t>Setting up the development environment</a:t>
            </a:r>
          </a:p>
          <a:p>
            <a:r>
              <a:rPr lang="en-US" sz="1800" b="1" dirty="0">
                <a:latin typeface="Gilroy ExtraBold" pitchFamily="2" charset="77"/>
              </a:rPr>
              <a:t>JavaScript Functions</a:t>
            </a:r>
          </a:p>
          <a:p>
            <a:r>
              <a:rPr lang="en-US" sz="1800" b="1" dirty="0">
                <a:latin typeface="Gilroy ExtraBold" pitchFamily="2" charset="77"/>
              </a:rPr>
              <a:t>React Functional Components</a:t>
            </a:r>
          </a:p>
          <a:p>
            <a:r>
              <a:rPr lang="en-US" sz="1800" b="1" dirty="0" err="1">
                <a:latin typeface="Gilroy ExtraBold" pitchFamily="2" charset="77"/>
              </a:rPr>
              <a:t>useState</a:t>
            </a:r>
            <a:r>
              <a:rPr lang="en-US" sz="1800" b="1" dirty="0">
                <a:latin typeface="Gilroy ExtraBold" pitchFamily="2" charset="77"/>
              </a:rPr>
              <a:t> hook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55E0AD7-882F-4B4C-B3A7-D4E72D48E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7830B337-37A8-4ADF-B88C-A734E26F9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3">
              <a:extLst>
                <a:ext uri="{FF2B5EF4-FFF2-40B4-BE49-F238E27FC236}">
                  <a16:creationId xmlns:a16="http://schemas.microsoft.com/office/drawing/2014/main" id="{7996F53E-6131-4949-B65E-262F724B2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4">
              <a:extLst>
                <a:ext uri="{FF2B5EF4-FFF2-40B4-BE49-F238E27FC236}">
                  <a16:creationId xmlns:a16="http://schemas.microsoft.com/office/drawing/2014/main" id="{A5E72477-1B92-43FA-ABD1-D9101F31C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5">
              <a:extLst>
                <a:ext uri="{FF2B5EF4-FFF2-40B4-BE49-F238E27FC236}">
                  <a16:creationId xmlns:a16="http://schemas.microsoft.com/office/drawing/2014/main" id="{4BD17DAA-2B77-45FF-A3AA-9AA2235D6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6">
              <a:extLst>
                <a:ext uri="{FF2B5EF4-FFF2-40B4-BE49-F238E27FC236}">
                  <a16:creationId xmlns:a16="http://schemas.microsoft.com/office/drawing/2014/main" id="{B408CF24-608A-4ECC-AF3B-B4C548F1B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7">
              <a:extLst>
                <a:ext uri="{FF2B5EF4-FFF2-40B4-BE49-F238E27FC236}">
                  <a16:creationId xmlns:a16="http://schemas.microsoft.com/office/drawing/2014/main" id="{F1CE5AA5-B482-446E-8EAC-5B1973DB5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8">
              <a:extLst>
                <a:ext uri="{FF2B5EF4-FFF2-40B4-BE49-F238E27FC236}">
                  <a16:creationId xmlns:a16="http://schemas.microsoft.com/office/drawing/2014/main" id="{2F607697-1F29-43C0-8A24-690043FD2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9">
              <a:extLst>
                <a:ext uri="{FF2B5EF4-FFF2-40B4-BE49-F238E27FC236}">
                  <a16:creationId xmlns:a16="http://schemas.microsoft.com/office/drawing/2014/main" id="{4AAC6860-2756-4924-B531-9E7B8B35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0">
              <a:extLst>
                <a:ext uri="{FF2B5EF4-FFF2-40B4-BE49-F238E27FC236}">
                  <a16:creationId xmlns:a16="http://schemas.microsoft.com/office/drawing/2014/main" id="{A724446B-3184-47C7-9D87-1737E70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41">
              <a:extLst>
                <a:ext uri="{FF2B5EF4-FFF2-40B4-BE49-F238E27FC236}">
                  <a16:creationId xmlns:a16="http://schemas.microsoft.com/office/drawing/2014/main" id="{395B07C3-57BC-4462-8F9D-C6B48AF8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4" name="Graphic 6">
            <a:extLst>
              <a:ext uri="{FF2B5EF4-FFF2-40B4-BE49-F238E27FC236}">
                <a16:creationId xmlns:a16="http://schemas.microsoft.com/office/drawing/2014/main" id="{E0A81E2C-4256-DB44-8BC8-76FA725A4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176288" y="4433091"/>
            <a:ext cx="1466519" cy="146651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5" name="Graphic 6">
            <a:extLst>
              <a:ext uri="{FF2B5EF4-FFF2-40B4-BE49-F238E27FC236}">
                <a16:creationId xmlns:a16="http://schemas.microsoft.com/office/drawing/2014/main" id="{113E4805-484B-3B4C-B513-92AB737EB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7435088" y="4239444"/>
            <a:ext cx="2605595" cy="184128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886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CA9AF1-370A-4AF8-9B82-4D11601A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9CFF9D-9107-400A-8C5A-09CA2BA7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54295" cy="685800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3F5AE7-B34F-4BEF-96D0-74CA215E8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rgbClr val="000000">
              <a:alpha val="25000"/>
            </a:srgb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BCC99937-0E7D-42EF-A5DB-86FAF32C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E097643-AAC6-4390-A109-6965053C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6ADC944-08FF-42C1-8D55-B4EA06CD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7023431-F2E0-4D75-8C2C-98E00D89C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E34C0BEB-550B-421E-A0BB-0901C0E89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9FFB337-3695-41C1-B104-55125202E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BF53A3A-34D4-405C-B140-0AE52806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4EE2242-1F65-43B3-861E-4085AEC5A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E5B8229F-9313-4FC2-8A4A-49211C4E1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B28AAEC8-A731-419D-A078-0FCFEAE4B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2741D6DA-0F0D-4D55-883E-24A374A7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78F62958-A05D-478B-B23C-75AE85425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7057A7E-9CF9-405A-8A33-0CA1AC51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E876AFB-8370-4923-8278-E5FE62DE2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477A94C-373F-42ED-9257-0DAB03B2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12B077-1FC3-4D22-ACB6-ED86831EA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D07A07B0-4407-49F7-9B26-61FF0CCE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DEABD0F-FFCE-4FC2-950E-6334D172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34BB427-BC30-4BAB-82E9-BDE1F0B1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F7A956E-DCF3-4544-AF1D-442CB5275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F9D24E3-E510-495A-9DE8-7DAA3FA5B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753727A-395C-4B1C-A63B-45DFA527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75C5A82-D9C8-414D-B324-403DC32B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5DDAFA2F-C6E2-4656-B490-5683762B7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EB3485F-B9A8-4C89-836E-67249D5AB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F14F069E-B2BC-4B84-ACBC-9E3343A34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3BE3291-5AE0-49F5-9C60-84CF6AFBA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68F124-BB0A-8A4E-9F50-05690AF3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92" y="1082673"/>
            <a:ext cx="2865837" cy="4708528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  <a:latin typeface="Gilroy ExtraBold" pitchFamily="2" charset="77"/>
              </a:rPr>
              <a:t>Today’s Agenda</a:t>
            </a:r>
            <a:endParaRPr lang="en-US" sz="4000" b="1" dirty="0">
              <a:solidFill>
                <a:srgbClr val="FFFFFF"/>
              </a:solidFill>
              <a:latin typeface="Gilroy ExtraBold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CC58E-4003-2642-8908-17976ADB9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836" y="1066799"/>
            <a:ext cx="5743575" cy="4724402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latin typeface="Gilroy ExtraBold" pitchFamily="2" charset="77"/>
              </a:rPr>
              <a:t>JavaScript Objects</a:t>
            </a:r>
          </a:p>
          <a:p>
            <a:r>
              <a:rPr lang="en-US" sz="2000" b="1" dirty="0">
                <a:latin typeface="Gilroy ExtraBold" pitchFamily="2" charset="77"/>
              </a:rPr>
              <a:t>React Component Props</a:t>
            </a:r>
          </a:p>
        </p:txBody>
      </p:sp>
    </p:spTree>
    <p:extLst>
      <p:ext uri="{BB962C8B-B14F-4D97-AF65-F5344CB8AC3E}">
        <p14:creationId xmlns:p14="http://schemas.microsoft.com/office/powerpoint/2010/main" val="358223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3D0A-3245-A249-A709-A7BD5F8F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roy ExtraBold" pitchFamily="2" charset="77"/>
              </a:rPr>
              <a:t>JavaScript Objects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4032F7-B12A-4D0F-A34A-15A30F99F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53142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533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3" name="Rectangle 112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0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1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5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6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7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8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3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8A96DE-F68F-BE49-A937-909F8E9C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738" y="2726530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Gilroy ExtraBold" pitchFamily="2" charset="77"/>
              </a:rPr>
              <a:t>Let’s try it out in a JS script!</a:t>
            </a:r>
          </a:p>
        </p:txBody>
      </p:sp>
    </p:spTree>
    <p:extLst>
      <p:ext uri="{BB962C8B-B14F-4D97-AF65-F5344CB8AC3E}">
        <p14:creationId xmlns:p14="http://schemas.microsoft.com/office/powerpoint/2010/main" val="313391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D8F6D3-C44C-0840-9F4D-862E1E9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roy ExtraBold" pitchFamily="2" charset="77"/>
              </a:rPr>
              <a:t>Component Props</a:t>
            </a: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041CCA89-50BF-1549-92B7-1C195FAAC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SG" b="1" dirty="0">
                <a:latin typeface="Gilroy ExtraBold" pitchFamily="2" charset="77"/>
              </a:rPr>
              <a:t>Props are short for ”properties”, which can be information such as variables, functions, or data</a:t>
            </a:r>
          </a:p>
          <a:p>
            <a:r>
              <a:rPr lang="en-SG" b="1" dirty="0">
                <a:latin typeface="Gilroy ExtraBold" pitchFamily="2" charset="77"/>
              </a:rPr>
              <a:t>Parent components pass props down to children components</a:t>
            </a:r>
            <a:endParaRPr lang="en-US" b="1" dirty="0">
              <a:latin typeface="Gilroy ExtraBold" pitchFamily="2" charset="77"/>
            </a:endParaRPr>
          </a:p>
        </p:txBody>
      </p:sp>
      <p:grpSp>
        <p:nvGrpSpPr>
          <p:cNvPr id="83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36428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2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86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Gilroy ExtraBold</vt:lpstr>
      <vt:lpstr>Tw Cen MT</vt:lpstr>
      <vt:lpstr>Circuit</vt:lpstr>
      <vt:lpstr>1_Circuit</vt:lpstr>
      <vt:lpstr>2_Circuit</vt:lpstr>
      <vt:lpstr>Introduction to Web Development</vt:lpstr>
      <vt:lpstr>Recap</vt:lpstr>
      <vt:lpstr>Today’s Agenda</vt:lpstr>
      <vt:lpstr>JavaScript Objects</vt:lpstr>
      <vt:lpstr>Let’s try it out in a JS script!</vt:lpstr>
      <vt:lpstr>Component Props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YNC Hacks</dc:title>
  <dc:creator>Leonard Tng</dc:creator>
  <cp:lastModifiedBy>Leonard Tng</cp:lastModifiedBy>
  <cp:revision>3</cp:revision>
  <dcterms:created xsi:type="dcterms:W3CDTF">2020-09-16T09:09:58Z</dcterms:created>
  <dcterms:modified xsi:type="dcterms:W3CDTF">2021-04-05T16:20:16Z</dcterms:modified>
</cp:coreProperties>
</file>