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4.jpeg" ContentType="image/jpeg"/>
  <Override PartName="/ppt/media/image2.png" ContentType="image/png"/>
  <Override PartName="/ppt/media/image3.png" ContentType="image/png"/>
  <Override PartName="/ppt/media/image5.jpeg" ContentType="image/jpeg"/>
  <Override PartName="/ppt/media/image6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000" spc="-1" strike="noStrike">
                <a:solidFill>
                  <a:srgbClr val="0000b6"/>
                </a:solidFill>
                <a:latin typeface="Arial"/>
              </a:rPr>
              <a:t>Cliquez pour déplacer la diapo</a:t>
            </a:r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CH" sz="2000" spc="-1" strike="noStrike">
                <a:latin typeface="Arial"/>
              </a:rPr>
              <a:t>Cliquez pour modifier le format des notes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CH" sz="1400" spc="-1" strike="noStrike">
                <a:latin typeface="Times New Roman"/>
              </a:rPr>
              <a:t>&lt;en-tête&gt;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CH" sz="1400" spc="-1" strike="noStrike">
                <a:latin typeface="Times New Roman"/>
              </a:rPr>
              <a:t>&lt;date/heure&gt;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CH" sz="1400" spc="-1" strike="noStrike">
                <a:latin typeface="Times New Roman"/>
              </a:rPr>
              <a:t>&lt;pied de page&gt;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F1169E-602D-4B0A-9585-72B7CCEAEB0B}" type="slidenum">
              <a:rPr b="0" lang="fr-CH" sz="1400" spc="-1" strike="noStrike">
                <a:latin typeface="Times New Roman"/>
              </a:rPr>
              <a:t>&lt;numéro&gt;</a:t>
            </a:fld>
            <a:endParaRPr b="0" lang="fr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048200" y="9712440"/>
            <a:ext cx="3036600" cy="506160"/>
          </a:xfrm>
          <a:prstGeom prst="rect">
            <a:avLst/>
          </a:prstGeom>
          <a:noFill/>
          <a:ln w="1260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1E79A69-B51E-47FA-866F-FAD4994C690A}" type="slidenum"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Img"/>
          </p:nvPr>
        </p:nvSpPr>
        <p:spPr>
          <a:xfrm>
            <a:off x="955800" y="758880"/>
            <a:ext cx="5182920" cy="3887280"/>
          </a:xfrm>
          <a:prstGeom prst="rect">
            <a:avLst/>
          </a:prstGeom>
        </p:spPr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934920" y="4897440"/>
            <a:ext cx="5217840" cy="4562280"/>
          </a:xfrm>
          <a:prstGeom prst="rect">
            <a:avLst/>
          </a:prstGeom>
        </p:spPr>
        <p:txBody>
          <a:bodyPr lIns="99000" rIns="99000" tIns="49680" bIns="49680"/>
          <a:p>
            <a:endParaRPr b="0" lang="fr-CH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048200" y="9712440"/>
            <a:ext cx="3036600" cy="506160"/>
          </a:xfrm>
          <a:prstGeom prst="rect">
            <a:avLst/>
          </a:prstGeom>
          <a:noFill/>
          <a:ln w="1260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96084D5-DAFB-42ED-B719-2F1BEF9A3FB3}" type="slidenum"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760" cy="3838320"/>
          </a:xfrm>
          <a:prstGeom prst="rect">
            <a:avLst/>
          </a:prstGeom>
        </p:spPr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8000"/>
          </a:xfrm>
          <a:prstGeom prst="rect">
            <a:avLst/>
          </a:prstGeom>
        </p:spPr>
        <p:txBody>
          <a:bodyPr lIns="99000" rIns="99000" tIns="49680" bIns="49680"/>
          <a:p>
            <a:endParaRPr b="0" lang="fr-CH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048200" y="9712440"/>
            <a:ext cx="3036600" cy="506160"/>
          </a:xfrm>
          <a:prstGeom prst="rect">
            <a:avLst/>
          </a:prstGeom>
          <a:noFill/>
          <a:ln w="1260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D856A981-49D2-47AA-B872-5971D0EF0CB6}" type="slidenum"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760" cy="3838320"/>
          </a:xfrm>
          <a:prstGeom prst="rect">
            <a:avLst/>
          </a:prstGeom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8000"/>
          </a:xfrm>
          <a:prstGeom prst="rect">
            <a:avLst/>
          </a:prstGeom>
        </p:spPr>
        <p:txBody>
          <a:bodyPr lIns="99000" rIns="99000" tIns="49680" bIns="49680"/>
          <a:p>
            <a:endParaRPr b="0" lang="fr-CH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048200" y="9712440"/>
            <a:ext cx="3036600" cy="506160"/>
          </a:xfrm>
          <a:prstGeom prst="rect">
            <a:avLst/>
          </a:prstGeom>
          <a:noFill/>
          <a:ln w="1260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2929410D-2F12-426A-8653-E942669B7C9A}" type="slidenum"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760" cy="3838320"/>
          </a:xfrm>
          <a:prstGeom prst="rect">
            <a:avLst/>
          </a:prstGeom>
        </p:spPr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8000"/>
          </a:xfrm>
          <a:prstGeom prst="rect">
            <a:avLst/>
          </a:prstGeom>
        </p:spPr>
        <p:txBody>
          <a:bodyPr lIns="99000" rIns="99000" tIns="49680" bIns="49680"/>
          <a:p>
            <a:endParaRPr b="0" lang="fr-CH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85723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43080" y="3891600"/>
            <a:ext cx="85723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3080" y="389160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735800" y="389160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241440" y="144792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140160" y="144792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343080" y="389160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body"/>
          </p:nvPr>
        </p:nvSpPr>
        <p:spPr>
          <a:xfrm>
            <a:off x="3241440" y="389160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body"/>
          </p:nvPr>
        </p:nvSpPr>
        <p:spPr>
          <a:xfrm>
            <a:off x="6140160" y="389160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343080" y="1447920"/>
            <a:ext cx="8572320" cy="467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85723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41832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735800" y="1447920"/>
            <a:ext cx="41832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371600" y="152280"/>
            <a:ext cx="75434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735800" y="1447920"/>
            <a:ext cx="41832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43080" y="389160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343080" y="1447920"/>
            <a:ext cx="8572320" cy="467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41832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735800" y="389160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43080" y="3891600"/>
            <a:ext cx="85723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85723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43080" y="3891600"/>
            <a:ext cx="85723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43080" y="389160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735800" y="389160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41440" y="144792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140160" y="144792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343080" y="389160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41440" y="389160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140160" y="3891600"/>
            <a:ext cx="27601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857232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41832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35800" y="1447920"/>
            <a:ext cx="41832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1371600" y="152280"/>
            <a:ext cx="75434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735800" y="1447920"/>
            <a:ext cx="41832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43080" y="389160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4183200" cy="467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735800" y="389160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308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35800" y="1447920"/>
            <a:ext cx="418320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343080" y="3891600"/>
            <a:ext cx="8572320" cy="22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371600" y="990720"/>
            <a:ext cx="7772040" cy="151920"/>
            <a:chOff x="1371600" y="990720"/>
            <a:chExt cx="7772040" cy="151920"/>
          </a:xfrm>
        </p:grpSpPr>
        <p:sp>
          <p:nvSpPr>
            <p:cNvPr id="1" name="CustomShape 2"/>
            <p:cNvSpPr/>
            <p:nvPr/>
          </p:nvSpPr>
          <p:spPr>
            <a:xfrm>
              <a:off x="1752480" y="1066680"/>
              <a:ext cx="7391160" cy="75960"/>
            </a:xfrm>
            <a:prstGeom prst="rect">
              <a:avLst/>
            </a:prstGeom>
            <a:solidFill>
              <a:srgbClr val="9abcbb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371600" y="990720"/>
              <a:ext cx="7772040" cy="75960"/>
            </a:xfrm>
            <a:prstGeom prst="rect">
              <a:avLst/>
            </a:prstGeom>
            <a:solidFill>
              <a:srgbClr val="66999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371600" y="99072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360">
              <a:solidFill>
                <a:schemeClr val="bg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752480" y="106668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CustomShape 6" hidden="1"/>
          <p:cNvSpPr/>
          <p:nvPr/>
        </p:nvSpPr>
        <p:spPr>
          <a:xfrm rot="16200000">
            <a:off x="8839080" y="1143360"/>
            <a:ext cx="456840" cy="151920"/>
          </a:xfrm>
          <a:prstGeom prst="rect">
            <a:avLst/>
          </a:prstGeom>
          <a:solidFill>
            <a:srgbClr val="6699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 flipH="1" rot="5400000">
            <a:off x="7507440" y="2550600"/>
            <a:ext cx="3042720" cy="75960"/>
          </a:xfrm>
          <a:prstGeom prst="rect">
            <a:avLst/>
          </a:prstGeom>
          <a:solidFill>
            <a:srgbClr val="9abcb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 flipH="1" rot="5400000">
            <a:off x="7504920" y="2629080"/>
            <a:ext cx="3200040" cy="75960"/>
          </a:xfrm>
          <a:prstGeom prst="rect">
            <a:avLst/>
          </a:prstGeom>
          <a:solidFill>
            <a:srgbClr val="6699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 hidden="1"/>
          <p:cNvSpPr/>
          <p:nvPr/>
        </p:nvSpPr>
        <p:spPr>
          <a:xfrm flipH="1" rot="5400000">
            <a:off x="9089280" y="4213440"/>
            <a:ext cx="31320" cy="75960"/>
          </a:xfrm>
          <a:prstGeom prst="rtTriangle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 hidden="1"/>
          <p:cNvSpPr/>
          <p:nvPr/>
        </p:nvSpPr>
        <p:spPr>
          <a:xfrm flipH="1" rot="5400000">
            <a:off x="9013320" y="4061160"/>
            <a:ext cx="31320" cy="75960"/>
          </a:xfrm>
          <a:prstGeom prst="rtTriangle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Line 11"/>
          <p:cNvSpPr/>
          <p:nvPr/>
        </p:nvSpPr>
        <p:spPr>
          <a:xfrm>
            <a:off x="9105840" y="3962160"/>
            <a:ext cx="360" cy="1143000"/>
          </a:xfrm>
          <a:prstGeom prst="line">
            <a:avLst/>
          </a:prstGeom>
          <a:ln w="12600">
            <a:solidFill>
              <a:srgbClr val="669998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2"/>
          <p:cNvSpPr/>
          <p:nvPr/>
        </p:nvSpPr>
        <p:spPr>
          <a:xfrm>
            <a:off x="9029520" y="3733560"/>
            <a:ext cx="360" cy="1143000"/>
          </a:xfrm>
          <a:prstGeom prst="line">
            <a:avLst/>
          </a:prstGeom>
          <a:ln w="12600">
            <a:solidFill>
              <a:srgbClr val="9abcbb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0" y="6553080"/>
            <a:ext cx="118080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Arial"/>
              </a:rPr>
              <a:t>©ESL/EPFL   </a:t>
            </a:r>
            <a:endParaRPr b="0" lang="fr-CH" sz="1000" spc="-1" strike="noStrike">
              <a:latin typeface="Arial"/>
            </a:endParaRPr>
          </a:p>
        </p:txBody>
      </p:sp>
      <p:sp>
        <p:nvSpPr>
          <p:cNvPr id="13" name="CustomShape 14" hidden="1"/>
          <p:cNvSpPr/>
          <p:nvPr/>
        </p:nvSpPr>
        <p:spPr>
          <a:xfrm>
            <a:off x="8534520" y="6429240"/>
            <a:ext cx="4950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00"/>
              </a:spcBef>
            </a:pPr>
            <a:fld id="{0D2E3AAE-D4B0-44AF-8EE5-726FA0F03337}" type="slidenum">
              <a:rPr b="0" lang="fr-CH" sz="1400" spc="-1" strike="noStrike">
                <a:solidFill>
                  <a:srgbClr val="000000"/>
                </a:solidFill>
                <a:latin typeface="Arial"/>
              </a:rPr>
              <a:t>&lt;numéro&gt;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14" name="CustomShape 15" hidden="1"/>
          <p:cNvSpPr/>
          <p:nvPr/>
        </p:nvSpPr>
        <p:spPr>
          <a:xfrm>
            <a:off x="8477280" y="6381720"/>
            <a:ext cx="4759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" name="Picture 2" descr=""/>
          <p:cNvPicPr/>
          <p:nvPr/>
        </p:nvPicPr>
        <p:blipFill>
          <a:blip r:embed="rId2"/>
          <a:stretch/>
        </p:blipFill>
        <p:spPr>
          <a:xfrm>
            <a:off x="-33480" y="250920"/>
            <a:ext cx="1442880" cy="624960"/>
          </a:xfrm>
          <a:prstGeom prst="rect">
            <a:avLst/>
          </a:prstGeom>
          <a:ln>
            <a:noFill/>
          </a:ln>
        </p:spPr>
      </p:pic>
      <p:sp>
        <p:nvSpPr>
          <p:cNvPr id="16" name="CustomShape 16"/>
          <p:cNvSpPr/>
          <p:nvPr/>
        </p:nvSpPr>
        <p:spPr>
          <a:xfrm flipH="1" rot="5400000">
            <a:off x="9013320" y="4061160"/>
            <a:ext cx="31320" cy="75960"/>
          </a:xfrm>
          <a:prstGeom prst="rtTriangle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" name="Group 17"/>
          <p:cNvGrpSpPr/>
          <p:nvPr/>
        </p:nvGrpSpPr>
        <p:grpSpPr>
          <a:xfrm>
            <a:off x="1095120" y="1876320"/>
            <a:ext cx="7772040" cy="4114440"/>
            <a:chOff x="1095120" y="1876320"/>
            <a:chExt cx="7772040" cy="4114440"/>
          </a:xfrm>
        </p:grpSpPr>
        <p:sp>
          <p:nvSpPr>
            <p:cNvPr id="18" name="CustomShape 18"/>
            <p:cNvSpPr/>
            <p:nvPr/>
          </p:nvSpPr>
          <p:spPr>
            <a:xfrm flipH="1" flipV="1">
              <a:off x="1094760" y="5838120"/>
              <a:ext cx="7391160" cy="75960"/>
            </a:xfrm>
            <a:prstGeom prst="rect">
              <a:avLst/>
            </a:prstGeom>
            <a:solidFill>
              <a:srgbClr val="9abcbb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19"/>
            <p:cNvSpPr/>
            <p:nvPr/>
          </p:nvSpPr>
          <p:spPr>
            <a:xfrm flipH="1" flipV="1">
              <a:off x="1094760" y="5914440"/>
              <a:ext cx="7772040" cy="75960"/>
            </a:xfrm>
            <a:prstGeom prst="rect">
              <a:avLst/>
            </a:prstGeom>
            <a:solidFill>
              <a:srgbClr val="66999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0"/>
            <p:cNvSpPr/>
            <p:nvPr/>
          </p:nvSpPr>
          <p:spPr>
            <a:xfrm flipH="1" flipV="1">
              <a:off x="8790840" y="591444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360">
              <a:solidFill>
                <a:schemeClr val="bg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1"/>
            <p:cNvSpPr/>
            <p:nvPr/>
          </p:nvSpPr>
          <p:spPr>
            <a:xfrm flipH="1" flipV="1">
              <a:off x="8414640" y="583812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2"/>
            <p:cNvSpPr/>
            <p:nvPr/>
          </p:nvSpPr>
          <p:spPr>
            <a:xfrm flipV="1" rot="5400000">
              <a:off x="-312480" y="4356360"/>
              <a:ext cx="3042720" cy="75960"/>
            </a:xfrm>
            <a:prstGeom prst="rect">
              <a:avLst/>
            </a:prstGeom>
            <a:solidFill>
              <a:srgbClr val="9abcbb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3"/>
            <p:cNvSpPr/>
            <p:nvPr/>
          </p:nvSpPr>
          <p:spPr>
            <a:xfrm flipV="1" rot="5400000">
              <a:off x="-466560" y="4276440"/>
              <a:ext cx="3200040" cy="75960"/>
            </a:xfrm>
            <a:prstGeom prst="rect">
              <a:avLst/>
            </a:prstGeom>
            <a:solidFill>
              <a:srgbClr val="66999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4"/>
            <p:cNvSpPr/>
            <p:nvPr/>
          </p:nvSpPr>
          <p:spPr>
            <a:xfrm flipV="1" rot="5400000">
              <a:off x="1117800" y="2692080"/>
              <a:ext cx="31320" cy="75960"/>
            </a:xfrm>
            <a:prstGeom prst="rtTriangle">
              <a:avLst/>
            </a:prstGeom>
            <a:solidFill>
              <a:schemeClr val="bg1"/>
            </a:solidFill>
            <a:ln w="9360">
              <a:solidFill>
                <a:schemeClr val="bg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5"/>
            <p:cNvSpPr/>
            <p:nvPr/>
          </p:nvSpPr>
          <p:spPr>
            <a:xfrm flipV="1" rot="5400000">
              <a:off x="1193760" y="2844360"/>
              <a:ext cx="31320" cy="75960"/>
            </a:xfrm>
            <a:prstGeom prst="rtTriangle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Line 26"/>
            <p:cNvSpPr/>
            <p:nvPr/>
          </p:nvSpPr>
          <p:spPr>
            <a:xfrm flipV="1">
              <a:off x="1134720" y="1876320"/>
              <a:ext cx="360" cy="1143000"/>
            </a:xfrm>
            <a:prstGeom prst="line">
              <a:avLst/>
            </a:prstGeom>
            <a:ln w="12600">
              <a:solidFill>
                <a:srgbClr val="669998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Line 27"/>
            <p:cNvSpPr/>
            <p:nvPr/>
          </p:nvSpPr>
          <p:spPr>
            <a:xfrm flipV="1">
              <a:off x="1211040" y="2104920"/>
              <a:ext cx="360" cy="1143000"/>
            </a:xfrm>
            <a:prstGeom prst="line">
              <a:avLst/>
            </a:prstGeom>
            <a:ln w="12600">
              <a:solidFill>
                <a:srgbClr val="9abcbb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" name="CustomShape 28"/>
          <p:cNvSpPr/>
          <p:nvPr/>
        </p:nvSpPr>
        <p:spPr>
          <a:xfrm>
            <a:off x="8524800" y="6429240"/>
            <a:ext cx="4759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00"/>
              </a:spcBef>
            </a:pPr>
            <a:fld id="{2BC8BA6A-1219-4F6C-93C7-CA33CF3CFC60}" type="slidenum">
              <a:rPr b="0" lang="fr-CH" sz="1400" spc="-1" strike="noStrike">
                <a:solidFill>
                  <a:srgbClr val="000000"/>
                </a:solidFill>
                <a:latin typeface="Arial"/>
              </a:rPr>
              <a:t>&lt;numéro&gt;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29" name="PlaceHolder 29"/>
          <p:cNvSpPr>
            <a:spLocks noGrp="1"/>
          </p:cNvSpPr>
          <p:nvPr>
            <p:ph type="title"/>
          </p:nvPr>
        </p:nvSpPr>
        <p:spPr>
          <a:xfrm>
            <a:off x="1295280" y="167652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30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1"/>
          <p:cNvGrpSpPr/>
          <p:nvPr/>
        </p:nvGrpSpPr>
        <p:grpSpPr>
          <a:xfrm>
            <a:off x="1371600" y="990720"/>
            <a:ext cx="7772040" cy="151920"/>
            <a:chOff x="1371600" y="990720"/>
            <a:chExt cx="7772040" cy="151920"/>
          </a:xfrm>
        </p:grpSpPr>
        <p:sp>
          <p:nvSpPr>
            <p:cNvPr id="68" name="CustomShape 2"/>
            <p:cNvSpPr/>
            <p:nvPr/>
          </p:nvSpPr>
          <p:spPr>
            <a:xfrm>
              <a:off x="1752480" y="1066680"/>
              <a:ext cx="7391160" cy="75960"/>
            </a:xfrm>
            <a:prstGeom prst="rect">
              <a:avLst/>
            </a:prstGeom>
            <a:solidFill>
              <a:srgbClr val="9abcbb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3"/>
            <p:cNvSpPr/>
            <p:nvPr/>
          </p:nvSpPr>
          <p:spPr>
            <a:xfrm>
              <a:off x="1371600" y="990720"/>
              <a:ext cx="7772040" cy="75960"/>
            </a:xfrm>
            <a:prstGeom prst="rect">
              <a:avLst/>
            </a:prstGeom>
            <a:solidFill>
              <a:srgbClr val="669998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4"/>
            <p:cNvSpPr/>
            <p:nvPr/>
          </p:nvSpPr>
          <p:spPr>
            <a:xfrm>
              <a:off x="1371600" y="99072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360">
              <a:solidFill>
                <a:schemeClr val="bg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5"/>
            <p:cNvSpPr/>
            <p:nvPr/>
          </p:nvSpPr>
          <p:spPr>
            <a:xfrm>
              <a:off x="1752480" y="1066680"/>
              <a:ext cx="75960" cy="75960"/>
            </a:xfrm>
            <a:prstGeom prst="rtTriangle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" name="CustomShape 6"/>
          <p:cNvSpPr/>
          <p:nvPr/>
        </p:nvSpPr>
        <p:spPr>
          <a:xfrm rot="16200000">
            <a:off x="8839080" y="1143360"/>
            <a:ext cx="456840" cy="151920"/>
          </a:xfrm>
          <a:prstGeom prst="rect">
            <a:avLst/>
          </a:prstGeom>
          <a:solidFill>
            <a:srgbClr val="6699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"/>
          <p:cNvSpPr/>
          <p:nvPr/>
        </p:nvSpPr>
        <p:spPr>
          <a:xfrm flipH="1" rot="5400000">
            <a:off x="7507440" y="2550600"/>
            <a:ext cx="3042720" cy="75960"/>
          </a:xfrm>
          <a:prstGeom prst="rect">
            <a:avLst/>
          </a:prstGeom>
          <a:solidFill>
            <a:srgbClr val="9abcb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8"/>
          <p:cNvSpPr/>
          <p:nvPr/>
        </p:nvSpPr>
        <p:spPr>
          <a:xfrm flipH="1" rot="5400000">
            <a:off x="7504920" y="2629080"/>
            <a:ext cx="3200040" cy="75960"/>
          </a:xfrm>
          <a:prstGeom prst="rect">
            <a:avLst/>
          </a:prstGeom>
          <a:solidFill>
            <a:srgbClr val="6699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9"/>
          <p:cNvSpPr/>
          <p:nvPr/>
        </p:nvSpPr>
        <p:spPr>
          <a:xfrm flipH="1" rot="5400000">
            <a:off x="9089280" y="4213440"/>
            <a:ext cx="31320" cy="75960"/>
          </a:xfrm>
          <a:prstGeom prst="rtTriangle">
            <a:avLst/>
          </a:prstGeom>
          <a:solidFill>
            <a:schemeClr val="bg1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0"/>
          <p:cNvSpPr/>
          <p:nvPr/>
        </p:nvSpPr>
        <p:spPr>
          <a:xfrm flipH="1" rot="5400000">
            <a:off x="9013320" y="4061160"/>
            <a:ext cx="31320" cy="75960"/>
          </a:xfrm>
          <a:prstGeom prst="rtTriangle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11"/>
          <p:cNvSpPr/>
          <p:nvPr/>
        </p:nvSpPr>
        <p:spPr>
          <a:xfrm>
            <a:off x="9105840" y="3962160"/>
            <a:ext cx="360" cy="1143000"/>
          </a:xfrm>
          <a:prstGeom prst="line">
            <a:avLst/>
          </a:prstGeom>
          <a:ln w="12600">
            <a:solidFill>
              <a:srgbClr val="669998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12"/>
          <p:cNvSpPr/>
          <p:nvPr/>
        </p:nvSpPr>
        <p:spPr>
          <a:xfrm>
            <a:off x="9029520" y="3733560"/>
            <a:ext cx="360" cy="1143000"/>
          </a:xfrm>
          <a:prstGeom prst="line">
            <a:avLst/>
          </a:prstGeom>
          <a:ln w="12600">
            <a:solidFill>
              <a:srgbClr val="9abcbb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3"/>
          <p:cNvSpPr/>
          <p:nvPr/>
        </p:nvSpPr>
        <p:spPr>
          <a:xfrm>
            <a:off x="0" y="6553080"/>
            <a:ext cx="118080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Arial"/>
              </a:rPr>
              <a:t>©ESL/EPFL   </a:t>
            </a:r>
            <a:endParaRPr b="0" lang="fr-CH" sz="1000" spc="-1" strike="noStrike">
              <a:latin typeface="Arial"/>
            </a:endParaRPr>
          </a:p>
        </p:txBody>
      </p:sp>
      <p:sp>
        <p:nvSpPr>
          <p:cNvPr id="80" name="CustomShape 14"/>
          <p:cNvSpPr/>
          <p:nvPr/>
        </p:nvSpPr>
        <p:spPr>
          <a:xfrm>
            <a:off x="8534520" y="6429240"/>
            <a:ext cx="4950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00"/>
              </a:spcBef>
            </a:pPr>
            <a:fld id="{0DC04C57-DB30-4F18-9C15-096087B026B8}" type="slidenum">
              <a:rPr b="0" lang="fr-CH" sz="1400" spc="-1" strike="noStrike">
                <a:solidFill>
                  <a:srgbClr val="000000"/>
                </a:solidFill>
                <a:latin typeface="Arial"/>
              </a:rPr>
              <a:t>&lt;numéro&gt;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81" name="CustomShape 15"/>
          <p:cNvSpPr/>
          <p:nvPr/>
        </p:nvSpPr>
        <p:spPr>
          <a:xfrm>
            <a:off x="8477280" y="6381720"/>
            <a:ext cx="4759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2" descr=""/>
          <p:cNvPicPr/>
          <p:nvPr/>
        </p:nvPicPr>
        <p:blipFill>
          <a:blip r:embed="rId2"/>
          <a:stretch/>
        </p:blipFill>
        <p:spPr>
          <a:xfrm>
            <a:off x="-33480" y="250920"/>
            <a:ext cx="1442880" cy="624960"/>
          </a:xfrm>
          <a:prstGeom prst="rect">
            <a:avLst/>
          </a:prstGeom>
          <a:ln>
            <a:noFill/>
          </a:ln>
        </p:spPr>
      </p:pic>
      <p:sp>
        <p:nvSpPr>
          <p:cNvPr id="83" name="PlaceHolder 16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440" cy="791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84" name="PlaceHolder 17"/>
          <p:cNvSpPr>
            <a:spLocks noGrp="1"/>
          </p:cNvSpPr>
          <p:nvPr>
            <p:ph type="body"/>
          </p:nvPr>
        </p:nvSpPr>
        <p:spPr>
          <a:xfrm>
            <a:off x="343080" y="1447920"/>
            <a:ext cx="8572320" cy="4677840"/>
          </a:xfrm>
          <a:prstGeom prst="rect">
            <a:avLst/>
          </a:prstGeom>
        </p:spPr>
        <p:txBody>
          <a:bodyPr/>
          <a:p>
            <a:pPr marL="341280" indent="-3409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40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0840" indent="-226440">
              <a:lnSpc>
                <a:spcPct val="100000"/>
              </a:lnSpc>
              <a:spcBef>
                <a:spcPts val="360"/>
              </a:spcBef>
              <a:buClr>
                <a:srgbClr val="9abcbb"/>
              </a:buClr>
              <a:buFont typeface="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597680" indent="-2264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054520" indent="-22644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8"/>
          <p:cNvSpPr>
            <a:spLocks noGrp="1"/>
          </p:cNvSpPr>
          <p:nvPr>
            <p:ph type="ftr"/>
          </p:nvPr>
        </p:nvSpPr>
        <p:spPr>
          <a:xfrm>
            <a:off x="3213000" y="6505560"/>
            <a:ext cx="2895120" cy="2854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fr-CH" sz="2000" spc="-1" strike="noStrike">
                <a:solidFill>
                  <a:srgbClr val="0000b6"/>
                </a:solidFill>
                <a:latin typeface="Arial"/>
              </a:rPr>
              <a:t>August 6, 2008</a:t>
            </a:r>
            <a:endParaRPr b="0" lang="fr-CH" sz="2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fr-CH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04960" y="4202280"/>
            <a:ext cx="183960" cy="39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738360" y="5105520"/>
            <a:ext cx="183960" cy="39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911160" y="6354720"/>
            <a:ext cx="183960" cy="70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CH" sz="1800" spc="-1" strike="noStrike"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1222920" y="5194080"/>
            <a:ext cx="7920720" cy="647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Systèmes Embarqués Microprogrammés</a:t>
            </a:r>
            <a:endParaRPr b="0" lang="en-US" sz="24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1296360" y="1906920"/>
            <a:ext cx="7847280" cy="146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fr-CH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Project Title</a:t>
            </a:r>
            <a:endParaRPr b="0" lang="fr-CH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CH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CH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Aloïs Mattei and Léonard Vaney</a:t>
            </a:r>
            <a:endParaRPr b="0" lang="fr-CH" sz="2800" spc="-1" strike="noStrike">
              <a:latin typeface="Arial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-37800" y="241920"/>
            <a:ext cx="1494360" cy="6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features: checklist (1/2)</a:t>
            </a:r>
            <a:endParaRPr b="0" lang="en-US" sz="3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1190520"/>
            <a:ext cx="8572320" cy="53002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1280" indent="-3409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ARM Processors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ARM9 is used for the keys and the two screens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ARM7 is used for the sound (activated via ARM9) and the touchscreen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Timers / Interrupts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Timer0 for the waiting time between games (FREQ_1024(1))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Timer1 for the mini-game time restriction (FREQ_1024(100))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Graphics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main and sub engine are swapped (access to more banks)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Main screen: mode 0 with backgrounds 2 and 3 (tiled mode)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Sub screen: mode 0 with backgrounds 2 and 3 (tiled mode)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Keypad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spcBef>
                <a:spcPts val="1134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A button is used for the start of the game and the directional keys are used for the movement of the sprite of one mini-game (by polling)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features: checklist (2/2)</a:t>
            </a:r>
            <a:endParaRPr b="0" lang="en-US" sz="3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73680" y="1190520"/>
            <a:ext cx="8572320" cy="53002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1280" indent="-340920">
              <a:lnSpc>
                <a:spcPct val="100000"/>
              </a:lnSpc>
              <a:spcBef>
                <a:spcPts val="32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Touchscreen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One mini-game use the touch screen to keep what positions have already been pressed (by polling)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6840"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Sound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One global music that loop forever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One sound for a mini-game success and one sound for a mini-game failure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Sprites (optional)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0880" indent="-28368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One sprite (the balloon) that can move around with the directional keys is used for a mini-game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371600" y="152280"/>
            <a:ext cx="7543440" cy="791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project screenshot</a:t>
            </a:r>
            <a:endParaRPr b="0" lang="en-US" sz="3000" spc="-1" strike="noStrike">
              <a:solidFill>
                <a:srgbClr val="0000b6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73680" y="1190520"/>
            <a:ext cx="8572320" cy="53002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1280" indent="-340920">
              <a:lnSpc>
                <a:spcPct val="100000"/>
              </a:lnSpc>
              <a:spcBef>
                <a:spcPts val="32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32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16000" y="1440000"/>
            <a:ext cx="4608360" cy="25920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4371480" y="2162880"/>
            <a:ext cx="4498200" cy="25300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663480" y="3672000"/>
            <a:ext cx="5024520" cy="282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23256</TotalTime>
  <Application>LibreOffice/6.0.7.3$Windows_X86_64 LibreOffice_project/dc89aa7a9eabfd848af146d5086077aeed2ae4a5</Application>
  <Words>170</Words>
  <Paragraphs>43</Paragraphs>
  <Company>EPFL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2011-05-27T10:59:46Z</dcterms:created>
  <dc:creator>David Atienza (EPFL)</dc:creator>
  <dc:description/>
  <dc:language>fr-CH</dc:language>
  <cp:lastModifiedBy/>
  <cp:lastPrinted>2006-12-01T11:02:00Z</cp:lastPrinted>
  <dcterms:modified xsi:type="dcterms:W3CDTF">2021-01-16T18:06:47Z</dcterms:modified>
  <cp:revision>706</cp:revision>
  <dc:subject/>
  <dc:title>Nano-Giga Systems   Engineering Systems for  Health, Security and the Environment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EPFL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