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70" r:id="rId6"/>
    <p:sldId id="271" r:id="rId7"/>
    <p:sldId id="274" r:id="rId8"/>
    <p:sldId id="275" r:id="rId9"/>
    <p:sldId id="276" r:id="rId10"/>
    <p:sldId id="273" r:id="rId11"/>
    <p:sldId id="294" r:id="rId12"/>
    <p:sldId id="295" r:id="rId13"/>
    <p:sldId id="293" r:id="rId14"/>
    <p:sldId id="26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63" r:id="rId23"/>
    <p:sldId id="264" r:id="rId24"/>
    <p:sldId id="266" r:id="rId25"/>
    <p:sldId id="265" r:id="rId26"/>
    <p:sldId id="267" r:id="rId27"/>
    <p:sldId id="298" r:id="rId28"/>
    <p:sldId id="268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7DA4-9212-44E3-8345-A6A6BD02C34A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4A2-E69A-4235-95DB-E4AB1A48B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26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7DA4-9212-44E3-8345-A6A6BD02C34A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4A2-E69A-4235-95DB-E4AB1A48B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79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7DA4-9212-44E3-8345-A6A6BD02C34A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4A2-E69A-4235-95DB-E4AB1A48B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892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7DA4-9212-44E3-8345-A6A6BD02C34A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4A2-E69A-4235-95DB-E4AB1A48B888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486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7DA4-9212-44E3-8345-A6A6BD02C34A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4A2-E69A-4235-95DB-E4AB1A48B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519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7DA4-9212-44E3-8345-A6A6BD02C34A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4A2-E69A-4235-95DB-E4AB1A48B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748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7DA4-9212-44E3-8345-A6A6BD02C34A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4A2-E69A-4235-95DB-E4AB1A48B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428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7DA4-9212-44E3-8345-A6A6BD02C34A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4A2-E69A-4235-95DB-E4AB1A48B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46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7DA4-9212-44E3-8345-A6A6BD02C34A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4A2-E69A-4235-95DB-E4AB1A48B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2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7DA4-9212-44E3-8345-A6A6BD02C34A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4A2-E69A-4235-95DB-E4AB1A48B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9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7DA4-9212-44E3-8345-A6A6BD02C34A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4A2-E69A-4235-95DB-E4AB1A48B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6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7DA4-9212-44E3-8345-A6A6BD02C34A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4A2-E69A-4235-95DB-E4AB1A48B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7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7DA4-9212-44E3-8345-A6A6BD02C34A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4A2-E69A-4235-95DB-E4AB1A48B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69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7DA4-9212-44E3-8345-A6A6BD02C34A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4A2-E69A-4235-95DB-E4AB1A48B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94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7DA4-9212-44E3-8345-A6A6BD02C34A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4A2-E69A-4235-95DB-E4AB1A48B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85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7DA4-9212-44E3-8345-A6A6BD02C34A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4A2-E69A-4235-95DB-E4AB1A48B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90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7DA4-9212-44E3-8345-A6A6BD02C34A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4A2-E69A-4235-95DB-E4AB1A48B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10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957DA4-9212-44E3-8345-A6A6BD02C34A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414A2-E69A-4235-95DB-E4AB1A48B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682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323105"/>
            <a:ext cx="8825658" cy="3329581"/>
          </a:xfrm>
        </p:spPr>
        <p:txBody>
          <a:bodyPr/>
          <a:lstStyle/>
          <a:p>
            <a:r>
              <a:rPr lang="pt-BR" dirty="0"/>
              <a:t>Projeto -  Supermercado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/>
              <a:t>Bianca Kaori Hng</a:t>
            </a:r>
          </a:p>
          <a:p>
            <a:pPr algn="r"/>
            <a:r>
              <a:rPr lang="pt-BR" dirty="0"/>
              <a:t>LEONARDO NAOKI NARITA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273429" y="461690"/>
            <a:ext cx="4333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IFSP – EDDA2 </a:t>
            </a:r>
          </a:p>
          <a:p>
            <a:pPr algn="ctr"/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Professor Francisco Veríssimo Luciano</a:t>
            </a:r>
          </a:p>
        </p:txBody>
      </p:sp>
    </p:spTree>
    <p:extLst>
      <p:ext uri="{BB962C8B-B14F-4D97-AF65-F5344CB8AC3E}">
        <p14:creationId xmlns:p14="http://schemas.microsoft.com/office/powerpoint/2010/main" val="128417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Funcionalidades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pPr marL="342900" lvl="1" indent="-342900"/>
            <a:r>
              <a:rPr lang="pt-BR" sz="3200" dirty="0">
                <a:solidFill>
                  <a:schemeClr val="tx2"/>
                </a:solidFill>
              </a:rPr>
              <a:t>Visualizar preços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173D8A1-2D9F-4B28-B174-21D642AEA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55" t="7192" r="1814" b="26848"/>
          <a:stretch/>
        </p:blipFill>
        <p:spPr>
          <a:xfrm>
            <a:off x="1973612" y="2271716"/>
            <a:ext cx="8244777" cy="431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5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Funcionalidades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pPr marL="342900" lvl="1" indent="-342900"/>
            <a:r>
              <a:rPr lang="pt-BR" sz="3200" dirty="0">
                <a:solidFill>
                  <a:schemeClr val="tx2"/>
                </a:solidFill>
              </a:rPr>
              <a:t>Selecionar produtos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18A7D78-0813-4FA3-A80B-04ABD17EA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11" y="2271717"/>
            <a:ext cx="8244777" cy="429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3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Funcionalidades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pPr marL="342900" lvl="1" indent="-342900"/>
            <a:r>
              <a:rPr lang="pt-BR" sz="3200" dirty="0">
                <a:solidFill>
                  <a:schemeClr val="tx2"/>
                </a:solidFill>
              </a:rPr>
              <a:t>Forma de pagamento</a:t>
            </a:r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68C975F-6EC5-4A7C-BBAC-B81ED3250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964" y="2271717"/>
            <a:ext cx="8244778" cy="431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64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Funcionalidades</a:t>
            </a:r>
            <a:br>
              <a:rPr lang="pt-BR" dirty="0"/>
            </a:b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6A8949E-C2F9-4FEE-A10F-1DB10ECB2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09" y="2274952"/>
            <a:ext cx="8240347" cy="4309503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pPr marL="342900" lvl="1" indent="-342900"/>
            <a:r>
              <a:rPr lang="pt-BR" sz="3200" dirty="0">
                <a:solidFill>
                  <a:schemeClr val="tx2"/>
                </a:solidFill>
              </a:rPr>
              <a:t>Caixa/PDV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28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r>
              <a:rPr lang="pt-BR" sz="3200" dirty="0"/>
              <a:t>Entregas em domicílio</a:t>
            </a:r>
          </a:p>
          <a:p>
            <a:endParaRPr lang="pt-BR" sz="3200" dirty="0">
              <a:solidFill>
                <a:schemeClr val="tx2"/>
              </a:solidFill>
            </a:endParaRPr>
          </a:p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1A0A552-F1D6-4DFC-ADD1-EFEB9EDED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11" y="2271717"/>
            <a:ext cx="8244777" cy="429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2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Funcionalidades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pPr marL="342900" lvl="1" indent="-342900"/>
            <a:r>
              <a:rPr lang="pt-BR" sz="3200" dirty="0">
                <a:solidFill>
                  <a:schemeClr val="tx2"/>
                </a:solidFill>
              </a:rPr>
              <a:t>Nota Fiscal</a:t>
            </a:r>
          </a:p>
          <a:p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F6283B6-567F-4420-B15C-0E89B4F53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10" y="2274952"/>
            <a:ext cx="8238643" cy="430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23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Funcionalidades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pPr marL="342900" lvl="1" indent="-342900"/>
            <a:r>
              <a:rPr lang="pt-BR" sz="3200" dirty="0">
                <a:solidFill>
                  <a:schemeClr val="tx2"/>
                </a:solidFill>
              </a:rPr>
              <a:t>Tempo previsto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CB62B5-49A3-4801-8EB4-9100E7BC5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" t="3666" r="26098" b="30032"/>
          <a:stretch/>
        </p:blipFill>
        <p:spPr>
          <a:xfrm>
            <a:off x="1973611" y="2271716"/>
            <a:ext cx="8244777" cy="431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86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Funcionalidades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pPr marL="342900" lvl="1" indent="-342900"/>
            <a:r>
              <a:rPr lang="pt-BR" sz="3200" dirty="0">
                <a:solidFill>
                  <a:schemeClr val="tx2"/>
                </a:solidFill>
              </a:rPr>
              <a:t>Gerenciar usuários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C08A655-7516-4765-BC0B-E66F4BAA6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12" y="2271716"/>
            <a:ext cx="8266170" cy="431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5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Funcionalidades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pPr marL="342900" lvl="1" indent="-342900"/>
            <a:r>
              <a:rPr lang="pt-BR" sz="3200" dirty="0">
                <a:solidFill>
                  <a:schemeClr val="tx2"/>
                </a:solidFill>
              </a:rPr>
              <a:t>Visualizar usuários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31A3961-7269-413F-94F3-A5110F40C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12" y="2271716"/>
            <a:ext cx="8266170" cy="431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00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Funcionalidades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pPr marL="342900" lvl="1" indent="-342900"/>
            <a:r>
              <a:rPr lang="pt-BR" sz="3200" dirty="0">
                <a:solidFill>
                  <a:schemeClr val="tx2"/>
                </a:solidFill>
              </a:rPr>
              <a:t>Cadastrar usuário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9BF67D-A502-4716-8C90-A84DF18A8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11" y="2271715"/>
            <a:ext cx="8244777" cy="431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2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77006"/>
            <a:ext cx="8946541" cy="4949686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tx2"/>
                </a:solidFill>
              </a:rPr>
              <a:t>Funcionalidades</a:t>
            </a:r>
          </a:p>
          <a:p>
            <a:pPr marL="0" indent="0">
              <a:buNone/>
            </a:pPr>
            <a:endParaRPr lang="pt-BR" sz="3200" dirty="0">
              <a:solidFill>
                <a:schemeClr val="tx2"/>
              </a:solidFill>
            </a:endParaRPr>
          </a:p>
          <a:p>
            <a:pPr marL="342900" lvl="1" indent="-342900"/>
            <a:r>
              <a:rPr lang="pt-BR" sz="3200" dirty="0">
                <a:solidFill>
                  <a:schemeClr val="tx2"/>
                </a:solidFill>
              </a:rPr>
              <a:t>Aplicando conceitos</a:t>
            </a:r>
          </a:p>
          <a:p>
            <a:pPr marL="0" lvl="1" indent="0">
              <a:buNone/>
            </a:pPr>
            <a:endParaRPr lang="pt-BR" sz="3200" dirty="0">
              <a:solidFill>
                <a:schemeClr val="tx2"/>
              </a:solidFill>
            </a:endParaRPr>
          </a:p>
          <a:p>
            <a:pPr marL="342900" lvl="1" indent="-342900"/>
            <a:r>
              <a:rPr lang="pt-BR" sz="3200" dirty="0">
                <a:solidFill>
                  <a:schemeClr val="tx2"/>
                </a:solidFill>
              </a:rPr>
              <a:t>Prática</a:t>
            </a:r>
          </a:p>
        </p:txBody>
      </p:sp>
    </p:spTree>
    <p:extLst>
      <p:ext uri="{BB962C8B-B14F-4D97-AF65-F5344CB8AC3E}">
        <p14:creationId xmlns:p14="http://schemas.microsoft.com/office/powerpoint/2010/main" val="36348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Funcionalidades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pPr marL="342900" lvl="1" indent="-342900"/>
            <a:r>
              <a:rPr lang="pt-BR" sz="3200" dirty="0">
                <a:solidFill>
                  <a:schemeClr val="tx2"/>
                </a:solidFill>
              </a:rPr>
              <a:t>Buscar usuário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27468C1-08FB-4498-9931-513E7BFA1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12" y="2271716"/>
            <a:ext cx="8257136" cy="431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7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Funcionalidades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pPr marL="342900" lvl="1" indent="-342900"/>
            <a:r>
              <a:rPr lang="pt-BR" sz="3200" dirty="0">
                <a:solidFill>
                  <a:schemeClr val="tx2"/>
                </a:solidFill>
              </a:rPr>
              <a:t>Quantidade de registros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40CD7C-413B-44D4-93F4-73D2E96B8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11" y="2271716"/>
            <a:ext cx="8275204" cy="431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46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conceitos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r>
              <a:rPr lang="pt-BR" sz="3200" dirty="0" err="1"/>
              <a:t>Struct</a:t>
            </a:r>
            <a:endParaRPr lang="pt-BR" sz="3200" dirty="0"/>
          </a:p>
          <a:p>
            <a:endParaRPr lang="pt-BR" sz="3200" dirty="0"/>
          </a:p>
          <a:p>
            <a:endParaRPr lang="pt-BR" sz="3200" dirty="0">
              <a:solidFill>
                <a:schemeClr val="tx2"/>
              </a:solidFill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39A04C-F8F7-49A6-95B1-08A66F5E5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97" t="17625" r="69456" b="45939"/>
          <a:stretch/>
        </p:blipFill>
        <p:spPr>
          <a:xfrm>
            <a:off x="1040109" y="2243622"/>
            <a:ext cx="2554362" cy="36472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905DECD-17E5-4F7B-A8A5-7B2F22A2A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85" t="30517" r="38027" b="23368"/>
          <a:stretch/>
        </p:blipFill>
        <p:spPr>
          <a:xfrm>
            <a:off x="4865392" y="2243623"/>
            <a:ext cx="6455382" cy="364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3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conceitos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r>
              <a:rPr lang="pt-BR" sz="3200" dirty="0"/>
              <a:t>Busca Binária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>
              <a:solidFill>
                <a:schemeClr val="tx2"/>
              </a:solidFill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7CF4BD-204F-4296-90AC-58664ED7E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83" t="33700" r="40000" b="21214"/>
          <a:stretch/>
        </p:blipFill>
        <p:spPr>
          <a:xfrm>
            <a:off x="2412812" y="2328182"/>
            <a:ext cx="7366376" cy="42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49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conceitos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r>
              <a:rPr lang="pt-BR" sz="3200" dirty="0" err="1"/>
              <a:t>Quick</a:t>
            </a:r>
            <a:r>
              <a:rPr lang="pt-BR" sz="3200" dirty="0"/>
              <a:t> </a:t>
            </a:r>
            <a:r>
              <a:rPr lang="pt-BR" sz="3200" dirty="0" err="1"/>
              <a:t>Sort</a:t>
            </a:r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>
              <a:solidFill>
                <a:schemeClr val="tx2"/>
              </a:solidFill>
            </a:endParaRP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03AB7B-2C9B-449D-834C-28538D145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397" y="1780933"/>
            <a:ext cx="3388335" cy="48325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05A6E6F-D700-4AD0-B568-E868784C41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05" b="1563"/>
          <a:stretch/>
        </p:blipFill>
        <p:spPr>
          <a:xfrm>
            <a:off x="7383867" y="3363046"/>
            <a:ext cx="3388336" cy="16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6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conceitos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Pilha</a:t>
            </a:r>
          </a:p>
          <a:p>
            <a:pPr lvl="1">
              <a:lnSpc>
                <a:spcPct val="150000"/>
              </a:lnSpc>
            </a:pPr>
            <a:r>
              <a:rPr lang="pt-BR" sz="3200" dirty="0"/>
              <a:t>Gôndolas - critério de data de validade</a:t>
            </a:r>
          </a:p>
          <a:p>
            <a:pPr lvl="1">
              <a:lnSpc>
                <a:spcPct val="150000"/>
              </a:lnSpc>
            </a:pPr>
            <a:r>
              <a:rPr lang="pt-BR" sz="3200" dirty="0"/>
              <a:t>Carrinho de compras</a:t>
            </a:r>
          </a:p>
          <a:p>
            <a:pPr marL="342900" lvl="1" indent="-342900">
              <a:lnSpc>
                <a:spcPct val="150000"/>
              </a:lnSpc>
            </a:pPr>
            <a:r>
              <a:rPr lang="pt-BR" sz="3200" dirty="0"/>
              <a:t>Pilha auxiliar</a:t>
            </a:r>
          </a:p>
          <a:p>
            <a:pPr lvl="1">
              <a:lnSpc>
                <a:spcPct val="150000"/>
              </a:lnSpc>
            </a:pPr>
            <a:r>
              <a:rPr lang="pt-BR" sz="3200" dirty="0"/>
              <a:t>Cancelamento</a:t>
            </a:r>
          </a:p>
          <a:p>
            <a:pPr lvl="1">
              <a:lnSpc>
                <a:spcPct val="150000"/>
              </a:lnSpc>
            </a:pPr>
            <a:r>
              <a:rPr lang="pt-BR" sz="3200" dirty="0"/>
              <a:t>Ordem de validade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>
              <a:solidFill>
                <a:schemeClr val="tx2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2409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conceitos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3200" dirty="0"/>
              <a:t>Fila</a:t>
            </a:r>
          </a:p>
          <a:p>
            <a:pPr lvl="1">
              <a:lnSpc>
                <a:spcPct val="150000"/>
              </a:lnSpc>
            </a:pPr>
            <a:r>
              <a:rPr lang="pt-BR" sz="3200" dirty="0"/>
              <a:t>FIFO </a:t>
            </a:r>
          </a:p>
          <a:p>
            <a:pPr lvl="1">
              <a:lnSpc>
                <a:spcPct val="150000"/>
              </a:lnSpc>
            </a:pPr>
            <a:r>
              <a:rPr lang="pt-BR" sz="3200" dirty="0"/>
              <a:t>Caixa/PDV</a:t>
            </a:r>
          </a:p>
          <a:p>
            <a:pPr lvl="1">
              <a:lnSpc>
                <a:spcPct val="150000"/>
              </a:lnSpc>
            </a:pPr>
            <a:r>
              <a:rPr lang="pt-BR" sz="3200" dirty="0"/>
              <a:t>Nota Fiscal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>
              <a:solidFill>
                <a:schemeClr val="tx2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932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conceitos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3200" dirty="0"/>
              <a:t>Arquivo</a:t>
            </a:r>
          </a:p>
          <a:p>
            <a:pPr lvl="1">
              <a:lnSpc>
                <a:spcPct val="150000"/>
              </a:lnSpc>
            </a:pPr>
            <a:r>
              <a:rPr lang="pt-BR" sz="3200" dirty="0"/>
              <a:t>Login</a:t>
            </a:r>
          </a:p>
          <a:p>
            <a:pPr lvl="1">
              <a:lnSpc>
                <a:spcPct val="150000"/>
              </a:lnSpc>
            </a:pPr>
            <a:r>
              <a:rPr lang="pt-BR" sz="3200" dirty="0"/>
              <a:t>Abastecimento das gôndolas</a:t>
            </a:r>
          </a:p>
          <a:p>
            <a:pPr lvl="1">
              <a:lnSpc>
                <a:spcPct val="150000"/>
              </a:lnSpc>
            </a:pPr>
            <a:r>
              <a:rPr lang="pt-BR" sz="3200" dirty="0"/>
              <a:t>Usuários</a:t>
            </a:r>
          </a:p>
          <a:p>
            <a:pPr lvl="1">
              <a:lnSpc>
                <a:spcPct val="150000"/>
              </a:lnSpc>
            </a:pPr>
            <a:r>
              <a:rPr lang="pt-BR" sz="3200" dirty="0"/>
              <a:t>Nota Fiscal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>
              <a:solidFill>
                <a:schemeClr val="tx2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236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399709"/>
            <a:ext cx="9404723" cy="1400530"/>
          </a:xfrm>
        </p:spPr>
        <p:txBody>
          <a:bodyPr/>
          <a:lstStyle/>
          <a:p>
            <a:r>
              <a:rPr lang="pt-BR" dirty="0"/>
              <a:t>Prática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r>
              <a:rPr lang="pt-BR" sz="3200" dirty="0"/>
              <a:t>Programa</a:t>
            </a:r>
          </a:p>
        </p:txBody>
      </p:sp>
    </p:spTree>
    <p:extLst>
      <p:ext uri="{BB962C8B-B14F-4D97-AF65-F5344CB8AC3E}">
        <p14:creationId xmlns:p14="http://schemas.microsoft.com/office/powerpoint/2010/main" val="352469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82A5F2-13AB-4556-A851-A310939A9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51" t="16989" r="18370" b="16699"/>
          <a:stretch/>
        </p:blipFill>
        <p:spPr>
          <a:xfrm>
            <a:off x="1973611" y="2271716"/>
            <a:ext cx="8244778" cy="434111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r>
              <a:rPr lang="pt-BR" sz="3200" dirty="0">
                <a:solidFill>
                  <a:schemeClr val="tx2"/>
                </a:solidFill>
              </a:rPr>
              <a:t>Login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15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Funcionalidades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pPr marL="342900" lvl="1" indent="-342900"/>
            <a:r>
              <a:rPr lang="pt-BR" sz="3200" dirty="0">
                <a:solidFill>
                  <a:schemeClr val="tx2"/>
                </a:solidFill>
              </a:rPr>
              <a:t>Menu de opções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9A1989-2E9A-4116-988A-DB93186A8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20" t="7142" r="1829" b="27013"/>
          <a:stretch/>
        </p:blipFill>
        <p:spPr>
          <a:xfrm>
            <a:off x="1973611" y="2271716"/>
            <a:ext cx="8244778" cy="43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7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Funcionalidades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pPr marL="342900" lvl="1" indent="-342900"/>
            <a:r>
              <a:rPr lang="pt-BR" sz="3200" dirty="0">
                <a:solidFill>
                  <a:schemeClr val="tx2"/>
                </a:solidFill>
              </a:rPr>
              <a:t>Manejar gôndolas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D1349C-C299-4E93-9C36-FB0FEA688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11" y="2271715"/>
            <a:ext cx="8244778" cy="431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9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9ABEC16-FA37-49E6-BA42-FAC7C86BB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20" t="7107" r="1829" b="27012"/>
          <a:stretch/>
        </p:blipFill>
        <p:spPr>
          <a:xfrm>
            <a:off x="1973611" y="2306472"/>
            <a:ext cx="8244778" cy="428352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Funcionalidades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pPr marL="342900" lvl="1" indent="-342900"/>
            <a:r>
              <a:rPr lang="pt-BR" sz="3200" dirty="0">
                <a:solidFill>
                  <a:schemeClr val="tx2"/>
                </a:solidFill>
              </a:rPr>
              <a:t>Manejar gôndolas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718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Funcionalidades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pPr marL="342900" lvl="1" indent="-342900"/>
            <a:r>
              <a:rPr lang="pt-BR" sz="3200" dirty="0">
                <a:solidFill>
                  <a:schemeClr val="tx2"/>
                </a:solidFill>
              </a:rPr>
              <a:t>Abastecer gôndolas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CCFD1F-EEF4-406F-B5E6-FF42531C6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21" t="7137" r="1806" b="26988"/>
          <a:stretch/>
        </p:blipFill>
        <p:spPr>
          <a:xfrm>
            <a:off x="1973612" y="2271716"/>
            <a:ext cx="8244778" cy="431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Funcionalidades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pPr marL="342900" lvl="1" indent="-342900"/>
            <a:r>
              <a:rPr lang="pt-BR" sz="3200" dirty="0">
                <a:solidFill>
                  <a:schemeClr val="tx2"/>
                </a:solidFill>
              </a:rPr>
              <a:t>Visualizar abastecimento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3DD9A4-C2B7-4DAC-AD45-0CE51337A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53" t="6885" r="1716" b="27320"/>
          <a:stretch/>
        </p:blipFill>
        <p:spPr>
          <a:xfrm>
            <a:off x="1973612" y="2271715"/>
            <a:ext cx="8244778" cy="431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8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Funcionalidades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pPr marL="342900" lvl="1" indent="-342900"/>
            <a:r>
              <a:rPr lang="pt-BR" sz="3200" dirty="0">
                <a:solidFill>
                  <a:schemeClr val="tx2"/>
                </a:solidFill>
              </a:rPr>
              <a:t>Alterar preços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B7D8FC-FF44-44F2-A5E3-DFF488D83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59" t="6964" r="1793" b="26915"/>
          <a:stretch/>
        </p:blipFill>
        <p:spPr>
          <a:xfrm>
            <a:off x="1973612" y="2271716"/>
            <a:ext cx="8244778" cy="433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10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532</TotalTime>
  <Words>161</Words>
  <Application>Microsoft Office PowerPoint</Application>
  <PresentationFormat>Widescreen</PresentationFormat>
  <Paragraphs>86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Íon</vt:lpstr>
      <vt:lpstr>Projeto -  Supermercado</vt:lpstr>
      <vt:lpstr>Introdução</vt:lpstr>
      <vt:lpstr>Funcionalidades </vt:lpstr>
      <vt:lpstr>Funcionalidades </vt:lpstr>
      <vt:lpstr>Funcionalidades </vt:lpstr>
      <vt:lpstr>Funcionalidades </vt:lpstr>
      <vt:lpstr>Funcionalidades </vt:lpstr>
      <vt:lpstr>Funcionalidades </vt:lpstr>
      <vt:lpstr>Funcionalidades </vt:lpstr>
      <vt:lpstr>Funcionalidades </vt:lpstr>
      <vt:lpstr>Funcionalidades </vt:lpstr>
      <vt:lpstr>Funcionalidades </vt:lpstr>
      <vt:lpstr>Funcionalidades </vt:lpstr>
      <vt:lpstr>Funcionalidades </vt:lpstr>
      <vt:lpstr>Funcionalidades </vt:lpstr>
      <vt:lpstr>Funcionalidades </vt:lpstr>
      <vt:lpstr>Funcionalidades </vt:lpstr>
      <vt:lpstr>Funcionalidades </vt:lpstr>
      <vt:lpstr>Funcionalidades </vt:lpstr>
      <vt:lpstr>Funcionalidades </vt:lpstr>
      <vt:lpstr>Funcionalidades </vt:lpstr>
      <vt:lpstr>Aplicando conceitos </vt:lpstr>
      <vt:lpstr>Aplicando conceitos </vt:lpstr>
      <vt:lpstr>Aplicando conceitos </vt:lpstr>
      <vt:lpstr>Aplicando conceitos </vt:lpstr>
      <vt:lpstr>Aplicando conceitos </vt:lpstr>
      <vt:lpstr>Aplicando conceitos </vt:lpstr>
      <vt:lpstr>Prática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ifsp</dc:creator>
  <cp:lastModifiedBy>Bianca Kaori Hng</cp:lastModifiedBy>
  <cp:revision>52</cp:revision>
  <dcterms:created xsi:type="dcterms:W3CDTF">2019-12-04T11:26:54Z</dcterms:created>
  <dcterms:modified xsi:type="dcterms:W3CDTF">2019-12-10T04:36:44Z</dcterms:modified>
</cp:coreProperties>
</file>