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96" r:id="rId5"/>
    <p:sldId id="258" r:id="rId6"/>
    <p:sldId id="294" r:id="rId7"/>
    <p:sldId id="295" r:id="rId8"/>
    <p:sldId id="298" r:id="rId9"/>
    <p:sldId id="297" r:id="rId10"/>
    <p:sldId id="300" r:id="rId11"/>
    <p:sldId id="278" r:id="rId12"/>
    <p:sldId id="301" r:id="rId13"/>
    <p:sldId id="286" r:id="rId14"/>
    <p:sldId id="302" r:id="rId15"/>
    <p:sldId id="288" r:id="rId16"/>
    <p:sldId id="279" r:id="rId17"/>
    <p:sldId id="303" r:id="rId18"/>
    <p:sldId id="283" r:id="rId19"/>
    <p:sldId id="305" r:id="rId20"/>
    <p:sldId id="306" r:id="rId21"/>
    <p:sldId id="307" r:id="rId22"/>
    <p:sldId id="308" r:id="rId23"/>
    <p:sldId id="309" r:id="rId24"/>
    <p:sldId id="310" r:id="rId25"/>
    <p:sldId id="304" r:id="rId26"/>
    <p:sldId id="292" r:id="rId27"/>
    <p:sldId id="276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0B7"/>
    <a:srgbClr val="EC9689"/>
    <a:srgbClr val="92A8D1"/>
    <a:srgbClr val="42406F"/>
    <a:srgbClr val="E6DD32"/>
    <a:srgbClr val="E6CE1E"/>
    <a:srgbClr val="B2AD52"/>
    <a:srgbClr val="F7CBCA"/>
    <a:srgbClr val="E77D6B"/>
    <a:srgbClr val="F6C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549F-A9DF-4C16-8488-BE61DB9DD33B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45-0AAA-469C-BBCB-8880E4FDE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3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1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9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5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60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74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22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80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28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3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9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3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8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9145-0AAA-469C-BBCB-8880E4FDE3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00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8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6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69145-0AAA-469C-BBCB-8880E4FDE3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1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11171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69514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17839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54583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79978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3536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55820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79638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843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52941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5281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4566-2C61-4114-BFA0-53B4EDA424D9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2EF7-0002-4323-8C5A-8FCA3BB75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067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svg"/><Relationship Id="rId4" Type="http://schemas.openxmlformats.org/officeDocument/2006/relationships/tags" Target="../tags/tag4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_矩形 51"/>
          <p:cNvSpPr/>
          <p:nvPr>
            <p:custDataLst>
              <p:tags r:id="rId1"/>
            </p:custDataLst>
          </p:nvPr>
        </p:nvSpPr>
        <p:spPr>
          <a:xfrm>
            <a:off x="8548914" y="-3048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A_矩形 52"/>
          <p:cNvSpPr/>
          <p:nvPr>
            <p:custDataLst>
              <p:tags r:id="rId2"/>
            </p:custDataLst>
          </p:nvPr>
        </p:nvSpPr>
        <p:spPr>
          <a:xfrm>
            <a:off x="8851900" y="-57150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_矩形 53"/>
          <p:cNvSpPr/>
          <p:nvPr>
            <p:custDataLst>
              <p:tags r:id="rId3"/>
            </p:custDataLst>
          </p:nvPr>
        </p:nvSpPr>
        <p:spPr>
          <a:xfrm>
            <a:off x="9169400" y="-5715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_矩形 54"/>
          <p:cNvSpPr/>
          <p:nvPr>
            <p:custDataLst>
              <p:tags r:id="rId4"/>
            </p:custDataLst>
          </p:nvPr>
        </p:nvSpPr>
        <p:spPr>
          <a:xfrm>
            <a:off x="9486900" y="-30480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804400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矩形 13"/>
          <p:cNvSpPr/>
          <p:nvPr>
            <p:custDataLst>
              <p:tags r:id="rId6"/>
            </p:custDataLst>
          </p:nvPr>
        </p:nvSpPr>
        <p:spPr>
          <a:xfrm>
            <a:off x="8215086" y="0"/>
            <a:ext cx="180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6867509" y="5105153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6108009" y="6190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PA_任意多边形 36"/>
          <p:cNvSpPr/>
          <p:nvPr>
            <p:custDataLst>
              <p:tags r:id="rId9"/>
            </p:custDataLst>
          </p:nvPr>
        </p:nvSpPr>
        <p:spPr>
          <a:xfrm>
            <a:off x="8215086" y="0"/>
            <a:ext cx="3356814" cy="4898424"/>
          </a:xfrm>
          <a:custGeom>
            <a:avLst/>
            <a:gdLst>
              <a:gd name="connsiteX0" fmla="*/ 0 w 3356814"/>
              <a:gd name="connsiteY0" fmla="*/ 0 h 4898424"/>
              <a:gd name="connsiteX1" fmla="*/ 3356814 w 3356814"/>
              <a:gd name="connsiteY1" fmla="*/ 0 h 4898424"/>
              <a:gd name="connsiteX2" fmla="*/ 3356814 w 3356814"/>
              <a:gd name="connsiteY2" fmla="*/ 4898424 h 4898424"/>
              <a:gd name="connsiteX3" fmla="*/ 0 w 3356814"/>
              <a:gd name="connsiteY3" fmla="*/ 4898424 h 4898424"/>
              <a:gd name="connsiteX4" fmla="*/ 0 w 3356814"/>
              <a:gd name="connsiteY4" fmla="*/ 2200905 h 4898424"/>
              <a:gd name="connsiteX5" fmla="*/ 9616 w 3356814"/>
              <a:gd name="connsiteY5" fmla="*/ 2210521 h 4898424"/>
              <a:gd name="connsiteX6" fmla="*/ 841466 w 3356814"/>
              <a:gd name="connsiteY6" fmla="*/ 1378671 h 4898424"/>
              <a:gd name="connsiteX7" fmla="*/ 9616 w 3356814"/>
              <a:gd name="connsiteY7" fmla="*/ 546821 h 4898424"/>
              <a:gd name="connsiteX8" fmla="*/ 0 w 3356814"/>
              <a:gd name="connsiteY8" fmla="*/ 556437 h 489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814" h="4898424">
                <a:moveTo>
                  <a:pt x="0" y="0"/>
                </a:moveTo>
                <a:lnTo>
                  <a:pt x="3356814" y="0"/>
                </a:lnTo>
                <a:lnTo>
                  <a:pt x="3356814" y="4898424"/>
                </a:lnTo>
                <a:lnTo>
                  <a:pt x="0" y="4898424"/>
                </a:lnTo>
                <a:lnTo>
                  <a:pt x="0" y="2200905"/>
                </a:lnTo>
                <a:lnTo>
                  <a:pt x="9616" y="2210521"/>
                </a:lnTo>
                <a:lnTo>
                  <a:pt x="841466" y="1378671"/>
                </a:lnTo>
                <a:lnTo>
                  <a:pt x="9616" y="546821"/>
                </a:lnTo>
                <a:lnTo>
                  <a:pt x="0" y="556437"/>
                </a:lnTo>
                <a:close/>
              </a:path>
            </a:pathLst>
          </a:cu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5" name="PA_组合 104"/>
          <p:cNvGrpSpPr/>
          <p:nvPr>
            <p:custDataLst>
              <p:tags r:id="rId10"/>
            </p:custDataLst>
          </p:nvPr>
        </p:nvGrpSpPr>
        <p:grpSpPr>
          <a:xfrm>
            <a:off x="9227457" y="1315171"/>
            <a:ext cx="1427843" cy="159899"/>
            <a:chOff x="9107714" y="1206258"/>
            <a:chExt cx="1427843" cy="159899"/>
          </a:xfrm>
        </p:grpSpPr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PA_任意多边形 31"/>
          <p:cNvSpPr/>
          <p:nvPr>
            <p:custDataLst>
              <p:tags r:id="rId11"/>
            </p:custDataLst>
          </p:nvPr>
        </p:nvSpPr>
        <p:spPr>
          <a:xfrm>
            <a:off x="8851900" y="3789412"/>
            <a:ext cx="2033814" cy="1109013"/>
          </a:xfrm>
          <a:custGeom>
            <a:avLst/>
            <a:gdLst>
              <a:gd name="connsiteX0" fmla="*/ 1016907 w 2033814"/>
              <a:gd name="connsiteY0" fmla="*/ 0 h 1109013"/>
              <a:gd name="connsiteX1" fmla="*/ 2033814 w 2033814"/>
              <a:gd name="connsiteY1" fmla="*/ 1016907 h 1109013"/>
              <a:gd name="connsiteX2" fmla="*/ 2029163 w 2033814"/>
              <a:gd name="connsiteY2" fmla="*/ 1109013 h 1109013"/>
              <a:gd name="connsiteX3" fmla="*/ 4651 w 2033814"/>
              <a:gd name="connsiteY3" fmla="*/ 1109013 h 1109013"/>
              <a:gd name="connsiteX4" fmla="*/ 0 w 2033814"/>
              <a:gd name="connsiteY4" fmla="*/ 1016907 h 1109013"/>
              <a:gd name="connsiteX5" fmla="*/ 1016907 w 2033814"/>
              <a:gd name="connsiteY5" fmla="*/ 0 h 110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3814" h="1109013">
                <a:moveTo>
                  <a:pt x="1016907" y="0"/>
                </a:moveTo>
                <a:cubicBezTo>
                  <a:pt x="1578529" y="0"/>
                  <a:pt x="2033814" y="455285"/>
                  <a:pt x="2033814" y="1016907"/>
                </a:cubicBezTo>
                <a:lnTo>
                  <a:pt x="2029163" y="1109013"/>
                </a:lnTo>
                <a:lnTo>
                  <a:pt x="4651" y="1109013"/>
                </a:lnTo>
                <a:lnTo>
                  <a:pt x="0" y="1016907"/>
                </a:lnTo>
                <a:cubicBezTo>
                  <a:pt x="0" y="455285"/>
                  <a:pt x="455285" y="0"/>
                  <a:pt x="1016907" y="0"/>
                </a:cubicBezTo>
                <a:close/>
              </a:path>
            </a:pathLst>
          </a:custGeom>
          <a:solidFill>
            <a:srgbClr val="F6C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PA_任意多边形 92"/>
          <p:cNvSpPr/>
          <p:nvPr>
            <p:custDataLst>
              <p:tags r:id="rId12"/>
            </p:custDataLst>
          </p:nvPr>
        </p:nvSpPr>
        <p:spPr>
          <a:xfrm rot="16200000">
            <a:off x="2150796" y="5263089"/>
            <a:ext cx="180000" cy="2333482"/>
          </a:xfrm>
          <a:custGeom>
            <a:avLst/>
            <a:gdLst>
              <a:gd name="connsiteX0" fmla="*/ 180000 w 180000"/>
              <a:gd name="connsiteY0" fmla="*/ 0 h 2333482"/>
              <a:gd name="connsiteX1" fmla="*/ 180000 w 180000"/>
              <a:gd name="connsiteY1" fmla="*/ 2153482 h 2333482"/>
              <a:gd name="connsiteX2" fmla="*/ 0 w 180000"/>
              <a:gd name="connsiteY2" fmla="*/ 2333482 h 2333482"/>
              <a:gd name="connsiteX3" fmla="*/ 0 w 180000"/>
              <a:gd name="connsiteY3" fmla="*/ 0 h 2333482"/>
              <a:gd name="connsiteX4" fmla="*/ 180000 w 180000"/>
              <a:gd name="connsiteY4" fmla="*/ 0 h 23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33482">
                <a:moveTo>
                  <a:pt x="180000" y="0"/>
                </a:moveTo>
                <a:lnTo>
                  <a:pt x="180000" y="2153482"/>
                </a:lnTo>
                <a:lnTo>
                  <a:pt x="0" y="2333482"/>
                </a:lnTo>
                <a:lnTo>
                  <a:pt x="0" y="0"/>
                </a:lnTo>
                <a:lnTo>
                  <a:pt x="18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PA_任意多边形 88"/>
          <p:cNvSpPr/>
          <p:nvPr>
            <p:custDataLst>
              <p:tags r:id="rId13"/>
            </p:custDataLst>
          </p:nvPr>
        </p:nvSpPr>
        <p:spPr>
          <a:xfrm rot="16200000">
            <a:off x="1446043" y="4558335"/>
            <a:ext cx="139507" cy="883482"/>
          </a:xfrm>
          <a:custGeom>
            <a:avLst/>
            <a:gdLst>
              <a:gd name="connsiteX0" fmla="*/ 139507 w 139507"/>
              <a:gd name="connsiteY0" fmla="*/ 0 h 883482"/>
              <a:gd name="connsiteX1" fmla="*/ 139507 w 139507"/>
              <a:gd name="connsiteY1" fmla="*/ 743975 h 883482"/>
              <a:gd name="connsiteX2" fmla="*/ 0 w 139507"/>
              <a:gd name="connsiteY2" fmla="*/ 883482 h 883482"/>
              <a:gd name="connsiteX3" fmla="*/ 0 w 139507"/>
              <a:gd name="connsiteY3" fmla="*/ 0 h 883482"/>
              <a:gd name="connsiteX4" fmla="*/ 139507 w 139507"/>
              <a:gd name="connsiteY4" fmla="*/ 0 h 88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07" h="883482">
                <a:moveTo>
                  <a:pt x="139507" y="0"/>
                </a:moveTo>
                <a:lnTo>
                  <a:pt x="139507" y="743975"/>
                </a:lnTo>
                <a:lnTo>
                  <a:pt x="0" y="883482"/>
                </a:lnTo>
                <a:lnTo>
                  <a:pt x="0" y="0"/>
                </a:lnTo>
                <a:lnTo>
                  <a:pt x="1395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PA_任意多边形 85"/>
          <p:cNvSpPr/>
          <p:nvPr>
            <p:custDataLst>
              <p:tags r:id="rId14"/>
            </p:custDataLst>
          </p:nvPr>
        </p:nvSpPr>
        <p:spPr>
          <a:xfrm rot="16200000">
            <a:off x="1605796" y="4718089"/>
            <a:ext cx="137500" cy="1200982"/>
          </a:xfrm>
          <a:custGeom>
            <a:avLst/>
            <a:gdLst>
              <a:gd name="connsiteX0" fmla="*/ 137500 w 137500"/>
              <a:gd name="connsiteY0" fmla="*/ 0 h 1200982"/>
              <a:gd name="connsiteX1" fmla="*/ 137500 w 137500"/>
              <a:gd name="connsiteY1" fmla="*/ 1063482 h 1200982"/>
              <a:gd name="connsiteX2" fmla="*/ 0 w 137500"/>
              <a:gd name="connsiteY2" fmla="*/ 1200982 h 1200982"/>
              <a:gd name="connsiteX3" fmla="*/ 0 w 137500"/>
              <a:gd name="connsiteY3" fmla="*/ 0 h 1200982"/>
              <a:gd name="connsiteX4" fmla="*/ 137500 w 137500"/>
              <a:gd name="connsiteY4" fmla="*/ 0 h 120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200982">
                <a:moveTo>
                  <a:pt x="137500" y="0"/>
                </a:moveTo>
                <a:lnTo>
                  <a:pt x="137500" y="1063482"/>
                </a:lnTo>
                <a:lnTo>
                  <a:pt x="0" y="1200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PA_任意多边形 82"/>
          <p:cNvSpPr/>
          <p:nvPr>
            <p:custDataLst>
              <p:tags r:id="rId15"/>
            </p:custDataLst>
          </p:nvPr>
        </p:nvSpPr>
        <p:spPr>
          <a:xfrm rot="16200000">
            <a:off x="1764546" y="4876839"/>
            <a:ext cx="137500" cy="1518482"/>
          </a:xfrm>
          <a:custGeom>
            <a:avLst/>
            <a:gdLst>
              <a:gd name="connsiteX0" fmla="*/ 137500 w 137500"/>
              <a:gd name="connsiteY0" fmla="*/ 0 h 1518482"/>
              <a:gd name="connsiteX1" fmla="*/ 137500 w 137500"/>
              <a:gd name="connsiteY1" fmla="*/ 1380982 h 1518482"/>
              <a:gd name="connsiteX2" fmla="*/ 0 w 137500"/>
              <a:gd name="connsiteY2" fmla="*/ 1518482 h 1518482"/>
              <a:gd name="connsiteX3" fmla="*/ 0 w 137500"/>
              <a:gd name="connsiteY3" fmla="*/ 0 h 1518482"/>
              <a:gd name="connsiteX4" fmla="*/ 137500 w 137500"/>
              <a:gd name="connsiteY4" fmla="*/ 0 h 15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518482">
                <a:moveTo>
                  <a:pt x="137500" y="0"/>
                </a:moveTo>
                <a:lnTo>
                  <a:pt x="137500" y="1380982"/>
                </a:lnTo>
                <a:lnTo>
                  <a:pt x="0" y="1518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_任意多边形 79"/>
          <p:cNvSpPr/>
          <p:nvPr>
            <p:custDataLst>
              <p:tags r:id="rId16"/>
            </p:custDataLst>
          </p:nvPr>
        </p:nvSpPr>
        <p:spPr>
          <a:xfrm rot="16200000">
            <a:off x="1923296" y="5035589"/>
            <a:ext cx="137500" cy="1835982"/>
          </a:xfrm>
          <a:custGeom>
            <a:avLst/>
            <a:gdLst>
              <a:gd name="connsiteX0" fmla="*/ 137500 w 137500"/>
              <a:gd name="connsiteY0" fmla="*/ 0 h 1835982"/>
              <a:gd name="connsiteX1" fmla="*/ 137500 w 137500"/>
              <a:gd name="connsiteY1" fmla="*/ 1698482 h 1835982"/>
              <a:gd name="connsiteX2" fmla="*/ 0 w 137500"/>
              <a:gd name="connsiteY2" fmla="*/ 1835982 h 1835982"/>
              <a:gd name="connsiteX3" fmla="*/ 0 w 137500"/>
              <a:gd name="connsiteY3" fmla="*/ 0 h 1835982"/>
              <a:gd name="connsiteX4" fmla="*/ 137500 w 137500"/>
              <a:gd name="connsiteY4" fmla="*/ 0 h 18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1835982">
                <a:moveTo>
                  <a:pt x="137500" y="0"/>
                </a:moveTo>
                <a:lnTo>
                  <a:pt x="137500" y="1698482"/>
                </a:lnTo>
                <a:lnTo>
                  <a:pt x="0" y="18359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PA_任意多边形 76"/>
          <p:cNvSpPr/>
          <p:nvPr>
            <p:custDataLst>
              <p:tags r:id="rId17"/>
            </p:custDataLst>
          </p:nvPr>
        </p:nvSpPr>
        <p:spPr>
          <a:xfrm rot="16200000">
            <a:off x="2082046" y="5194339"/>
            <a:ext cx="137500" cy="2153482"/>
          </a:xfrm>
          <a:custGeom>
            <a:avLst/>
            <a:gdLst>
              <a:gd name="connsiteX0" fmla="*/ 137500 w 137500"/>
              <a:gd name="connsiteY0" fmla="*/ 0 h 2153482"/>
              <a:gd name="connsiteX1" fmla="*/ 137500 w 137500"/>
              <a:gd name="connsiteY1" fmla="*/ 2015982 h 2153482"/>
              <a:gd name="connsiteX2" fmla="*/ 0 w 137500"/>
              <a:gd name="connsiteY2" fmla="*/ 2153482 h 2153482"/>
              <a:gd name="connsiteX3" fmla="*/ 0 w 137500"/>
              <a:gd name="connsiteY3" fmla="*/ 0 h 2153482"/>
              <a:gd name="connsiteX4" fmla="*/ 137500 w 137500"/>
              <a:gd name="connsiteY4" fmla="*/ 0 h 215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00" h="2153482">
                <a:moveTo>
                  <a:pt x="137500" y="0"/>
                </a:moveTo>
                <a:lnTo>
                  <a:pt x="137500" y="2015982"/>
                </a:lnTo>
                <a:lnTo>
                  <a:pt x="0" y="2153482"/>
                </a:lnTo>
                <a:lnTo>
                  <a:pt x="0" y="0"/>
                </a:lnTo>
                <a:lnTo>
                  <a:pt x="137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文本框 65"/>
          <p:cNvSpPr txBox="1"/>
          <p:nvPr>
            <p:custDataLst>
              <p:tags r:id="rId18"/>
            </p:custDataLst>
          </p:nvPr>
        </p:nvSpPr>
        <p:spPr>
          <a:xfrm>
            <a:off x="3959128" y="126707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67" name="PA_文本框 66"/>
          <p:cNvSpPr txBox="1"/>
          <p:nvPr>
            <p:custDataLst>
              <p:tags r:id="rId19"/>
            </p:custDataLst>
          </p:nvPr>
        </p:nvSpPr>
        <p:spPr>
          <a:xfrm>
            <a:off x="5370329" y="2664325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.</a:t>
            </a:r>
          </a:p>
        </p:txBody>
      </p:sp>
      <p:sp>
        <p:nvSpPr>
          <p:cNvPr id="68" name="PA_文本框 67"/>
          <p:cNvSpPr txBox="1"/>
          <p:nvPr>
            <p:custDataLst>
              <p:tags r:id="rId20"/>
            </p:custDataLst>
          </p:nvPr>
        </p:nvSpPr>
        <p:spPr>
          <a:xfrm>
            <a:off x="3664397" y="4164758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69" name="PA_文本框 68"/>
          <p:cNvSpPr txBox="1"/>
          <p:nvPr>
            <p:custDataLst>
              <p:tags r:id="rId21"/>
            </p:custDataLst>
          </p:nvPr>
        </p:nvSpPr>
        <p:spPr>
          <a:xfrm>
            <a:off x="5455380" y="1274687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  <p:sp>
        <p:nvSpPr>
          <p:cNvPr id="71" name="PA_文本框 70"/>
          <p:cNvSpPr txBox="1"/>
          <p:nvPr>
            <p:custDataLst>
              <p:tags r:id="rId22"/>
            </p:custDataLst>
          </p:nvPr>
        </p:nvSpPr>
        <p:spPr>
          <a:xfrm>
            <a:off x="6187095" y="271808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36" name="PA_文本框 65"/>
          <p:cNvSpPr txBox="1"/>
          <p:nvPr>
            <p:custDataLst>
              <p:tags r:id="rId23"/>
            </p:custDataLst>
          </p:nvPr>
        </p:nvSpPr>
        <p:spPr>
          <a:xfrm rot="2729929">
            <a:off x="1658241" y="5814580"/>
            <a:ext cx="2960406" cy="415498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期末企劃書</a:t>
            </a:r>
            <a:endParaRPr lang="en-US" altLang="zh-CN" sz="2400" dirty="0">
              <a:solidFill>
                <a:schemeClr val="bg1">
                  <a:lumMod val="95000"/>
                  <a:alpha val="20000"/>
                </a:schemeClr>
              </a:solidFill>
            </a:endParaRPr>
          </a:p>
        </p:txBody>
      </p:sp>
      <p:sp>
        <p:nvSpPr>
          <p:cNvPr id="38" name="PA_文本框 66"/>
          <p:cNvSpPr txBox="1"/>
          <p:nvPr>
            <p:custDataLst>
              <p:tags r:id="rId24"/>
            </p:custDataLst>
          </p:nvPr>
        </p:nvSpPr>
        <p:spPr>
          <a:xfrm>
            <a:off x="1955915" y="-403685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G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1B19DC-5B27-417D-91CA-0EAAAC656343}"/>
              </a:ext>
            </a:extLst>
          </p:cNvPr>
          <p:cNvSpPr txBox="1"/>
          <p:nvPr/>
        </p:nvSpPr>
        <p:spPr>
          <a:xfrm>
            <a:off x="347751" y="3144816"/>
            <a:ext cx="583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英雄聯盟攻略網</a:t>
            </a:r>
            <a:endParaRPr lang="en-US" sz="4800" dirty="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99B606-C440-4DAA-8800-05255A445184}"/>
              </a:ext>
            </a:extLst>
          </p:cNvPr>
          <p:cNvGrpSpPr/>
          <p:nvPr/>
        </p:nvGrpSpPr>
        <p:grpSpPr>
          <a:xfrm>
            <a:off x="13650686" y="1586012"/>
            <a:ext cx="5411226" cy="2265225"/>
            <a:chOff x="7791586" y="1369622"/>
            <a:chExt cx="5411226" cy="2265225"/>
          </a:xfrm>
        </p:grpSpPr>
        <p:sp>
          <p:nvSpPr>
            <p:cNvPr id="43" name="標題 1">
              <a:extLst>
                <a:ext uri="{FF2B5EF4-FFF2-40B4-BE49-F238E27FC236}">
                  <a16:creationId xmlns:a16="http://schemas.microsoft.com/office/drawing/2014/main" id="{F0B9BBA3-508B-4E0E-885D-817EE9208EA1}"/>
                </a:ext>
              </a:extLst>
            </p:cNvPr>
            <p:cNvSpPr txBox="1">
              <a:spLocks/>
            </p:cNvSpPr>
            <p:nvPr/>
          </p:nvSpPr>
          <p:spPr>
            <a:xfrm>
              <a:off x="7791586" y="1369622"/>
              <a:ext cx="2582291" cy="623328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</a:rPr>
                <a:t>107590005</a:t>
              </a:r>
              <a:r>
                <a:rPr 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 </a:t>
              </a:r>
              <a:r>
                <a:rPr lang="zh-TW" altLang="en-US" sz="2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莊　永</a:t>
              </a:r>
              <a:endParaRPr lang="en-US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1934F07-F4B4-4C5B-AA5F-D3FCA24D3C3C}"/>
                </a:ext>
              </a:extLst>
            </p:cNvPr>
            <p:cNvSpPr txBox="1"/>
            <p:nvPr/>
          </p:nvSpPr>
          <p:spPr>
            <a:xfrm flipH="1">
              <a:off x="8083862" y="1914926"/>
              <a:ext cx="4552904" cy="58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107590006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柯承亨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3649A7C-65BC-4598-87C2-38BE25A9545B}"/>
                </a:ext>
              </a:extLst>
            </p:cNvPr>
            <p:cNvSpPr txBox="1"/>
            <p:nvPr/>
          </p:nvSpPr>
          <p:spPr>
            <a:xfrm>
              <a:off x="8372146" y="2538254"/>
              <a:ext cx="4477282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107590007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劉恒育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C0EE297A-B966-4A3E-BCC6-32B435E452CA}"/>
                </a:ext>
              </a:extLst>
            </p:cNvPr>
            <p:cNvSpPr txBox="1"/>
            <p:nvPr/>
          </p:nvSpPr>
          <p:spPr>
            <a:xfrm>
              <a:off x="8649908" y="3046994"/>
              <a:ext cx="4552904" cy="587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TW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107590028</a:t>
              </a:r>
              <a:r>
                <a:rPr lang="zh-TW" altLang="en-US" sz="23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Friz Quadrata Std" panose="020E0602040504020404" pitchFamily="34" charset="0"/>
                  <a:ea typeface="Noto Sans CJK TC Medium" panose="020B0600000000000000" pitchFamily="34" charset="-120"/>
                  <a:cs typeface="+mj-cs"/>
                </a:rPr>
                <a:t> 莊　禹</a:t>
              </a:r>
              <a:endParaRPr lang="en-US" sz="23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8086 0.00532 L -0.44805 0.005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35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923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224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466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2614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362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68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91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557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2981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397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2232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19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2531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9" presetClass="entr" presetSubtype="0" decel="100000" fill="hold" grpId="0" nodeType="withEffect">
                                      <p:stCondLst>
                                        <p:cond delay="2554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49" presetClass="entr" presetSubtype="0" decel="100000" fill="hold" grpId="0" nodeType="withEffect">
                                      <p:stCondLst>
                                        <p:cond delay="241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grpId="0" nodeType="withEffect">
                                      <p:stCondLst>
                                        <p:cond delay="2768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49" presetClass="entr" presetSubtype="0" decel="100000" fill="hold" grpId="0" nodeType="withEffect">
                                      <p:stCondLst>
                                        <p:cond delay="2206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75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518"/>
                                </p:stCondLst>
                                <p:childTnLst>
                                  <p:par>
                                    <p:cTn id="8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61" grpId="0" animBg="1"/>
          <p:bldP spid="14" grpId="0" animBg="1"/>
          <p:bldP spid="93" grpId="0" animBg="1"/>
          <p:bldP spid="89" grpId="0" animBg="1"/>
          <p:bldP spid="86" grpId="0" animBg="1"/>
          <p:bldP spid="83" grpId="0" animBg="1"/>
          <p:bldP spid="80" grpId="0" animBg="1"/>
          <p:bldP spid="77" grpId="0" animBg="1"/>
          <p:bldP spid="66" grpId="0"/>
          <p:bldP spid="67" grpId="0"/>
          <p:bldP spid="68" grpId="0"/>
          <p:bldP spid="69" grpId="0"/>
          <p:bldP spid="71" grpId="0"/>
          <p:bldP spid="36" grpId="0"/>
          <p:bldP spid="38" grpId="0"/>
          <p:bldP spid="4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直角三角形 22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1913" y="752016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39" name="文本框 22">
            <a:extLst>
              <a:ext uri="{FF2B5EF4-FFF2-40B4-BE49-F238E27FC236}">
                <a16:creationId xmlns:a16="http://schemas.microsoft.com/office/drawing/2014/main" id="{5B05D832-85F6-4E94-B729-42567B74D1A4}"/>
              </a:ext>
            </a:extLst>
          </p:cNvPr>
          <p:cNvSpPr txBox="1"/>
          <p:nvPr/>
        </p:nvSpPr>
        <p:spPr>
          <a:xfrm>
            <a:off x="1192666" y="888600"/>
            <a:ext cx="334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rPr>
              <a:t>Site Map</a:t>
            </a:r>
            <a:endParaRPr lang="en-US" altLang="zh-CN" sz="3600" b="1" kern="0" spc="50" dirty="0">
              <a:solidFill>
                <a:srgbClr val="42406F"/>
              </a:solidFill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EE554E3-8EDD-4AFA-9292-EBEB9AC78CCD}"/>
              </a:ext>
            </a:extLst>
          </p:cNvPr>
          <p:cNvGrpSpPr/>
          <p:nvPr/>
        </p:nvGrpSpPr>
        <p:grpSpPr>
          <a:xfrm>
            <a:off x="1738086" y="2327110"/>
            <a:ext cx="1543582" cy="2203779"/>
            <a:chOff x="1738086" y="1995713"/>
            <a:chExt cx="1543582" cy="2203779"/>
          </a:xfrm>
        </p:grpSpPr>
        <p:sp>
          <p:nvSpPr>
            <p:cNvPr id="45" name="MH_Other_1">
              <a:extLst>
                <a:ext uri="{FF2B5EF4-FFF2-40B4-BE49-F238E27FC236}">
                  <a16:creationId xmlns:a16="http://schemas.microsoft.com/office/drawing/2014/main" id="{55CE7241-4323-435D-9DFF-45BAB168EA7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38086" y="1995713"/>
              <a:ext cx="1543582" cy="1559345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EC968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8" name="圖形 7" descr="房屋">
              <a:extLst>
                <a:ext uri="{FF2B5EF4-FFF2-40B4-BE49-F238E27FC236}">
                  <a16:creationId xmlns:a16="http://schemas.microsoft.com/office/drawing/2014/main" id="{7FADF006-B24F-408E-B61F-3B730168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52677" y="2318185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文本框 22">
              <a:extLst>
                <a:ext uri="{FF2B5EF4-FFF2-40B4-BE49-F238E27FC236}">
                  <a16:creationId xmlns:a16="http://schemas.microsoft.com/office/drawing/2014/main" id="{57F2170B-F33B-4C76-9FF8-167212B6F79E}"/>
                </a:ext>
              </a:extLst>
            </p:cNvPr>
            <p:cNvSpPr txBox="1"/>
            <p:nvPr/>
          </p:nvSpPr>
          <p:spPr>
            <a:xfrm>
              <a:off x="2048429" y="3676252"/>
              <a:ext cx="922896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kern="0" spc="5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首頁</a:t>
              </a:r>
              <a:endParaRPr lang="en-US" altLang="zh-CN" sz="2800" b="1" kern="0" spc="50" dirty="0">
                <a:solidFill>
                  <a:srgbClr val="42406F"/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C2C57F92-FE70-4709-9BF5-C2781CACC6B9}"/>
              </a:ext>
            </a:extLst>
          </p:cNvPr>
          <p:cNvSpPr/>
          <p:nvPr/>
        </p:nvSpPr>
        <p:spPr>
          <a:xfrm>
            <a:off x="6130964" y="2831211"/>
            <a:ext cx="2902298" cy="150246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裝備符文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影片速度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使用技巧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更多介紹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9405E4-6F11-424F-8158-FD2C3E8F97ED}"/>
              </a:ext>
            </a:extLst>
          </p:cNvPr>
          <p:cNvSpPr/>
          <p:nvPr/>
        </p:nvSpPr>
        <p:spPr>
          <a:xfrm>
            <a:off x="6129391" y="4472729"/>
            <a:ext cx="2902298" cy="1256022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英雄連結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-Hover</a:t>
            </a:r>
            <a:r>
              <a:rPr lang="zh-TW" altLang="en-US" sz="2200" dirty="0">
                <a:solidFill>
                  <a:srgbClr val="42406F"/>
                </a:solidFill>
              </a:rPr>
              <a:t>簡單介紹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AD10B6-4359-4A6C-BBEC-E024AC7D8BC7}"/>
              </a:ext>
            </a:extLst>
          </p:cNvPr>
          <p:cNvSpPr/>
          <p:nvPr/>
        </p:nvSpPr>
        <p:spPr>
          <a:xfrm>
            <a:off x="6129391" y="960120"/>
            <a:ext cx="2902298" cy="1565285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提升自我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符文介紹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免責聲明</a:t>
            </a:r>
            <a:endParaRPr lang="en-US" altLang="zh-TW" sz="2200" dirty="0">
              <a:solidFill>
                <a:srgbClr val="42406F"/>
              </a:solidFill>
            </a:endParaRPr>
          </a:p>
          <a:p>
            <a:pPr algn="ctr"/>
            <a:r>
              <a:rPr lang="en-US" altLang="zh-TW" sz="2200" dirty="0">
                <a:solidFill>
                  <a:srgbClr val="42406F"/>
                </a:solidFill>
              </a:rPr>
              <a:t>-</a:t>
            </a:r>
            <a:r>
              <a:rPr lang="zh-TW" altLang="en-US" sz="2200" dirty="0">
                <a:solidFill>
                  <a:srgbClr val="42406F"/>
                </a:solidFill>
              </a:rPr>
              <a:t>產品特色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F5724E3-9EA4-4FD7-9CF1-275910F9472F}"/>
              </a:ext>
            </a:extLst>
          </p:cNvPr>
          <p:cNvSpPr/>
          <p:nvPr/>
        </p:nvSpPr>
        <p:spPr>
          <a:xfrm>
            <a:off x="4697072" y="4970552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介紹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38DACB4-3F6E-4ECA-B1D6-CB7CBBE6AD4F}"/>
              </a:ext>
            </a:extLst>
          </p:cNvPr>
          <p:cNvSpPr/>
          <p:nvPr/>
        </p:nvSpPr>
        <p:spPr>
          <a:xfrm>
            <a:off x="4700564" y="1725197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英雄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2E3A0B-EC5F-4B1B-88CD-D316AA008503}"/>
              </a:ext>
            </a:extLst>
          </p:cNvPr>
          <p:cNvSpPr/>
          <p:nvPr/>
        </p:nvSpPr>
        <p:spPr>
          <a:xfrm>
            <a:off x="4697072" y="3364523"/>
            <a:ext cx="1782979" cy="52324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連技</a:t>
            </a:r>
          </a:p>
        </p:txBody>
      </p:sp>
      <p:sp>
        <p:nvSpPr>
          <p:cNvPr id="62" name="MH_Other_1">
            <a:extLst>
              <a:ext uri="{FF2B5EF4-FFF2-40B4-BE49-F238E27FC236}">
                <a16:creationId xmlns:a16="http://schemas.microsoft.com/office/drawing/2014/main" id="{8371EE16-E5EF-413D-8DEB-C299796E51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71856" y="1503417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MH_Other_1">
            <a:extLst>
              <a:ext uri="{FF2B5EF4-FFF2-40B4-BE49-F238E27FC236}">
                <a16:creationId xmlns:a16="http://schemas.microsoft.com/office/drawing/2014/main" id="{D96DED6E-7420-4F95-B5C3-081BF78141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71856" y="3138726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MH_Other_1">
            <a:extLst>
              <a:ext uri="{FF2B5EF4-FFF2-40B4-BE49-F238E27FC236}">
                <a16:creationId xmlns:a16="http://schemas.microsoft.com/office/drawing/2014/main" id="{647BD634-B22B-4093-B4E3-F41907747C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1856" y="4744755"/>
            <a:ext cx="964981" cy="97483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EC968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圖形 11" descr="一群男人">
            <a:extLst>
              <a:ext uri="{FF2B5EF4-FFF2-40B4-BE49-F238E27FC236}">
                <a16:creationId xmlns:a16="http://schemas.microsoft.com/office/drawing/2014/main" id="{50C01DA6-E225-4FCF-B853-356ED35A7D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1404" y="1687892"/>
            <a:ext cx="605885" cy="605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圖形 14" descr="遊戲控制器">
            <a:extLst>
              <a:ext uri="{FF2B5EF4-FFF2-40B4-BE49-F238E27FC236}">
                <a16:creationId xmlns:a16="http://schemas.microsoft.com/office/drawing/2014/main" id="{1FFD8B80-BDB4-44A8-B27E-E89BA41DF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1755" y="3293552"/>
            <a:ext cx="665182" cy="6651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圖形 21" descr="資訊">
            <a:extLst>
              <a:ext uri="{FF2B5EF4-FFF2-40B4-BE49-F238E27FC236}">
                <a16:creationId xmlns:a16="http://schemas.microsoft.com/office/drawing/2014/main" id="{F0A979A1-6BA4-47BA-B96E-C1424FA89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9712" y="4887538"/>
            <a:ext cx="689269" cy="689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1A5FDF4-BE80-4C0A-B408-B148B1E2F39C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3281668" y="3106782"/>
            <a:ext cx="25290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4874603-4227-4EB1-868D-86B98BAA592A}"/>
              </a:ext>
            </a:extLst>
          </p:cNvPr>
          <p:cNvCxnSpPr>
            <a:cxnSpLocks/>
          </p:cNvCxnSpPr>
          <p:nvPr/>
        </p:nvCxnSpPr>
        <p:spPr>
          <a:xfrm flipV="1">
            <a:off x="3534568" y="1990835"/>
            <a:ext cx="0" cy="32413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6F48D5D-AD96-47FA-9CBD-DBF48B74CD6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534568" y="1990835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B276B4C-5BBF-441F-90B4-24F5D9C3B160}"/>
              </a:ext>
            </a:extLst>
          </p:cNvPr>
          <p:cNvCxnSpPr>
            <a:endCxn id="64" idx="2"/>
          </p:cNvCxnSpPr>
          <p:nvPr/>
        </p:nvCxnSpPr>
        <p:spPr>
          <a:xfrm>
            <a:off x="3534568" y="5232172"/>
            <a:ext cx="33728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C0B5D1CD-9813-4088-A6F7-F30CCC31126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534568" y="3626144"/>
            <a:ext cx="3372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7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1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2" grpId="0" animBg="1"/>
      <p:bldP spid="91" grpId="0" animBg="1"/>
      <p:bldP spid="89" grpId="0" animBg="1"/>
      <p:bldP spid="90" grpId="0" animBg="1"/>
      <p:bldP spid="62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05550" y="765628"/>
            <a:ext cx="3975162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2" name="椭圆 11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 rot="18900000" flipH="1">
            <a:off x="9680093" y="4550799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41635" y="5380774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D678EE7-609A-4D9B-A381-0ABB035E974E}"/>
              </a:ext>
            </a:extLst>
          </p:cNvPr>
          <p:cNvGrpSpPr/>
          <p:nvPr/>
        </p:nvGrpSpPr>
        <p:grpSpPr>
          <a:xfrm>
            <a:off x="335901" y="3077088"/>
            <a:ext cx="10564960" cy="13507385"/>
            <a:chOff x="335901" y="1143785"/>
            <a:chExt cx="10564960" cy="13507385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E8062087-3E7E-4A32-83B3-508FBB08DEB6}"/>
                </a:ext>
              </a:extLst>
            </p:cNvPr>
            <p:cNvGrpSpPr/>
            <p:nvPr/>
          </p:nvGrpSpPr>
          <p:grpSpPr>
            <a:xfrm>
              <a:off x="335901" y="1143785"/>
              <a:ext cx="10564960" cy="13432191"/>
              <a:chOff x="2889580" y="2867014"/>
              <a:chExt cx="10564960" cy="13432191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7B36E134-1C39-4613-8149-B6288E3A4374}"/>
                  </a:ext>
                </a:extLst>
              </p:cNvPr>
              <p:cNvGrpSpPr/>
              <p:nvPr/>
            </p:nvGrpSpPr>
            <p:grpSpPr>
              <a:xfrm>
                <a:off x="2889580" y="2902190"/>
                <a:ext cx="6412840" cy="13397015"/>
                <a:chOff x="2987490" y="1249401"/>
                <a:chExt cx="6412840" cy="13397015"/>
              </a:xfrm>
            </p:grpSpPr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789E806B-DA0F-42FF-A9F6-93346FF58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7770" y="1285946"/>
                  <a:ext cx="6324483" cy="13360470"/>
                </a:xfrm>
                <a:prstGeom prst="rect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</p:pic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BB66C157-B45E-4AE2-9B72-B496AEF7BD99}"/>
                    </a:ext>
                  </a:extLst>
                </p:cNvPr>
                <p:cNvGrpSpPr/>
                <p:nvPr/>
              </p:nvGrpSpPr>
              <p:grpSpPr>
                <a:xfrm>
                  <a:off x="2987490" y="1249401"/>
                  <a:ext cx="6412840" cy="8682563"/>
                  <a:chOff x="5259331" y="1932070"/>
                  <a:chExt cx="6412840" cy="868256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8CA488B7-C065-40D5-BE23-AC8C2275697B}"/>
                      </a:ext>
                    </a:extLst>
                  </p:cNvPr>
                  <p:cNvSpPr/>
                  <p:nvPr/>
                </p:nvSpPr>
                <p:spPr>
                  <a:xfrm>
                    <a:off x="5285522" y="1932070"/>
                    <a:ext cx="6386649" cy="400363"/>
                  </a:xfrm>
                  <a:prstGeom prst="rect">
                    <a:avLst/>
                  </a:prstGeom>
                  <a:solidFill>
                    <a:srgbClr val="00FFFF">
                      <a:alpha val="20000"/>
                    </a:srgbClr>
                  </a:solidFill>
                  <a:ln w="6350">
                    <a:solidFill>
                      <a:srgbClr val="00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820BB756-A625-4FD2-9FD7-D8AB1F57C0A3}"/>
                      </a:ext>
                    </a:extLst>
                  </p:cNvPr>
                  <p:cNvSpPr/>
                  <p:nvPr/>
                </p:nvSpPr>
                <p:spPr>
                  <a:xfrm>
                    <a:off x="5259331" y="2348202"/>
                    <a:ext cx="6412840" cy="8266431"/>
                  </a:xfrm>
                  <a:prstGeom prst="rect">
                    <a:avLst/>
                  </a:prstGeom>
                  <a:solidFill>
                    <a:srgbClr val="00B050">
                      <a:alpha val="20000"/>
                    </a:srgbClr>
                  </a:solidFill>
                  <a:ln w="6350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7E33D26-EBC6-47CB-A7BD-D57632ED851F}"/>
                  </a:ext>
                </a:extLst>
              </p:cNvPr>
              <p:cNvSpPr txBox="1"/>
              <p:nvPr/>
            </p:nvSpPr>
            <p:spPr>
              <a:xfrm>
                <a:off x="9836190" y="2867014"/>
                <a:ext cx="3618350" cy="461665"/>
              </a:xfrm>
              <a:prstGeom prst="rect">
                <a:avLst/>
              </a:prstGeom>
              <a:noFill/>
              <a:ln>
                <a:solidFill>
                  <a:srgbClr val="00FF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網站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Logo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和主要導覽列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F89E1F7-F8F6-4B35-9676-E2EBA4A0166B}"/>
                  </a:ext>
                </a:extLst>
              </p:cNvPr>
              <p:cNvSpPr txBox="1"/>
              <p:nvPr/>
            </p:nvSpPr>
            <p:spPr>
              <a:xfrm>
                <a:off x="10248891" y="7219409"/>
                <a:ext cx="2831966" cy="46166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chemeClr val="bg1"/>
                    </a:solidFill>
                    <a:latin typeface="Noto Sans CJK TC Medium" panose="020B0600000000000000" pitchFamily="34" charset="-120"/>
                    <a:ea typeface="Noto Sans CJK TC Medium" panose="020B0600000000000000" pitchFamily="34" charset="-120"/>
                  </a:rPr>
                  <a:t>主要資訊欄</a:t>
                </a:r>
                <a:endParaRPr lang="en-US" altLang="zh-TW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endParaRPr>
              </a:p>
            </p:txBody>
          </p: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2FC8E80F-6195-4948-AF85-B2A673EF87E8}"/>
                  </a:ext>
                </a:extLst>
              </p:cNvPr>
              <p:cNvCxnSpPr>
                <a:cxnSpLocks/>
                <a:stCxn id="41" idx="3"/>
                <a:endCxn id="45" idx="1"/>
              </p:cNvCxnSpPr>
              <p:nvPr/>
            </p:nvCxnSpPr>
            <p:spPr>
              <a:xfrm flipV="1">
                <a:off x="9302420" y="3097847"/>
                <a:ext cx="533770" cy="4525"/>
              </a:xfrm>
              <a:prstGeom prst="straightConnector1">
                <a:avLst/>
              </a:prstGeom>
              <a:ln>
                <a:solidFill>
                  <a:srgbClr val="00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E8F77820-42C4-4CAE-B257-549CF7C8D2B9}"/>
                  </a:ext>
                </a:extLst>
              </p:cNvPr>
              <p:cNvCxnSpPr>
                <a:cxnSpLocks/>
                <a:stCxn id="42" idx="3"/>
                <a:endCxn id="46" idx="1"/>
              </p:cNvCxnSpPr>
              <p:nvPr/>
            </p:nvCxnSpPr>
            <p:spPr>
              <a:xfrm flipV="1">
                <a:off x="9302420" y="7450242"/>
                <a:ext cx="946471" cy="1296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89B259-1E00-4FDA-885D-23B4A078404F}"/>
                </a:ext>
              </a:extLst>
            </p:cNvPr>
            <p:cNvSpPr/>
            <p:nvPr/>
          </p:nvSpPr>
          <p:spPr>
            <a:xfrm>
              <a:off x="362092" y="9877293"/>
              <a:ext cx="6386649" cy="433509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5F40D5D-948C-4105-8D12-725A5E522891}"/>
                </a:ext>
              </a:extLst>
            </p:cNvPr>
            <p:cNvSpPr/>
            <p:nvPr/>
          </p:nvSpPr>
          <p:spPr>
            <a:xfrm>
              <a:off x="362092" y="14228157"/>
              <a:ext cx="6386649" cy="384363"/>
            </a:xfrm>
            <a:prstGeom prst="rect">
              <a:avLst/>
            </a:prstGeom>
            <a:solidFill>
              <a:srgbClr val="FF3399">
                <a:alpha val="20000"/>
              </a:srgbClr>
            </a:solidFill>
            <a:ln w="63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A97217-497D-4FAE-960B-A36B432D56FC}"/>
                </a:ext>
              </a:extLst>
            </p:cNvPr>
            <p:cNvSpPr txBox="1"/>
            <p:nvPr/>
          </p:nvSpPr>
          <p:spPr>
            <a:xfrm>
              <a:off x="7695212" y="11814008"/>
              <a:ext cx="2831966" cy="46166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次要資訊欄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ECECE68-2C41-4872-A420-F6EDB401227F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6748741" y="12044841"/>
              <a:ext cx="94647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6DC83762-DF19-4BBB-86E2-C18F78354E9C}"/>
                </a:ext>
              </a:extLst>
            </p:cNvPr>
            <p:cNvSpPr txBox="1"/>
            <p:nvPr/>
          </p:nvSpPr>
          <p:spPr>
            <a:xfrm>
              <a:off x="7695212" y="14189505"/>
              <a:ext cx="2831966" cy="461665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次要導覽列</a:t>
              </a:r>
              <a:endPara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22800F9-94B1-42EC-8F32-478D9A000CDD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6748741" y="14420338"/>
              <a:ext cx="946471" cy="1"/>
            </a:xfrm>
            <a:prstGeom prst="straightConnector1">
              <a:avLst/>
            </a:prstGeom>
            <a:ln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30">
            <a:extLst>
              <a:ext uri="{FF2B5EF4-FFF2-40B4-BE49-F238E27FC236}">
                <a16:creationId xmlns:a16="http://schemas.microsoft.com/office/drawing/2014/main" id="{9F6BD3BA-F8EA-4A18-8E8B-E03BCADBD921}"/>
              </a:ext>
            </a:extLst>
          </p:cNvPr>
          <p:cNvSpPr txBox="1"/>
          <p:nvPr/>
        </p:nvSpPr>
        <p:spPr>
          <a:xfrm>
            <a:off x="7997668" y="1239838"/>
            <a:ext cx="2188035" cy="53860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3200" dirty="0">
                <a:solidFill>
                  <a:srgbClr val="EC9689"/>
                </a:solidFill>
              </a:rPr>
              <a:t>Wireframe</a:t>
            </a:r>
            <a:endParaRPr lang="zh-CN" altLang="en-US" sz="3200" dirty="0">
              <a:solidFill>
                <a:srgbClr val="EC9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5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-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63333 L 2.70833E-6 -1.555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55555 L 2.70833E-6 -1.9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3C0B7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EC96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EC96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EC9689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>
                  <a:solidFill>
                    <a:srgbClr val="EC9689"/>
                  </a:solidFill>
                </a:rPr>
                <a:t>設</a:t>
              </a:r>
              <a:r>
                <a:rPr lang="zh-TW" altLang="en-US" sz="4800" dirty="0">
                  <a:solidFill>
                    <a:srgbClr val="EC9689"/>
                  </a:solidFill>
                </a:rPr>
                <a:t>計概念</a:t>
              </a:r>
              <a:endParaRPr lang="zh-CN" altLang="en-US" sz="4800" dirty="0">
                <a:solidFill>
                  <a:srgbClr val="EC968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891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6728" y="91129"/>
            <a:ext cx="8629324" cy="6611423"/>
          </a:xfrm>
          <a:prstGeom prst="rect">
            <a:avLst/>
          </a:prstGeom>
          <a:solidFill>
            <a:srgbClr val="4240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5901" y="4602769"/>
            <a:ext cx="2038350" cy="1489602"/>
            <a:chOff x="304800" y="3518999"/>
            <a:chExt cx="2038350" cy="1489602"/>
          </a:xfrm>
        </p:grpSpPr>
        <p:sp>
          <p:nvSpPr>
            <p:cNvPr id="13" name="椭圆 12"/>
            <p:cNvSpPr/>
            <p:nvPr/>
          </p:nvSpPr>
          <p:spPr>
            <a:xfrm>
              <a:off x="822873" y="3885365"/>
              <a:ext cx="1123236" cy="1123236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800" y="3518999"/>
              <a:ext cx="2038350" cy="1110151"/>
            </a:xfrm>
            <a:prstGeom prst="rect">
              <a:avLst/>
            </a:prstGeom>
            <a:solidFill>
              <a:srgbClr val="92A8D1"/>
            </a:solidFill>
            <a:ln w="635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椭圆 14"/>
          <p:cNvSpPr/>
          <p:nvPr/>
        </p:nvSpPr>
        <p:spPr>
          <a:xfrm>
            <a:off x="3096378" y="1230776"/>
            <a:ext cx="4576445" cy="4576445"/>
          </a:xfrm>
          <a:prstGeom prst="ellipse">
            <a:avLst/>
          </a:prstGeom>
          <a:solidFill>
            <a:srgbClr val="EC9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967" b="99452" l="9852" r="95402">
                        <a14:foregroundMark x1="49589" y1="73165" x2="67652" y2="72727"/>
                        <a14:foregroundMark x1="61741" y1="88280" x2="70115" y2="88280"/>
                        <a14:foregroundMark x1="61248" y1="92442" x2="68801" y2="89595"/>
                        <a14:foregroundMark x1="70608" y1="83023" x2="67159" y2="93428"/>
                        <a14:backgroundMark x1="70608" y1="84775" x2="68144" y2="92223"/>
                        <a14:backgroundMark x1="70115" y1="83352" x2="69622" y2="86528"/>
                        <a14:backgroundMark x1="70115" y1="82366" x2="69622" y2="87514"/>
                        <a14:backgroundMark x1="67980" y1="92004" x2="66831" y2="93538"/>
                        <a14:backgroundMark x1="65846" y1="93538" x2="68309" y2="92004"/>
                        <a14:backgroundMark x1="34319" y1="89814" x2="39573" y2="92004"/>
                        <a14:backgroundMark x1="68966" y1="87295" x2="65517" y2="92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9" y="1982269"/>
            <a:ext cx="4409979" cy="394591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84600" y="1448487"/>
            <a:ext cx="861774" cy="4091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創作發想描述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264191" y="1268875"/>
            <a:ext cx="677108" cy="431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專心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200" b="1" dirty="0">
                <a:solidFill>
                  <a:schemeClr val="bg1"/>
                </a:solidFill>
                <a:latin typeface="+mj-lt"/>
              </a:rPr>
              <a:t>為了玩家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14806" y="188408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為玩家在遊戲和攻略網間不影響遊戲體驗下無縫切換，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4929" y="188409"/>
            <a:ext cx="461665" cy="6638855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以英雄聯盟中常見到的配色及風格來製作攻略網，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335052" y="198137"/>
            <a:ext cx="461665" cy="6477389"/>
          </a:xfrm>
          <a:prstGeom prst="rect">
            <a:avLst/>
          </a:prstGeom>
          <a:noFill/>
        </p:spPr>
        <p:txBody>
          <a:bodyPr vert="eaVert" wrap="square" bIns="0" rtlCol="0">
            <a:spAutoFit/>
          </a:bodyPr>
          <a:lstStyle/>
          <a:p>
            <a:r>
              <a:rPr lang="zh-TW" altLang="en-US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讓玩家能更沉浸在遊戲世界裡。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5" name="直角三角形 64">
            <a:extLst>
              <a:ext uri="{FF2B5EF4-FFF2-40B4-BE49-F238E27FC236}">
                <a16:creationId xmlns:a16="http://schemas.microsoft.com/office/drawing/2014/main" id="{3F508BFB-D5A4-4C0A-987C-CD927A7CE653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69C0F74-1184-480E-9D5B-612F98A4CD27}"/>
              </a:ext>
            </a:extLst>
          </p:cNvPr>
          <p:cNvGrpSpPr/>
          <p:nvPr/>
        </p:nvGrpSpPr>
        <p:grpSpPr>
          <a:xfrm>
            <a:off x="3332196" y="0"/>
            <a:ext cx="8277729" cy="978407"/>
            <a:chOff x="3332196" y="0"/>
            <a:chExt cx="8277729" cy="97840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5DF171-A206-4B69-AFE8-2B8DC77F5EB7}"/>
                </a:ext>
              </a:extLst>
            </p:cNvPr>
            <p:cNvSpPr/>
            <p:nvPr/>
          </p:nvSpPr>
          <p:spPr>
            <a:xfrm>
              <a:off x="3840479" y="0"/>
              <a:ext cx="7769446" cy="97840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462BA6A-887D-4FE8-AE2A-3596530502CE}"/>
                </a:ext>
              </a:extLst>
            </p:cNvPr>
            <p:cNvSpPr/>
            <p:nvPr/>
          </p:nvSpPr>
          <p:spPr>
            <a:xfrm>
              <a:off x="3332196" y="12280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A578DAF-0D53-461C-BFF7-49497CC20B2E}"/>
                </a:ext>
              </a:extLst>
            </p:cNvPr>
            <p:cNvSpPr txBox="1"/>
            <p:nvPr/>
          </p:nvSpPr>
          <p:spPr>
            <a:xfrm>
              <a:off x="5227082" y="257281"/>
              <a:ext cx="5752122" cy="463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主要背景色為深藍黑色，讓主題符合遊戲介面的風格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E21160D-FD50-4649-805B-FD77B0A03358}"/>
              </a:ext>
            </a:extLst>
          </p:cNvPr>
          <p:cNvGrpSpPr/>
          <p:nvPr/>
        </p:nvGrpSpPr>
        <p:grpSpPr>
          <a:xfrm>
            <a:off x="3332196" y="1230967"/>
            <a:ext cx="8277731" cy="978406"/>
            <a:chOff x="3332196" y="1230967"/>
            <a:chExt cx="8277731" cy="9784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8E85ACB-6519-4082-81BB-3A6E49619D40}"/>
                </a:ext>
              </a:extLst>
            </p:cNvPr>
            <p:cNvSpPr/>
            <p:nvPr/>
          </p:nvSpPr>
          <p:spPr>
            <a:xfrm>
              <a:off x="3840481" y="1230967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9604C8-88D8-47E1-A682-0013D5223D18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AE10DA4-C04B-4BAA-A251-E59B3E006E67}"/>
                </a:ext>
              </a:extLst>
            </p:cNvPr>
            <p:cNvSpPr txBox="1"/>
            <p:nvPr/>
          </p:nvSpPr>
          <p:spPr>
            <a:xfrm>
              <a:off x="5353018" y="1544248"/>
              <a:ext cx="601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主要導覽列和次要導覽列與背景做區別，使用較淺的深藍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endParaRPr 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5CC3F9-FA24-4096-86AA-E88B6863A2DD}"/>
              </a:ext>
            </a:extLst>
          </p:cNvPr>
          <p:cNvGrpSpPr/>
          <p:nvPr/>
        </p:nvGrpSpPr>
        <p:grpSpPr>
          <a:xfrm>
            <a:off x="3332196" y="2369892"/>
            <a:ext cx="8277731" cy="978406"/>
            <a:chOff x="3332196" y="2369892"/>
            <a:chExt cx="8277731" cy="9784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74D992-D863-47FF-921A-E6DD3D81BB44}"/>
                </a:ext>
              </a:extLst>
            </p:cNvPr>
            <p:cNvSpPr/>
            <p:nvPr/>
          </p:nvSpPr>
          <p:spPr>
            <a:xfrm>
              <a:off x="3840481" y="2369892"/>
              <a:ext cx="7769446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0F34BA-8E45-4D08-9F11-ADA8E0E68B32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1BA6F95-7A03-46B1-87B7-F457D73F390D}"/>
                </a:ext>
              </a:extLst>
            </p:cNvPr>
            <p:cNvSpPr txBox="1"/>
            <p:nvPr/>
          </p:nvSpPr>
          <p:spPr>
            <a:xfrm>
              <a:off x="5353018" y="2671649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816B9AC-DF0B-4A07-8403-E2FF929FFCE5}"/>
              </a:ext>
            </a:extLst>
          </p:cNvPr>
          <p:cNvGrpSpPr/>
          <p:nvPr/>
        </p:nvGrpSpPr>
        <p:grpSpPr>
          <a:xfrm>
            <a:off x="3332196" y="3508817"/>
            <a:ext cx="8277731" cy="978406"/>
            <a:chOff x="3332196" y="3508817"/>
            <a:chExt cx="8277731" cy="97840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0DA667-CB5F-400D-AB4D-FD0C309D2071}"/>
                </a:ext>
              </a:extLst>
            </p:cNvPr>
            <p:cNvSpPr/>
            <p:nvPr/>
          </p:nvSpPr>
          <p:spPr>
            <a:xfrm>
              <a:off x="3840480" y="3508817"/>
              <a:ext cx="7769447" cy="978406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F6446A-69DB-4229-98CF-6982BF9465D5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7267406-5113-4644-9EE6-36BEE81AAE98}"/>
                </a:ext>
              </a:extLst>
            </p:cNvPr>
            <p:cNvSpPr txBox="1"/>
            <p:nvPr/>
          </p:nvSpPr>
          <p:spPr>
            <a:xfrm>
              <a:off x="5376289" y="385908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提供主要資訊的大標題為純白色，深色背景中較顯眼</a:t>
              </a:r>
              <a:endParaRPr lang="en-US" dirty="0">
                <a:solidFill>
                  <a:srgbClr val="42406F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D725C-A0B8-437D-9FB9-B4821561F3E2}"/>
              </a:ext>
            </a:extLst>
          </p:cNvPr>
          <p:cNvGrpSpPr/>
          <p:nvPr/>
        </p:nvGrpSpPr>
        <p:grpSpPr>
          <a:xfrm>
            <a:off x="3332196" y="4647742"/>
            <a:ext cx="8277730" cy="978405"/>
            <a:chOff x="3332196" y="4647742"/>
            <a:chExt cx="8277730" cy="97840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AB0C877-7693-47BF-8077-FE13916DDB9D}"/>
                </a:ext>
              </a:extLst>
            </p:cNvPr>
            <p:cNvSpPr/>
            <p:nvPr/>
          </p:nvSpPr>
          <p:spPr>
            <a:xfrm>
              <a:off x="3840479" y="4647742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5142AE-EF65-418F-ACBB-0A55C4B30839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DB7E43E-BDC5-4C75-A296-C95AA7412D69}"/>
                </a:ext>
              </a:extLst>
            </p:cNvPr>
            <p:cNvSpPr txBox="1"/>
            <p:nvPr/>
          </p:nvSpPr>
          <p:spPr>
            <a:xfrm>
              <a:off x="5376289" y="4944420"/>
              <a:ext cx="440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在藍紫色系中醒目的褐色，只用在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91CFFAF-FD02-427B-9877-B095FCA97874}"/>
              </a:ext>
            </a:extLst>
          </p:cNvPr>
          <p:cNvGrpSpPr/>
          <p:nvPr/>
        </p:nvGrpSpPr>
        <p:grpSpPr>
          <a:xfrm>
            <a:off x="3332196" y="5786666"/>
            <a:ext cx="8277729" cy="978405"/>
            <a:chOff x="3332196" y="5786666"/>
            <a:chExt cx="8277729" cy="97840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9E6CEC-C695-4A0F-B372-F6BE57CD0C73}"/>
                </a:ext>
              </a:extLst>
            </p:cNvPr>
            <p:cNvSpPr/>
            <p:nvPr/>
          </p:nvSpPr>
          <p:spPr>
            <a:xfrm>
              <a:off x="3840478" y="5786666"/>
              <a:ext cx="7769447" cy="97840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1"/>
            <a:lstStyle/>
            <a:p>
              <a:pPr>
                <a:lnSpc>
                  <a:spcPct val="150000"/>
                </a:lnSpc>
              </a:pPr>
              <a:endPara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FC32EA-8E49-4F4D-8A41-7D95C9325FE5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FBD516-4502-4449-9A3A-87A0BD506EC1}"/>
                </a:ext>
              </a:extLst>
            </p:cNvPr>
            <p:cNvSpPr txBox="1"/>
            <p:nvPr/>
          </p:nvSpPr>
          <p:spPr>
            <a:xfrm>
              <a:off x="5376289" y="6092256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n w="3175">
                    <a:noFill/>
                  </a:ln>
                  <a:solidFill>
                    <a:srgbClr val="42406F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提供次要資訊的副標題為亮橙色，並附在大標題上方</a:t>
              </a:r>
              <a:endParaRPr lang="en-US" altLang="zh-TW" dirty="0">
                <a:ln w="3175">
                  <a:noFill/>
                </a:ln>
                <a:solidFill>
                  <a:srgbClr val="42406F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7593A1F6-A1C4-4786-8705-9A6117478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74597AC-C245-4F0D-9CF0-5B2AC0871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4608521" y="1876957"/>
            <a:ext cx="5987889" cy="2924083"/>
          </a:xfrm>
          <a:prstGeom prst="rect">
            <a:avLst/>
          </a:prstGeom>
          <a:ln w="66675"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3743059" y="970835"/>
            <a:ext cx="677108" cy="5096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bIns="0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lt"/>
              </a:rPr>
              <a:t>思源黑體 </a:t>
            </a:r>
            <a:r>
              <a:rPr lang="en-US" altLang="zh-TW" sz="32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Noto Sans CJK</a:t>
            </a:r>
            <a:endParaRPr lang="zh-CN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69137" y="2413985"/>
            <a:ext cx="1333500" cy="133350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cxnSpLocks/>
            <a:endCxn id="20" idx="2"/>
          </p:cNvCxnSpPr>
          <p:nvPr/>
        </p:nvCxnSpPr>
        <p:spPr>
          <a:xfrm>
            <a:off x="4608521" y="3080735"/>
            <a:ext cx="286061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57430" y="752929"/>
            <a:ext cx="923330" cy="54065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300" dirty="0">
                <a:solidFill>
                  <a:schemeClr val="bg1"/>
                </a:solidFill>
              </a:rPr>
              <a:t>無襯線字體，網頁中常見的字體之一，我們選用較細的字型，在字數較多的網頁中看起來不會擁擠</a:t>
            </a:r>
          </a:p>
        </p:txBody>
      </p:sp>
    </p:spTree>
    <p:extLst>
      <p:ext uri="{BB962C8B-B14F-4D97-AF65-F5344CB8AC3E}">
        <p14:creationId xmlns:p14="http://schemas.microsoft.com/office/powerpoint/2010/main" val="1103616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743582" y="472428"/>
            <a:ext cx="6059487" cy="5376862"/>
            <a:chOff x="3566" y="783"/>
            <a:chExt cx="3817" cy="3387"/>
          </a:xfrm>
          <a:solidFill>
            <a:schemeClr val="bg1"/>
          </a:solidFill>
        </p:grpSpPr>
        <p:grpSp>
          <p:nvGrpSpPr>
            <p:cNvPr id="40" name="Group 205"/>
            <p:cNvGrpSpPr>
              <a:grpSpLocks/>
            </p:cNvGrpSpPr>
            <p:nvPr/>
          </p:nvGrpSpPr>
          <p:grpSpPr bwMode="auto">
            <a:xfrm>
              <a:off x="3566" y="783"/>
              <a:ext cx="2856" cy="3387"/>
              <a:chOff x="3566" y="783"/>
              <a:chExt cx="2856" cy="3387"/>
            </a:xfrm>
            <a:grpFill/>
          </p:grpSpPr>
          <p:sp>
            <p:nvSpPr>
              <p:cNvPr id="233" name="Freeform 5"/>
              <p:cNvSpPr>
                <a:spLocks/>
              </p:cNvSpPr>
              <p:nvPr/>
            </p:nvSpPr>
            <p:spPr bwMode="auto">
              <a:xfrm>
                <a:off x="3571" y="7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6"/>
              <p:cNvSpPr>
                <a:spLocks/>
              </p:cNvSpPr>
              <p:nvPr/>
            </p:nvSpPr>
            <p:spPr bwMode="auto">
              <a:xfrm>
                <a:off x="3812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7"/>
              <p:cNvSpPr>
                <a:spLocks/>
              </p:cNvSpPr>
              <p:nvPr/>
            </p:nvSpPr>
            <p:spPr bwMode="auto">
              <a:xfrm>
                <a:off x="4053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8"/>
              <p:cNvSpPr>
                <a:spLocks/>
              </p:cNvSpPr>
              <p:nvPr/>
            </p:nvSpPr>
            <p:spPr bwMode="auto">
              <a:xfrm>
                <a:off x="4295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9"/>
              <p:cNvSpPr>
                <a:spLocks/>
              </p:cNvSpPr>
              <p:nvPr/>
            </p:nvSpPr>
            <p:spPr bwMode="auto">
              <a:xfrm>
                <a:off x="3691" y="93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0"/>
              <p:cNvSpPr>
                <a:spLocks/>
              </p:cNvSpPr>
              <p:nvPr/>
            </p:nvSpPr>
            <p:spPr bwMode="auto">
              <a:xfrm>
                <a:off x="3933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"/>
              <p:cNvSpPr>
                <a:spLocks/>
              </p:cNvSpPr>
              <p:nvPr/>
            </p:nvSpPr>
            <p:spPr bwMode="auto">
              <a:xfrm>
                <a:off x="4174" y="93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"/>
              <p:cNvSpPr>
                <a:spLocks/>
              </p:cNvSpPr>
              <p:nvPr/>
            </p:nvSpPr>
            <p:spPr bwMode="auto">
              <a:xfrm>
                <a:off x="4418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3"/>
              <p:cNvSpPr>
                <a:spLocks/>
              </p:cNvSpPr>
              <p:nvPr/>
            </p:nvSpPr>
            <p:spPr bwMode="auto">
              <a:xfrm>
                <a:off x="3571" y="107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4"/>
              <p:cNvSpPr>
                <a:spLocks/>
              </p:cNvSpPr>
              <p:nvPr/>
            </p:nvSpPr>
            <p:spPr bwMode="auto">
              <a:xfrm>
                <a:off x="3812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5"/>
              <p:cNvSpPr>
                <a:spLocks/>
              </p:cNvSpPr>
              <p:nvPr/>
            </p:nvSpPr>
            <p:spPr bwMode="auto">
              <a:xfrm>
                <a:off x="4053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"/>
              <p:cNvSpPr>
                <a:spLocks/>
              </p:cNvSpPr>
              <p:nvPr/>
            </p:nvSpPr>
            <p:spPr bwMode="auto">
              <a:xfrm>
                <a:off x="4295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7"/>
              <p:cNvSpPr>
                <a:spLocks/>
              </p:cNvSpPr>
              <p:nvPr/>
            </p:nvSpPr>
            <p:spPr bwMode="auto">
              <a:xfrm>
                <a:off x="3691" y="121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8"/>
              <p:cNvSpPr>
                <a:spLocks/>
              </p:cNvSpPr>
              <p:nvPr/>
            </p:nvSpPr>
            <p:spPr bwMode="auto">
              <a:xfrm>
                <a:off x="3933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4174" y="121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0"/>
              <p:cNvSpPr>
                <a:spLocks/>
              </p:cNvSpPr>
              <p:nvPr/>
            </p:nvSpPr>
            <p:spPr bwMode="auto">
              <a:xfrm>
                <a:off x="4418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1"/>
              <p:cNvSpPr>
                <a:spLocks/>
              </p:cNvSpPr>
              <p:nvPr/>
            </p:nvSpPr>
            <p:spPr bwMode="auto">
              <a:xfrm>
                <a:off x="3566" y="1361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"/>
              <p:cNvSpPr>
                <a:spLocks/>
              </p:cNvSpPr>
              <p:nvPr/>
            </p:nvSpPr>
            <p:spPr bwMode="auto">
              <a:xfrm>
                <a:off x="3807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"/>
              <p:cNvSpPr>
                <a:spLocks/>
              </p:cNvSpPr>
              <p:nvPr/>
            </p:nvSpPr>
            <p:spPr bwMode="auto">
              <a:xfrm>
                <a:off x="4049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4"/>
              <p:cNvSpPr>
                <a:spLocks/>
              </p:cNvSpPr>
              <p:nvPr/>
            </p:nvSpPr>
            <p:spPr bwMode="auto">
              <a:xfrm>
                <a:off x="4290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5"/>
              <p:cNvSpPr>
                <a:spLocks/>
              </p:cNvSpPr>
              <p:nvPr/>
            </p:nvSpPr>
            <p:spPr bwMode="auto">
              <a:xfrm>
                <a:off x="3687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6"/>
              <p:cNvSpPr>
                <a:spLocks/>
              </p:cNvSpPr>
              <p:nvPr/>
            </p:nvSpPr>
            <p:spPr bwMode="auto">
              <a:xfrm>
                <a:off x="3928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7"/>
              <p:cNvSpPr>
                <a:spLocks/>
              </p:cNvSpPr>
              <p:nvPr/>
            </p:nvSpPr>
            <p:spPr bwMode="auto">
              <a:xfrm>
                <a:off x="4169" y="1508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8"/>
              <p:cNvSpPr>
                <a:spLocks/>
              </p:cNvSpPr>
              <p:nvPr/>
            </p:nvSpPr>
            <p:spPr bwMode="auto">
              <a:xfrm>
                <a:off x="4413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9"/>
              <p:cNvSpPr>
                <a:spLocks/>
              </p:cNvSpPr>
              <p:nvPr/>
            </p:nvSpPr>
            <p:spPr bwMode="auto">
              <a:xfrm>
                <a:off x="3571" y="164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30"/>
              <p:cNvSpPr>
                <a:spLocks/>
              </p:cNvSpPr>
              <p:nvPr/>
            </p:nvSpPr>
            <p:spPr bwMode="auto">
              <a:xfrm>
                <a:off x="3812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31"/>
              <p:cNvSpPr>
                <a:spLocks/>
              </p:cNvSpPr>
              <p:nvPr/>
            </p:nvSpPr>
            <p:spPr bwMode="auto">
              <a:xfrm>
                <a:off x="4053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32"/>
              <p:cNvSpPr>
                <a:spLocks/>
              </p:cNvSpPr>
              <p:nvPr/>
            </p:nvSpPr>
            <p:spPr bwMode="auto">
              <a:xfrm>
                <a:off x="4295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33"/>
              <p:cNvSpPr>
                <a:spLocks/>
              </p:cNvSpPr>
              <p:nvPr/>
            </p:nvSpPr>
            <p:spPr bwMode="auto">
              <a:xfrm>
                <a:off x="3691" y="179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34"/>
              <p:cNvSpPr>
                <a:spLocks/>
              </p:cNvSpPr>
              <p:nvPr/>
            </p:nvSpPr>
            <p:spPr bwMode="auto">
              <a:xfrm>
                <a:off x="3933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35"/>
              <p:cNvSpPr>
                <a:spLocks/>
              </p:cNvSpPr>
              <p:nvPr/>
            </p:nvSpPr>
            <p:spPr bwMode="auto">
              <a:xfrm>
                <a:off x="4174" y="179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36"/>
              <p:cNvSpPr>
                <a:spLocks/>
              </p:cNvSpPr>
              <p:nvPr/>
            </p:nvSpPr>
            <p:spPr bwMode="auto">
              <a:xfrm>
                <a:off x="4418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37"/>
              <p:cNvSpPr>
                <a:spLocks/>
              </p:cNvSpPr>
              <p:nvPr/>
            </p:nvSpPr>
            <p:spPr bwMode="auto">
              <a:xfrm>
                <a:off x="3571" y="193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38"/>
              <p:cNvSpPr>
                <a:spLocks/>
              </p:cNvSpPr>
              <p:nvPr/>
            </p:nvSpPr>
            <p:spPr bwMode="auto">
              <a:xfrm>
                <a:off x="3812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39"/>
              <p:cNvSpPr>
                <a:spLocks/>
              </p:cNvSpPr>
              <p:nvPr/>
            </p:nvSpPr>
            <p:spPr bwMode="auto">
              <a:xfrm>
                <a:off x="4053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40"/>
              <p:cNvSpPr>
                <a:spLocks/>
              </p:cNvSpPr>
              <p:nvPr/>
            </p:nvSpPr>
            <p:spPr bwMode="auto">
              <a:xfrm>
                <a:off x="4295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41"/>
              <p:cNvSpPr>
                <a:spLocks/>
              </p:cNvSpPr>
              <p:nvPr/>
            </p:nvSpPr>
            <p:spPr bwMode="auto">
              <a:xfrm>
                <a:off x="3691" y="20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42"/>
              <p:cNvSpPr>
                <a:spLocks/>
              </p:cNvSpPr>
              <p:nvPr/>
            </p:nvSpPr>
            <p:spPr bwMode="auto">
              <a:xfrm>
                <a:off x="3933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43"/>
              <p:cNvSpPr>
                <a:spLocks/>
              </p:cNvSpPr>
              <p:nvPr/>
            </p:nvSpPr>
            <p:spPr bwMode="auto">
              <a:xfrm>
                <a:off x="4174" y="20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44"/>
              <p:cNvSpPr>
                <a:spLocks/>
              </p:cNvSpPr>
              <p:nvPr/>
            </p:nvSpPr>
            <p:spPr bwMode="auto">
              <a:xfrm>
                <a:off x="4418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45"/>
              <p:cNvSpPr>
                <a:spLocks/>
              </p:cNvSpPr>
              <p:nvPr/>
            </p:nvSpPr>
            <p:spPr bwMode="auto">
              <a:xfrm>
                <a:off x="3571" y="222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46"/>
              <p:cNvSpPr>
                <a:spLocks/>
              </p:cNvSpPr>
              <p:nvPr/>
            </p:nvSpPr>
            <p:spPr bwMode="auto">
              <a:xfrm>
                <a:off x="3812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47"/>
              <p:cNvSpPr>
                <a:spLocks/>
              </p:cNvSpPr>
              <p:nvPr/>
            </p:nvSpPr>
            <p:spPr bwMode="auto">
              <a:xfrm>
                <a:off x="4053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48"/>
              <p:cNvSpPr>
                <a:spLocks/>
              </p:cNvSpPr>
              <p:nvPr/>
            </p:nvSpPr>
            <p:spPr bwMode="auto">
              <a:xfrm>
                <a:off x="4295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3691" y="2369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50"/>
              <p:cNvSpPr>
                <a:spLocks/>
              </p:cNvSpPr>
              <p:nvPr/>
            </p:nvSpPr>
            <p:spPr bwMode="auto">
              <a:xfrm>
                <a:off x="3933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51"/>
              <p:cNvSpPr>
                <a:spLocks/>
              </p:cNvSpPr>
              <p:nvPr/>
            </p:nvSpPr>
            <p:spPr bwMode="auto">
              <a:xfrm>
                <a:off x="4174" y="2369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52"/>
              <p:cNvSpPr>
                <a:spLocks/>
              </p:cNvSpPr>
              <p:nvPr/>
            </p:nvSpPr>
            <p:spPr bwMode="auto">
              <a:xfrm>
                <a:off x="4418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53"/>
              <p:cNvSpPr>
                <a:spLocks/>
              </p:cNvSpPr>
              <p:nvPr/>
            </p:nvSpPr>
            <p:spPr bwMode="auto">
              <a:xfrm>
                <a:off x="4531" y="78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54"/>
              <p:cNvSpPr>
                <a:spLocks/>
              </p:cNvSpPr>
              <p:nvPr/>
            </p:nvSpPr>
            <p:spPr bwMode="auto">
              <a:xfrm>
                <a:off x="4773" y="78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55"/>
              <p:cNvSpPr>
                <a:spLocks/>
              </p:cNvSpPr>
              <p:nvPr/>
            </p:nvSpPr>
            <p:spPr bwMode="auto">
              <a:xfrm>
                <a:off x="5014" y="7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56"/>
              <p:cNvSpPr>
                <a:spLocks/>
              </p:cNvSpPr>
              <p:nvPr/>
            </p:nvSpPr>
            <p:spPr bwMode="auto">
              <a:xfrm>
                <a:off x="5258" y="7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57"/>
              <p:cNvSpPr>
                <a:spLocks/>
              </p:cNvSpPr>
              <p:nvPr/>
            </p:nvSpPr>
            <p:spPr bwMode="auto">
              <a:xfrm>
                <a:off x="4652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58"/>
              <p:cNvSpPr>
                <a:spLocks/>
              </p:cNvSpPr>
              <p:nvPr/>
            </p:nvSpPr>
            <p:spPr bwMode="auto">
              <a:xfrm>
                <a:off x="4893" y="93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59"/>
              <p:cNvSpPr>
                <a:spLocks/>
              </p:cNvSpPr>
              <p:nvPr/>
            </p:nvSpPr>
            <p:spPr bwMode="auto">
              <a:xfrm>
                <a:off x="5137" y="93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60"/>
              <p:cNvSpPr>
                <a:spLocks/>
              </p:cNvSpPr>
              <p:nvPr/>
            </p:nvSpPr>
            <p:spPr bwMode="auto">
              <a:xfrm>
                <a:off x="5379" y="93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61"/>
              <p:cNvSpPr>
                <a:spLocks/>
              </p:cNvSpPr>
              <p:nvPr/>
            </p:nvSpPr>
            <p:spPr bwMode="auto">
              <a:xfrm>
                <a:off x="4531" y="107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62"/>
              <p:cNvSpPr>
                <a:spLocks/>
              </p:cNvSpPr>
              <p:nvPr/>
            </p:nvSpPr>
            <p:spPr bwMode="auto">
              <a:xfrm>
                <a:off x="4773" y="107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63"/>
              <p:cNvSpPr>
                <a:spLocks/>
              </p:cNvSpPr>
              <p:nvPr/>
            </p:nvSpPr>
            <p:spPr bwMode="auto">
              <a:xfrm>
                <a:off x="5014" y="107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64"/>
              <p:cNvSpPr>
                <a:spLocks/>
              </p:cNvSpPr>
              <p:nvPr/>
            </p:nvSpPr>
            <p:spPr bwMode="auto">
              <a:xfrm>
                <a:off x="5258" y="107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65"/>
              <p:cNvSpPr>
                <a:spLocks/>
              </p:cNvSpPr>
              <p:nvPr/>
            </p:nvSpPr>
            <p:spPr bwMode="auto">
              <a:xfrm>
                <a:off x="4652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66"/>
              <p:cNvSpPr>
                <a:spLocks/>
              </p:cNvSpPr>
              <p:nvPr/>
            </p:nvSpPr>
            <p:spPr bwMode="auto">
              <a:xfrm>
                <a:off x="4893" y="121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67"/>
              <p:cNvSpPr>
                <a:spLocks/>
              </p:cNvSpPr>
              <p:nvPr/>
            </p:nvSpPr>
            <p:spPr bwMode="auto">
              <a:xfrm>
                <a:off x="5137" y="121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68"/>
              <p:cNvSpPr>
                <a:spLocks/>
              </p:cNvSpPr>
              <p:nvPr/>
            </p:nvSpPr>
            <p:spPr bwMode="auto">
              <a:xfrm>
                <a:off x="5379" y="121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69"/>
              <p:cNvSpPr>
                <a:spLocks/>
              </p:cNvSpPr>
              <p:nvPr/>
            </p:nvSpPr>
            <p:spPr bwMode="auto">
              <a:xfrm>
                <a:off x="4527" y="1361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70"/>
              <p:cNvSpPr>
                <a:spLocks/>
              </p:cNvSpPr>
              <p:nvPr/>
            </p:nvSpPr>
            <p:spPr bwMode="auto">
              <a:xfrm>
                <a:off x="4768" y="1361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71"/>
              <p:cNvSpPr>
                <a:spLocks/>
              </p:cNvSpPr>
              <p:nvPr/>
            </p:nvSpPr>
            <p:spPr bwMode="auto">
              <a:xfrm>
                <a:off x="5009" y="1361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72"/>
              <p:cNvSpPr>
                <a:spLocks/>
              </p:cNvSpPr>
              <p:nvPr/>
            </p:nvSpPr>
            <p:spPr bwMode="auto">
              <a:xfrm>
                <a:off x="5253" y="1361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73"/>
              <p:cNvSpPr>
                <a:spLocks/>
              </p:cNvSpPr>
              <p:nvPr/>
            </p:nvSpPr>
            <p:spPr bwMode="auto">
              <a:xfrm>
                <a:off x="4647" y="1508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74"/>
              <p:cNvSpPr>
                <a:spLocks/>
              </p:cNvSpPr>
              <p:nvPr/>
            </p:nvSpPr>
            <p:spPr bwMode="auto">
              <a:xfrm>
                <a:off x="4889" y="1508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75"/>
              <p:cNvSpPr>
                <a:spLocks/>
              </p:cNvSpPr>
              <p:nvPr/>
            </p:nvSpPr>
            <p:spPr bwMode="auto">
              <a:xfrm>
                <a:off x="5132" y="1508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76"/>
              <p:cNvSpPr>
                <a:spLocks/>
              </p:cNvSpPr>
              <p:nvPr/>
            </p:nvSpPr>
            <p:spPr bwMode="auto">
              <a:xfrm>
                <a:off x="5374" y="1508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77"/>
              <p:cNvSpPr>
                <a:spLocks/>
              </p:cNvSpPr>
              <p:nvPr/>
            </p:nvSpPr>
            <p:spPr bwMode="auto">
              <a:xfrm>
                <a:off x="4531" y="164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78"/>
              <p:cNvSpPr>
                <a:spLocks/>
              </p:cNvSpPr>
              <p:nvPr/>
            </p:nvSpPr>
            <p:spPr bwMode="auto">
              <a:xfrm>
                <a:off x="4773" y="164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79"/>
              <p:cNvSpPr>
                <a:spLocks/>
              </p:cNvSpPr>
              <p:nvPr/>
            </p:nvSpPr>
            <p:spPr bwMode="auto">
              <a:xfrm>
                <a:off x="5014" y="164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80"/>
              <p:cNvSpPr>
                <a:spLocks/>
              </p:cNvSpPr>
              <p:nvPr/>
            </p:nvSpPr>
            <p:spPr bwMode="auto">
              <a:xfrm>
                <a:off x="5258" y="164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81"/>
              <p:cNvSpPr>
                <a:spLocks/>
              </p:cNvSpPr>
              <p:nvPr/>
            </p:nvSpPr>
            <p:spPr bwMode="auto">
              <a:xfrm>
                <a:off x="4652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82"/>
              <p:cNvSpPr>
                <a:spLocks/>
              </p:cNvSpPr>
              <p:nvPr/>
            </p:nvSpPr>
            <p:spPr bwMode="auto">
              <a:xfrm>
                <a:off x="4893" y="179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83"/>
              <p:cNvSpPr>
                <a:spLocks/>
              </p:cNvSpPr>
              <p:nvPr/>
            </p:nvSpPr>
            <p:spPr bwMode="auto">
              <a:xfrm>
                <a:off x="5137" y="179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84"/>
              <p:cNvSpPr>
                <a:spLocks/>
              </p:cNvSpPr>
              <p:nvPr/>
            </p:nvSpPr>
            <p:spPr bwMode="auto">
              <a:xfrm>
                <a:off x="5379" y="179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85"/>
              <p:cNvSpPr>
                <a:spLocks/>
              </p:cNvSpPr>
              <p:nvPr/>
            </p:nvSpPr>
            <p:spPr bwMode="auto">
              <a:xfrm>
                <a:off x="4531" y="193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86"/>
              <p:cNvSpPr>
                <a:spLocks/>
              </p:cNvSpPr>
              <p:nvPr/>
            </p:nvSpPr>
            <p:spPr bwMode="auto">
              <a:xfrm>
                <a:off x="4773" y="193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87"/>
              <p:cNvSpPr>
                <a:spLocks/>
              </p:cNvSpPr>
              <p:nvPr/>
            </p:nvSpPr>
            <p:spPr bwMode="auto">
              <a:xfrm>
                <a:off x="5014" y="193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88"/>
              <p:cNvSpPr>
                <a:spLocks/>
              </p:cNvSpPr>
              <p:nvPr/>
            </p:nvSpPr>
            <p:spPr bwMode="auto">
              <a:xfrm>
                <a:off x="5258" y="193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89"/>
              <p:cNvSpPr>
                <a:spLocks/>
              </p:cNvSpPr>
              <p:nvPr/>
            </p:nvSpPr>
            <p:spPr bwMode="auto">
              <a:xfrm>
                <a:off x="4652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90"/>
              <p:cNvSpPr>
                <a:spLocks/>
              </p:cNvSpPr>
              <p:nvPr/>
            </p:nvSpPr>
            <p:spPr bwMode="auto">
              <a:xfrm>
                <a:off x="4893" y="208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91"/>
              <p:cNvSpPr>
                <a:spLocks/>
              </p:cNvSpPr>
              <p:nvPr/>
            </p:nvSpPr>
            <p:spPr bwMode="auto">
              <a:xfrm>
                <a:off x="5137" y="208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92"/>
              <p:cNvSpPr>
                <a:spLocks/>
              </p:cNvSpPr>
              <p:nvPr/>
            </p:nvSpPr>
            <p:spPr bwMode="auto">
              <a:xfrm>
                <a:off x="5379" y="208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93"/>
              <p:cNvSpPr>
                <a:spLocks/>
              </p:cNvSpPr>
              <p:nvPr/>
            </p:nvSpPr>
            <p:spPr bwMode="auto">
              <a:xfrm>
                <a:off x="4531" y="222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94"/>
              <p:cNvSpPr>
                <a:spLocks/>
              </p:cNvSpPr>
              <p:nvPr/>
            </p:nvSpPr>
            <p:spPr bwMode="auto">
              <a:xfrm>
                <a:off x="4773" y="222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95"/>
              <p:cNvSpPr>
                <a:spLocks/>
              </p:cNvSpPr>
              <p:nvPr/>
            </p:nvSpPr>
            <p:spPr bwMode="auto">
              <a:xfrm>
                <a:off x="5014" y="222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96"/>
              <p:cNvSpPr>
                <a:spLocks/>
              </p:cNvSpPr>
              <p:nvPr/>
            </p:nvSpPr>
            <p:spPr bwMode="auto">
              <a:xfrm>
                <a:off x="5258" y="222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97"/>
              <p:cNvSpPr>
                <a:spLocks/>
              </p:cNvSpPr>
              <p:nvPr/>
            </p:nvSpPr>
            <p:spPr bwMode="auto">
              <a:xfrm>
                <a:off x="4652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98"/>
              <p:cNvSpPr>
                <a:spLocks/>
              </p:cNvSpPr>
              <p:nvPr/>
            </p:nvSpPr>
            <p:spPr bwMode="auto">
              <a:xfrm>
                <a:off x="4893" y="2369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99"/>
              <p:cNvSpPr>
                <a:spLocks/>
              </p:cNvSpPr>
              <p:nvPr/>
            </p:nvSpPr>
            <p:spPr bwMode="auto">
              <a:xfrm>
                <a:off x="5137" y="2369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00"/>
              <p:cNvSpPr>
                <a:spLocks/>
              </p:cNvSpPr>
              <p:nvPr/>
            </p:nvSpPr>
            <p:spPr bwMode="auto">
              <a:xfrm>
                <a:off x="5379" y="2369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01"/>
              <p:cNvSpPr>
                <a:spLocks/>
              </p:cNvSpPr>
              <p:nvPr/>
            </p:nvSpPr>
            <p:spPr bwMode="auto">
              <a:xfrm>
                <a:off x="3571" y="252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02"/>
              <p:cNvSpPr>
                <a:spLocks/>
              </p:cNvSpPr>
              <p:nvPr/>
            </p:nvSpPr>
            <p:spPr bwMode="auto">
              <a:xfrm>
                <a:off x="3812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03"/>
              <p:cNvSpPr>
                <a:spLocks/>
              </p:cNvSpPr>
              <p:nvPr/>
            </p:nvSpPr>
            <p:spPr bwMode="auto">
              <a:xfrm>
                <a:off x="4053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4"/>
              <p:cNvSpPr>
                <a:spLocks/>
              </p:cNvSpPr>
              <p:nvPr/>
            </p:nvSpPr>
            <p:spPr bwMode="auto">
              <a:xfrm>
                <a:off x="4295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05"/>
              <p:cNvSpPr>
                <a:spLocks/>
              </p:cNvSpPr>
              <p:nvPr/>
            </p:nvSpPr>
            <p:spPr bwMode="auto">
              <a:xfrm>
                <a:off x="3691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06"/>
              <p:cNvSpPr>
                <a:spLocks/>
              </p:cNvSpPr>
              <p:nvPr/>
            </p:nvSpPr>
            <p:spPr bwMode="auto">
              <a:xfrm>
                <a:off x="3933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07"/>
              <p:cNvSpPr>
                <a:spLocks/>
              </p:cNvSpPr>
              <p:nvPr/>
            </p:nvSpPr>
            <p:spPr bwMode="auto">
              <a:xfrm>
                <a:off x="4174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08"/>
              <p:cNvSpPr>
                <a:spLocks/>
              </p:cNvSpPr>
              <p:nvPr/>
            </p:nvSpPr>
            <p:spPr bwMode="auto">
              <a:xfrm>
                <a:off x="4418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09"/>
              <p:cNvSpPr>
                <a:spLocks/>
              </p:cNvSpPr>
              <p:nvPr/>
            </p:nvSpPr>
            <p:spPr bwMode="auto">
              <a:xfrm>
                <a:off x="3571" y="2816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10"/>
              <p:cNvSpPr>
                <a:spLocks/>
              </p:cNvSpPr>
              <p:nvPr/>
            </p:nvSpPr>
            <p:spPr bwMode="auto">
              <a:xfrm>
                <a:off x="3812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11"/>
              <p:cNvSpPr>
                <a:spLocks/>
              </p:cNvSpPr>
              <p:nvPr/>
            </p:nvSpPr>
            <p:spPr bwMode="auto">
              <a:xfrm>
                <a:off x="4053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12"/>
              <p:cNvSpPr>
                <a:spLocks/>
              </p:cNvSpPr>
              <p:nvPr/>
            </p:nvSpPr>
            <p:spPr bwMode="auto">
              <a:xfrm>
                <a:off x="4295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13"/>
              <p:cNvSpPr>
                <a:spLocks/>
              </p:cNvSpPr>
              <p:nvPr/>
            </p:nvSpPr>
            <p:spPr bwMode="auto">
              <a:xfrm>
                <a:off x="3691" y="296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14"/>
              <p:cNvSpPr>
                <a:spLocks/>
              </p:cNvSpPr>
              <p:nvPr/>
            </p:nvSpPr>
            <p:spPr bwMode="auto">
              <a:xfrm>
                <a:off x="3933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15"/>
              <p:cNvSpPr>
                <a:spLocks/>
              </p:cNvSpPr>
              <p:nvPr/>
            </p:nvSpPr>
            <p:spPr bwMode="auto">
              <a:xfrm>
                <a:off x="4174" y="296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16"/>
              <p:cNvSpPr>
                <a:spLocks/>
              </p:cNvSpPr>
              <p:nvPr/>
            </p:nvSpPr>
            <p:spPr bwMode="auto">
              <a:xfrm>
                <a:off x="4418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17"/>
              <p:cNvSpPr>
                <a:spLocks/>
              </p:cNvSpPr>
              <p:nvPr/>
            </p:nvSpPr>
            <p:spPr bwMode="auto">
              <a:xfrm>
                <a:off x="3566" y="3105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18"/>
              <p:cNvSpPr>
                <a:spLocks/>
              </p:cNvSpPr>
              <p:nvPr/>
            </p:nvSpPr>
            <p:spPr bwMode="auto">
              <a:xfrm>
                <a:off x="3807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19"/>
              <p:cNvSpPr>
                <a:spLocks/>
              </p:cNvSpPr>
              <p:nvPr/>
            </p:nvSpPr>
            <p:spPr bwMode="auto">
              <a:xfrm>
                <a:off x="4049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0"/>
              <p:cNvSpPr>
                <a:spLocks/>
              </p:cNvSpPr>
              <p:nvPr/>
            </p:nvSpPr>
            <p:spPr bwMode="auto">
              <a:xfrm>
                <a:off x="4290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1"/>
              <p:cNvSpPr>
                <a:spLocks/>
              </p:cNvSpPr>
              <p:nvPr/>
            </p:nvSpPr>
            <p:spPr bwMode="auto">
              <a:xfrm>
                <a:off x="3687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2"/>
              <p:cNvSpPr>
                <a:spLocks/>
              </p:cNvSpPr>
              <p:nvPr/>
            </p:nvSpPr>
            <p:spPr bwMode="auto">
              <a:xfrm>
                <a:off x="3928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3"/>
              <p:cNvSpPr>
                <a:spLocks/>
              </p:cNvSpPr>
              <p:nvPr/>
            </p:nvSpPr>
            <p:spPr bwMode="auto">
              <a:xfrm>
                <a:off x="4169" y="3252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4"/>
              <p:cNvSpPr>
                <a:spLocks/>
              </p:cNvSpPr>
              <p:nvPr/>
            </p:nvSpPr>
            <p:spPr bwMode="auto">
              <a:xfrm>
                <a:off x="4413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25"/>
              <p:cNvSpPr>
                <a:spLocks/>
              </p:cNvSpPr>
              <p:nvPr/>
            </p:nvSpPr>
            <p:spPr bwMode="auto">
              <a:xfrm>
                <a:off x="3571" y="3392"/>
                <a:ext cx="71" cy="56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6"/>
              <p:cNvSpPr>
                <a:spLocks/>
              </p:cNvSpPr>
              <p:nvPr/>
            </p:nvSpPr>
            <p:spPr bwMode="auto">
              <a:xfrm>
                <a:off x="3812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7"/>
              <p:cNvSpPr>
                <a:spLocks/>
              </p:cNvSpPr>
              <p:nvPr/>
            </p:nvSpPr>
            <p:spPr bwMode="auto">
              <a:xfrm>
                <a:off x="4053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8"/>
              <p:cNvSpPr>
                <a:spLocks/>
              </p:cNvSpPr>
              <p:nvPr/>
            </p:nvSpPr>
            <p:spPr bwMode="auto">
              <a:xfrm>
                <a:off x="4295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9"/>
              <p:cNvSpPr>
                <a:spLocks/>
              </p:cNvSpPr>
              <p:nvPr/>
            </p:nvSpPr>
            <p:spPr bwMode="auto">
              <a:xfrm>
                <a:off x="3691" y="353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30"/>
              <p:cNvSpPr>
                <a:spLocks/>
              </p:cNvSpPr>
              <p:nvPr/>
            </p:nvSpPr>
            <p:spPr bwMode="auto">
              <a:xfrm>
                <a:off x="3933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31"/>
              <p:cNvSpPr>
                <a:spLocks/>
              </p:cNvSpPr>
              <p:nvPr/>
            </p:nvSpPr>
            <p:spPr bwMode="auto">
              <a:xfrm>
                <a:off x="4174" y="353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32"/>
              <p:cNvSpPr>
                <a:spLocks/>
              </p:cNvSpPr>
              <p:nvPr/>
            </p:nvSpPr>
            <p:spPr bwMode="auto">
              <a:xfrm>
                <a:off x="4418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33"/>
              <p:cNvSpPr>
                <a:spLocks/>
              </p:cNvSpPr>
              <p:nvPr/>
            </p:nvSpPr>
            <p:spPr bwMode="auto">
              <a:xfrm>
                <a:off x="3571" y="3680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34"/>
              <p:cNvSpPr>
                <a:spLocks/>
              </p:cNvSpPr>
              <p:nvPr/>
            </p:nvSpPr>
            <p:spPr bwMode="auto">
              <a:xfrm>
                <a:off x="3812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35"/>
              <p:cNvSpPr>
                <a:spLocks/>
              </p:cNvSpPr>
              <p:nvPr/>
            </p:nvSpPr>
            <p:spPr bwMode="auto">
              <a:xfrm>
                <a:off x="4053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36"/>
              <p:cNvSpPr>
                <a:spLocks/>
              </p:cNvSpPr>
              <p:nvPr/>
            </p:nvSpPr>
            <p:spPr bwMode="auto">
              <a:xfrm>
                <a:off x="4295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37"/>
              <p:cNvSpPr>
                <a:spLocks/>
              </p:cNvSpPr>
              <p:nvPr/>
            </p:nvSpPr>
            <p:spPr bwMode="auto">
              <a:xfrm>
                <a:off x="3691" y="382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38"/>
              <p:cNvSpPr>
                <a:spLocks/>
              </p:cNvSpPr>
              <p:nvPr/>
            </p:nvSpPr>
            <p:spPr bwMode="auto">
              <a:xfrm>
                <a:off x="3933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39"/>
              <p:cNvSpPr>
                <a:spLocks/>
              </p:cNvSpPr>
              <p:nvPr/>
            </p:nvSpPr>
            <p:spPr bwMode="auto">
              <a:xfrm>
                <a:off x="4174" y="382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40"/>
              <p:cNvSpPr>
                <a:spLocks/>
              </p:cNvSpPr>
              <p:nvPr/>
            </p:nvSpPr>
            <p:spPr bwMode="auto">
              <a:xfrm>
                <a:off x="4418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41"/>
              <p:cNvSpPr>
                <a:spLocks/>
              </p:cNvSpPr>
              <p:nvPr/>
            </p:nvSpPr>
            <p:spPr bwMode="auto">
              <a:xfrm>
                <a:off x="3571" y="396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42"/>
              <p:cNvSpPr>
                <a:spLocks/>
              </p:cNvSpPr>
              <p:nvPr/>
            </p:nvSpPr>
            <p:spPr bwMode="auto">
              <a:xfrm>
                <a:off x="3812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43"/>
              <p:cNvSpPr>
                <a:spLocks/>
              </p:cNvSpPr>
              <p:nvPr/>
            </p:nvSpPr>
            <p:spPr bwMode="auto">
              <a:xfrm>
                <a:off x="4053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44"/>
              <p:cNvSpPr>
                <a:spLocks/>
              </p:cNvSpPr>
              <p:nvPr/>
            </p:nvSpPr>
            <p:spPr bwMode="auto">
              <a:xfrm>
                <a:off x="4295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45"/>
              <p:cNvSpPr>
                <a:spLocks/>
              </p:cNvSpPr>
              <p:nvPr/>
            </p:nvSpPr>
            <p:spPr bwMode="auto">
              <a:xfrm>
                <a:off x="3691" y="4113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46"/>
              <p:cNvSpPr>
                <a:spLocks/>
              </p:cNvSpPr>
              <p:nvPr/>
            </p:nvSpPr>
            <p:spPr bwMode="auto">
              <a:xfrm>
                <a:off x="3933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47"/>
              <p:cNvSpPr>
                <a:spLocks/>
              </p:cNvSpPr>
              <p:nvPr/>
            </p:nvSpPr>
            <p:spPr bwMode="auto">
              <a:xfrm>
                <a:off x="4174" y="4113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48"/>
              <p:cNvSpPr>
                <a:spLocks/>
              </p:cNvSpPr>
              <p:nvPr/>
            </p:nvSpPr>
            <p:spPr bwMode="auto">
              <a:xfrm>
                <a:off x="4418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49"/>
              <p:cNvSpPr>
                <a:spLocks/>
              </p:cNvSpPr>
              <p:nvPr/>
            </p:nvSpPr>
            <p:spPr bwMode="auto">
              <a:xfrm>
                <a:off x="4531" y="2528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50"/>
              <p:cNvSpPr>
                <a:spLocks/>
              </p:cNvSpPr>
              <p:nvPr/>
            </p:nvSpPr>
            <p:spPr bwMode="auto">
              <a:xfrm>
                <a:off x="477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51"/>
              <p:cNvSpPr>
                <a:spLocks/>
              </p:cNvSpPr>
              <p:nvPr/>
            </p:nvSpPr>
            <p:spPr bwMode="auto">
              <a:xfrm>
                <a:off x="5014" y="252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52"/>
              <p:cNvSpPr>
                <a:spLocks/>
              </p:cNvSpPr>
              <p:nvPr/>
            </p:nvSpPr>
            <p:spPr bwMode="auto">
              <a:xfrm>
                <a:off x="525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53"/>
              <p:cNvSpPr>
                <a:spLocks/>
              </p:cNvSpPr>
              <p:nvPr/>
            </p:nvSpPr>
            <p:spPr bwMode="auto">
              <a:xfrm>
                <a:off x="4652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54"/>
              <p:cNvSpPr>
                <a:spLocks/>
              </p:cNvSpPr>
              <p:nvPr/>
            </p:nvSpPr>
            <p:spPr bwMode="auto">
              <a:xfrm>
                <a:off x="4893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55"/>
              <p:cNvSpPr>
                <a:spLocks/>
              </p:cNvSpPr>
              <p:nvPr/>
            </p:nvSpPr>
            <p:spPr bwMode="auto">
              <a:xfrm>
                <a:off x="5137" y="2674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56"/>
              <p:cNvSpPr>
                <a:spLocks/>
              </p:cNvSpPr>
              <p:nvPr/>
            </p:nvSpPr>
            <p:spPr bwMode="auto">
              <a:xfrm>
                <a:off x="5379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57"/>
              <p:cNvSpPr>
                <a:spLocks/>
              </p:cNvSpPr>
              <p:nvPr/>
            </p:nvSpPr>
            <p:spPr bwMode="auto">
              <a:xfrm>
                <a:off x="4531" y="2816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58"/>
              <p:cNvSpPr>
                <a:spLocks/>
              </p:cNvSpPr>
              <p:nvPr/>
            </p:nvSpPr>
            <p:spPr bwMode="auto">
              <a:xfrm>
                <a:off x="4773" y="2816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59"/>
              <p:cNvSpPr>
                <a:spLocks/>
              </p:cNvSpPr>
              <p:nvPr/>
            </p:nvSpPr>
            <p:spPr bwMode="auto">
              <a:xfrm>
                <a:off x="5014" y="2816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60"/>
              <p:cNvSpPr>
                <a:spLocks/>
              </p:cNvSpPr>
              <p:nvPr/>
            </p:nvSpPr>
            <p:spPr bwMode="auto">
              <a:xfrm>
                <a:off x="5258" y="2816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61"/>
              <p:cNvSpPr>
                <a:spLocks/>
              </p:cNvSpPr>
              <p:nvPr/>
            </p:nvSpPr>
            <p:spPr bwMode="auto">
              <a:xfrm>
                <a:off x="4652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62"/>
              <p:cNvSpPr>
                <a:spLocks/>
              </p:cNvSpPr>
              <p:nvPr/>
            </p:nvSpPr>
            <p:spPr bwMode="auto">
              <a:xfrm>
                <a:off x="4893" y="296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63"/>
              <p:cNvSpPr>
                <a:spLocks/>
              </p:cNvSpPr>
              <p:nvPr/>
            </p:nvSpPr>
            <p:spPr bwMode="auto">
              <a:xfrm>
                <a:off x="5137" y="296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64"/>
              <p:cNvSpPr>
                <a:spLocks/>
              </p:cNvSpPr>
              <p:nvPr/>
            </p:nvSpPr>
            <p:spPr bwMode="auto">
              <a:xfrm>
                <a:off x="5379" y="296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65"/>
              <p:cNvSpPr>
                <a:spLocks/>
              </p:cNvSpPr>
              <p:nvPr/>
            </p:nvSpPr>
            <p:spPr bwMode="auto">
              <a:xfrm>
                <a:off x="4527" y="3105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66"/>
              <p:cNvSpPr>
                <a:spLocks/>
              </p:cNvSpPr>
              <p:nvPr/>
            </p:nvSpPr>
            <p:spPr bwMode="auto">
              <a:xfrm>
                <a:off x="4768" y="3105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67"/>
              <p:cNvSpPr>
                <a:spLocks/>
              </p:cNvSpPr>
              <p:nvPr/>
            </p:nvSpPr>
            <p:spPr bwMode="auto">
              <a:xfrm>
                <a:off x="5009" y="3105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68"/>
              <p:cNvSpPr>
                <a:spLocks/>
              </p:cNvSpPr>
              <p:nvPr/>
            </p:nvSpPr>
            <p:spPr bwMode="auto">
              <a:xfrm>
                <a:off x="5253" y="3105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69"/>
              <p:cNvSpPr>
                <a:spLocks/>
              </p:cNvSpPr>
              <p:nvPr/>
            </p:nvSpPr>
            <p:spPr bwMode="auto">
              <a:xfrm>
                <a:off x="4647" y="3252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70"/>
              <p:cNvSpPr>
                <a:spLocks/>
              </p:cNvSpPr>
              <p:nvPr/>
            </p:nvSpPr>
            <p:spPr bwMode="auto">
              <a:xfrm>
                <a:off x="4889" y="3252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71"/>
              <p:cNvSpPr>
                <a:spLocks/>
              </p:cNvSpPr>
              <p:nvPr/>
            </p:nvSpPr>
            <p:spPr bwMode="auto">
              <a:xfrm>
                <a:off x="5132" y="3252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2"/>
              <p:cNvSpPr>
                <a:spLocks/>
              </p:cNvSpPr>
              <p:nvPr/>
            </p:nvSpPr>
            <p:spPr bwMode="auto">
              <a:xfrm>
                <a:off x="5374" y="3252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73"/>
              <p:cNvSpPr>
                <a:spLocks/>
              </p:cNvSpPr>
              <p:nvPr/>
            </p:nvSpPr>
            <p:spPr bwMode="auto">
              <a:xfrm>
                <a:off x="4531" y="3392"/>
                <a:ext cx="74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74"/>
              <p:cNvSpPr>
                <a:spLocks/>
              </p:cNvSpPr>
              <p:nvPr/>
            </p:nvSpPr>
            <p:spPr bwMode="auto">
              <a:xfrm>
                <a:off x="4773" y="3392"/>
                <a:ext cx="73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75"/>
              <p:cNvSpPr>
                <a:spLocks/>
              </p:cNvSpPr>
              <p:nvPr/>
            </p:nvSpPr>
            <p:spPr bwMode="auto">
              <a:xfrm>
                <a:off x="5014" y="3392"/>
                <a:ext cx="74" cy="56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76"/>
              <p:cNvSpPr>
                <a:spLocks/>
              </p:cNvSpPr>
              <p:nvPr/>
            </p:nvSpPr>
            <p:spPr bwMode="auto">
              <a:xfrm>
                <a:off x="5258" y="3392"/>
                <a:ext cx="73" cy="56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77"/>
              <p:cNvSpPr>
                <a:spLocks/>
              </p:cNvSpPr>
              <p:nvPr/>
            </p:nvSpPr>
            <p:spPr bwMode="auto">
              <a:xfrm>
                <a:off x="4652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78"/>
              <p:cNvSpPr>
                <a:spLocks/>
              </p:cNvSpPr>
              <p:nvPr/>
            </p:nvSpPr>
            <p:spPr bwMode="auto">
              <a:xfrm>
                <a:off x="4893" y="3538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79"/>
              <p:cNvSpPr>
                <a:spLocks/>
              </p:cNvSpPr>
              <p:nvPr/>
            </p:nvSpPr>
            <p:spPr bwMode="auto">
              <a:xfrm>
                <a:off x="5137" y="3538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80"/>
              <p:cNvSpPr>
                <a:spLocks/>
              </p:cNvSpPr>
              <p:nvPr/>
            </p:nvSpPr>
            <p:spPr bwMode="auto">
              <a:xfrm>
                <a:off x="5379" y="353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81"/>
              <p:cNvSpPr>
                <a:spLocks/>
              </p:cNvSpPr>
              <p:nvPr/>
            </p:nvSpPr>
            <p:spPr bwMode="auto">
              <a:xfrm>
                <a:off x="4531" y="3680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82"/>
              <p:cNvSpPr>
                <a:spLocks/>
              </p:cNvSpPr>
              <p:nvPr/>
            </p:nvSpPr>
            <p:spPr bwMode="auto">
              <a:xfrm>
                <a:off x="4773" y="3680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83"/>
              <p:cNvSpPr>
                <a:spLocks/>
              </p:cNvSpPr>
              <p:nvPr/>
            </p:nvSpPr>
            <p:spPr bwMode="auto">
              <a:xfrm>
                <a:off x="5014" y="3680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84"/>
              <p:cNvSpPr>
                <a:spLocks/>
              </p:cNvSpPr>
              <p:nvPr/>
            </p:nvSpPr>
            <p:spPr bwMode="auto">
              <a:xfrm>
                <a:off x="5258" y="3680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85"/>
              <p:cNvSpPr>
                <a:spLocks/>
              </p:cNvSpPr>
              <p:nvPr/>
            </p:nvSpPr>
            <p:spPr bwMode="auto">
              <a:xfrm>
                <a:off x="4652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86"/>
              <p:cNvSpPr>
                <a:spLocks/>
              </p:cNvSpPr>
              <p:nvPr/>
            </p:nvSpPr>
            <p:spPr bwMode="auto">
              <a:xfrm>
                <a:off x="4893" y="382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87"/>
              <p:cNvSpPr>
                <a:spLocks/>
              </p:cNvSpPr>
              <p:nvPr/>
            </p:nvSpPr>
            <p:spPr bwMode="auto">
              <a:xfrm>
                <a:off x="5137" y="3827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88"/>
              <p:cNvSpPr>
                <a:spLocks/>
              </p:cNvSpPr>
              <p:nvPr/>
            </p:nvSpPr>
            <p:spPr bwMode="auto">
              <a:xfrm>
                <a:off x="5379" y="382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89"/>
              <p:cNvSpPr>
                <a:spLocks/>
              </p:cNvSpPr>
              <p:nvPr/>
            </p:nvSpPr>
            <p:spPr bwMode="auto">
              <a:xfrm>
                <a:off x="4531" y="3967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90"/>
              <p:cNvSpPr>
                <a:spLocks/>
              </p:cNvSpPr>
              <p:nvPr/>
            </p:nvSpPr>
            <p:spPr bwMode="auto">
              <a:xfrm>
                <a:off x="4773" y="3967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91"/>
              <p:cNvSpPr>
                <a:spLocks/>
              </p:cNvSpPr>
              <p:nvPr/>
            </p:nvSpPr>
            <p:spPr bwMode="auto">
              <a:xfrm>
                <a:off x="5014" y="3967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92"/>
              <p:cNvSpPr>
                <a:spLocks/>
              </p:cNvSpPr>
              <p:nvPr/>
            </p:nvSpPr>
            <p:spPr bwMode="auto">
              <a:xfrm>
                <a:off x="5258" y="3967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93"/>
              <p:cNvSpPr>
                <a:spLocks/>
              </p:cNvSpPr>
              <p:nvPr/>
            </p:nvSpPr>
            <p:spPr bwMode="auto">
              <a:xfrm>
                <a:off x="4652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94"/>
              <p:cNvSpPr>
                <a:spLocks/>
              </p:cNvSpPr>
              <p:nvPr/>
            </p:nvSpPr>
            <p:spPr bwMode="auto">
              <a:xfrm>
                <a:off x="4893" y="4113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95"/>
              <p:cNvSpPr>
                <a:spLocks/>
              </p:cNvSpPr>
              <p:nvPr/>
            </p:nvSpPr>
            <p:spPr bwMode="auto">
              <a:xfrm>
                <a:off x="5137" y="4113"/>
                <a:ext cx="71" cy="57"/>
              </a:xfrm>
              <a:custGeom>
                <a:avLst/>
                <a:gdLst>
                  <a:gd name="T0" fmla="*/ 15 w 30"/>
                  <a:gd name="T1" fmla="*/ 24 h 24"/>
                  <a:gd name="T2" fmla="*/ 15 w 30"/>
                  <a:gd name="T3" fmla="*/ 0 h 24"/>
                  <a:gd name="T4" fmla="*/ 15 w 3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4">
                    <a:moveTo>
                      <a:pt x="15" y="24"/>
                    </a:moveTo>
                    <a:cubicBezTo>
                      <a:pt x="30" y="24"/>
                      <a:pt x="30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96"/>
              <p:cNvSpPr>
                <a:spLocks/>
              </p:cNvSpPr>
              <p:nvPr/>
            </p:nvSpPr>
            <p:spPr bwMode="auto">
              <a:xfrm>
                <a:off x="5379" y="4113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97"/>
              <p:cNvSpPr>
                <a:spLocks/>
              </p:cNvSpPr>
              <p:nvPr/>
            </p:nvSpPr>
            <p:spPr bwMode="auto">
              <a:xfrm>
                <a:off x="5502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98"/>
              <p:cNvSpPr>
                <a:spLocks/>
              </p:cNvSpPr>
              <p:nvPr/>
            </p:nvSpPr>
            <p:spPr bwMode="auto">
              <a:xfrm>
                <a:off x="5743" y="2528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99"/>
              <p:cNvSpPr>
                <a:spLocks/>
              </p:cNvSpPr>
              <p:nvPr/>
            </p:nvSpPr>
            <p:spPr bwMode="auto">
              <a:xfrm>
                <a:off x="5987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00"/>
              <p:cNvSpPr>
                <a:spLocks/>
              </p:cNvSpPr>
              <p:nvPr/>
            </p:nvSpPr>
            <p:spPr bwMode="auto">
              <a:xfrm>
                <a:off x="6228" y="2528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201"/>
              <p:cNvSpPr>
                <a:spLocks/>
              </p:cNvSpPr>
              <p:nvPr/>
            </p:nvSpPr>
            <p:spPr bwMode="auto">
              <a:xfrm>
                <a:off x="5622" y="2674"/>
                <a:ext cx="74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202"/>
              <p:cNvSpPr>
                <a:spLocks/>
              </p:cNvSpPr>
              <p:nvPr/>
            </p:nvSpPr>
            <p:spPr bwMode="auto">
              <a:xfrm>
                <a:off x="5866" y="2674"/>
                <a:ext cx="73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203"/>
              <p:cNvSpPr>
                <a:spLocks/>
              </p:cNvSpPr>
              <p:nvPr/>
            </p:nvSpPr>
            <p:spPr bwMode="auto">
              <a:xfrm>
                <a:off x="6107" y="2674"/>
                <a:ext cx="74" cy="57"/>
              </a:xfrm>
              <a:custGeom>
                <a:avLst/>
                <a:gdLst>
                  <a:gd name="T0" fmla="*/ 15 w 31"/>
                  <a:gd name="T1" fmla="*/ 24 h 24"/>
                  <a:gd name="T2" fmla="*/ 15 w 31"/>
                  <a:gd name="T3" fmla="*/ 0 h 24"/>
                  <a:gd name="T4" fmla="*/ 15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5" y="24"/>
                    </a:moveTo>
                    <a:cubicBezTo>
                      <a:pt x="31" y="24"/>
                      <a:pt x="31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204"/>
              <p:cNvSpPr>
                <a:spLocks/>
              </p:cNvSpPr>
              <p:nvPr/>
            </p:nvSpPr>
            <p:spPr bwMode="auto">
              <a:xfrm>
                <a:off x="6349" y="2674"/>
                <a:ext cx="73" cy="57"/>
              </a:xfrm>
              <a:custGeom>
                <a:avLst/>
                <a:gdLst>
                  <a:gd name="T0" fmla="*/ 16 w 31"/>
                  <a:gd name="T1" fmla="*/ 24 h 24"/>
                  <a:gd name="T2" fmla="*/ 16 w 31"/>
                  <a:gd name="T3" fmla="*/ 0 h 24"/>
                  <a:gd name="T4" fmla="*/ 16 w 31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24">
                    <a:moveTo>
                      <a:pt x="16" y="24"/>
                    </a:moveTo>
                    <a:cubicBezTo>
                      <a:pt x="31" y="24"/>
                      <a:pt x="31" y="0"/>
                      <a:pt x="16" y="0"/>
                    </a:cubicBezTo>
                    <a:cubicBezTo>
                      <a:pt x="0" y="0"/>
                      <a:pt x="0" y="24"/>
                      <a:pt x="1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Freeform 206"/>
            <p:cNvSpPr>
              <a:spLocks/>
            </p:cNvSpPr>
            <p:nvPr/>
          </p:nvSpPr>
          <p:spPr bwMode="auto">
            <a:xfrm>
              <a:off x="5502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07"/>
            <p:cNvSpPr>
              <a:spLocks/>
            </p:cNvSpPr>
            <p:nvPr/>
          </p:nvSpPr>
          <p:spPr bwMode="auto">
            <a:xfrm>
              <a:off x="5743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8"/>
            <p:cNvSpPr>
              <a:spLocks/>
            </p:cNvSpPr>
            <p:nvPr/>
          </p:nvSpPr>
          <p:spPr bwMode="auto">
            <a:xfrm>
              <a:off x="5987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9"/>
            <p:cNvSpPr>
              <a:spLocks/>
            </p:cNvSpPr>
            <p:nvPr/>
          </p:nvSpPr>
          <p:spPr bwMode="auto">
            <a:xfrm>
              <a:off x="6228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10"/>
            <p:cNvSpPr>
              <a:spLocks/>
            </p:cNvSpPr>
            <p:nvPr/>
          </p:nvSpPr>
          <p:spPr bwMode="auto">
            <a:xfrm>
              <a:off x="5622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1"/>
            <p:cNvSpPr>
              <a:spLocks/>
            </p:cNvSpPr>
            <p:nvPr/>
          </p:nvSpPr>
          <p:spPr bwMode="auto">
            <a:xfrm>
              <a:off x="5866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2"/>
            <p:cNvSpPr>
              <a:spLocks/>
            </p:cNvSpPr>
            <p:nvPr/>
          </p:nvSpPr>
          <p:spPr bwMode="auto">
            <a:xfrm>
              <a:off x="6107" y="296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3"/>
            <p:cNvSpPr>
              <a:spLocks/>
            </p:cNvSpPr>
            <p:nvPr/>
          </p:nvSpPr>
          <p:spPr bwMode="auto">
            <a:xfrm>
              <a:off x="6349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4"/>
            <p:cNvSpPr>
              <a:spLocks/>
            </p:cNvSpPr>
            <p:nvPr/>
          </p:nvSpPr>
          <p:spPr bwMode="auto">
            <a:xfrm>
              <a:off x="5497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5"/>
            <p:cNvSpPr>
              <a:spLocks/>
            </p:cNvSpPr>
            <p:nvPr/>
          </p:nvSpPr>
          <p:spPr bwMode="auto">
            <a:xfrm>
              <a:off x="5738" y="3105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6"/>
            <p:cNvSpPr>
              <a:spLocks/>
            </p:cNvSpPr>
            <p:nvPr/>
          </p:nvSpPr>
          <p:spPr bwMode="auto">
            <a:xfrm>
              <a:off x="5982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17"/>
            <p:cNvSpPr>
              <a:spLocks/>
            </p:cNvSpPr>
            <p:nvPr/>
          </p:nvSpPr>
          <p:spPr bwMode="auto">
            <a:xfrm>
              <a:off x="6223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18"/>
            <p:cNvSpPr>
              <a:spLocks/>
            </p:cNvSpPr>
            <p:nvPr/>
          </p:nvSpPr>
          <p:spPr bwMode="auto">
            <a:xfrm>
              <a:off x="5618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9"/>
            <p:cNvSpPr>
              <a:spLocks/>
            </p:cNvSpPr>
            <p:nvPr/>
          </p:nvSpPr>
          <p:spPr bwMode="auto">
            <a:xfrm>
              <a:off x="5861" y="325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0"/>
            <p:cNvSpPr>
              <a:spLocks/>
            </p:cNvSpPr>
            <p:nvPr/>
          </p:nvSpPr>
          <p:spPr bwMode="auto">
            <a:xfrm>
              <a:off x="6103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21"/>
            <p:cNvSpPr>
              <a:spLocks/>
            </p:cNvSpPr>
            <p:nvPr/>
          </p:nvSpPr>
          <p:spPr bwMode="auto">
            <a:xfrm>
              <a:off x="6344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22"/>
            <p:cNvSpPr>
              <a:spLocks/>
            </p:cNvSpPr>
            <p:nvPr/>
          </p:nvSpPr>
          <p:spPr bwMode="auto">
            <a:xfrm>
              <a:off x="5502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3"/>
            <p:cNvSpPr>
              <a:spLocks/>
            </p:cNvSpPr>
            <p:nvPr/>
          </p:nvSpPr>
          <p:spPr bwMode="auto">
            <a:xfrm>
              <a:off x="5743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24"/>
            <p:cNvSpPr>
              <a:spLocks/>
            </p:cNvSpPr>
            <p:nvPr/>
          </p:nvSpPr>
          <p:spPr bwMode="auto">
            <a:xfrm>
              <a:off x="5987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25"/>
            <p:cNvSpPr>
              <a:spLocks/>
            </p:cNvSpPr>
            <p:nvPr/>
          </p:nvSpPr>
          <p:spPr bwMode="auto">
            <a:xfrm>
              <a:off x="6228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26"/>
            <p:cNvSpPr>
              <a:spLocks/>
            </p:cNvSpPr>
            <p:nvPr/>
          </p:nvSpPr>
          <p:spPr bwMode="auto">
            <a:xfrm>
              <a:off x="5622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27"/>
            <p:cNvSpPr>
              <a:spLocks/>
            </p:cNvSpPr>
            <p:nvPr/>
          </p:nvSpPr>
          <p:spPr bwMode="auto">
            <a:xfrm>
              <a:off x="5866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28"/>
            <p:cNvSpPr>
              <a:spLocks/>
            </p:cNvSpPr>
            <p:nvPr/>
          </p:nvSpPr>
          <p:spPr bwMode="auto">
            <a:xfrm>
              <a:off x="6107" y="353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29"/>
            <p:cNvSpPr>
              <a:spLocks/>
            </p:cNvSpPr>
            <p:nvPr/>
          </p:nvSpPr>
          <p:spPr bwMode="auto">
            <a:xfrm>
              <a:off x="6349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5502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1"/>
            <p:cNvSpPr>
              <a:spLocks/>
            </p:cNvSpPr>
            <p:nvPr/>
          </p:nvSpPr>
          <p:spPr bwMode="auto">
            <a:xfrm>
              <a:off x="5743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2"/>
            <p:cNvSpPr>
              <a:spLocks/>
            </p:cNvSpPr>
            <p:nvPr/>
          </p:nvSpPr>
          <p:spPr bwMode="auto">
            <a:xfrm>
              <a:off x="5987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3"/>
            <p:cNvSpPr>
              <a:spLocks/>
            </p:cNvSpPr>
            <p:nvPr/>
          </p:nvSpPr>
          <p:spPr bwMode="auto">
            <a:xfrm>
              <a:off x="6228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4"/>
            <p:cNvSpPr>
              <a:spLocks/>
            </p:cNvSpPr>
            <p:nvPr/>
          </p:nvSpPr>
          <p:spPr bwMode="auto">
            <a:xfrm>
              <a:off x="5622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5"/>
            <p:cNvSpPr>
              <a:spLocks/>
            </p:cNvSpPr>
            <p:nvPr/>
          </p:nvSpPr>
          <p:spPr bwMode="auto">
            <a:xfrm>
              <a:off x="5866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6"/>
            <p:cNvSpPr>
              <a:spLocks/>
            </p:cNvSpPr>
            <p:nvPr/>
          </p:nvSpPr>
          <p:spPr bwMode="auto">
            <a:xfrm>
              <a:off x="6107" y="382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37"/>
            <p:cNvSpPr>
              <a:spLocks/>
            </p:cNvSpPr>
            <p:nvPr/>
          </p:nvSpPr>
          <p:spPr bwMode="auto">
            <a:xfrm>
              <a:off x="6349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38"/>
            <p:cNvSpPr>
              <a:spLocks/>
            </p:cNvSpPr>
            <p:nvPr/>
          </p:nvSpPr>
          <p:spPr bwMode="auto">
            <a:xfrm>
              <a:off x="5502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39"/>
            <p:cNvSpPr>
              <a:spLocks/>
            </p:cNvSpPr>
            <p:nvPr/>
          </p:nvSpPr>
          <p:spPr bwMode="auto">
            <a:xfrm>
              <a:off x="5743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40"/>
            <p:cNvSpPr>
              <a:spLocks/>
            </p:cNvSpPr>
            <p:nvPr/>
          </p:nvSpPr>
          <p:spPr bwMode="auto">
            <a:xfrm>
              <a:off x="5987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1"/>
            <p:cNvSpPr>
              <a:spLocks/>
            </p:cNvSpPr>
            <p:nvPr/>
          </p:nvSpPr>
          <p:spPr bwMode="auto">
            <a:xfrm>
              <a:off x="6228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42"/>
            <p:cNvSpPr>
              <a:spLocks/>
            </p:cNvSpPr>
            <p:nvPr/>
          </p:nvSpPr>
          <p:spPr bwMode="auto">
            <a:xfrm>
              <a:off x="5622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43"/>
            <p:cNvSpPr>
              <a:spLocks/>
            </p:cNvSpPr>
            <p:nvPr/>
          </p:nvSpPr>
          <p:spPr bwMode="auto">
            <a:xfrm>
              <a:off x="5866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6107" y="411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349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6462" y="252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6706" y="252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6947" y="2528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7189" y="252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6585" y="2674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6827" y="267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7068" y="267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7309" y="267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6462" y="281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6706" y="281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6947" y="281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7189" y="281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6585" y="296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59"/>
            <p:cNvSpPr>
              <a:spLocks/>
            </p:cNvSpPr>
            <p:nvPr/>
          </p:nvSpPr>
          <p:spPr bwMode="auto">
            <a:xfrm>
              <a:off x="6827" y="296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60"/>
            <p:cNvSpPr>
              <a:spLocks/>
            </p:cNvSpPr>
            <p:nvPr/>
          </p:nvSpPr>
          <p:spPr bwMode="auto">
            <a:xfrm>
              <a:off x="7068" y="296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61"/>
            <p:cNvSpPr>
              <a:spLocks/>
            </p:cNvSpPr>
            <p:nvPr/>
          </p:nvSpPr>
          <p:spPr bwMode="auto">
            <a:xfrm>
              <a:off x="7309" y="296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62"/>
            <p:cNvSpPr>
              <a:spLocks/>
            </p:cNvSpPr>
            <p:nvPr/>
          </p:nvSpPr>
          <p:spPr bwMode="auto">
            <a:xfrm>
              <a:off x="6458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63"/>
            <p:cNvSpPr>
              <a:spLocks/>
            </p:cNvSpPr>
            <p:nvPr/>
          </p:nvSpPr>
          <p:spPr bwMode="auto">
            <a:xfrm>
              <a:off x="6701" y="3105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64"/>
            <p:cNvSpPr>
              <a:spLocks/>
            </p:cNvSpPr>
            <p:nvPr/>
          </p:nvSpPr>
          <p:spPr bwMode="auto">
            <a:xfrm>
              <a:off x="6943" y="3105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65"/>
            <p:cNvSpPr>
              <a:spLocks/>
            </p:cNvSpPr>
            <p:nvPr/>
          </p:nvSpPr>
          <p:spPr bwMode="auto">
            <a:xfrm>
              <a:off x="7184" y="3105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66"/>
            <p:cNvSpPr>
              <a:spLocks/>
            </p:cNvSpPr>
            <p:nvPr/>
          </p:nvSpPr>
          <p:spPr bwMode="auto">
            <a:xfrm>
              <a:off x="6581" y="3252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67"/>
            <p:cNvSpPr>
              <a:spLocks/>
            </p:cNvSpPr>
            <p:nvPr/>
          </p:nvSpPr>
          <p:spPr bwMode="auto">
            <a:xfrm>
              <a:off x="6822" y="325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68"/>
            <p:cNvSpPr>
              <a:spLocks/>
            </p:cNvSpPr>
            <p:nvPr/>
          </p:nvSpPr>
          <p:spPr bwMode="auto">
            <a:xfrm>
              <a:off x="7063" y="325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69"/>
            <p:cNvSpPr>
              <a:spLocks/>
            </p:cNvSpPr>
            <p:nvPr/>
          </p:nvSpPr>
          <p:spPr bwMode="auto">
            <a:xfrm>
              <a:off x="7305" y="325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70"/>
            <p:cNvSpPr>
              <a:spLocks/>
            </p:cNvSpPr>
            <p:nvPr/>
          </p:nvSpPr>
          <p:spPr bwMode="auto">
            <a:xfrm>
              <a:off x="6462" y="3392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71"/>
            <p:cNvSpPr>
              <a:spLocks/>
            </p:cNvSpPr>
            <p:nvPr/>
          </p:nvSpPr>
          <p:spPr bwMode="auto">
            <a:xfrm>
              <a:off x="6706" y="3392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2"/>
            <p:cNvSpPr>
              <a:spLocks/>
            </p:cNvSpPr>
            <p:nvPr/>
          </p:nvSpPr>
          <p:spPr bwMode="auto">
            <a:xfrm>
              <a:off x="6947" y="3392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73"/>
            <p:cNvSpPr>
              <a:spLocks/>
            </p:cNvSpPr>
            <p:nvPr/>
          </p:nvSpPr>
          <p:spPr bwMode="auto">
            <a:xfrm>
              <a:off x="7189" y="3392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6585" y="3538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5"/>
            <p:cNvSpPr>
              <a:spLocks/>
            </p:cNvSpPr>
            <p:nvPr/>
          </p:nvSpPr>
          <p:spPr bwMode="auto">
            <a:xfrm>
              <a:off x="6827" y="3538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76"/>
            <p:cNvSpPr>
              <a:spLocks/>
            </p:cNvSpPr>
            <p:nvPr/>
          </p:nvSpPr>
          <p:spPr bwMode="auto">
            <a:xfrm>
              <a:off x="7068" y="3538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77"/>
            <p:cNvSpPr>
              <a:spLocks/>
            </p:cNvSpPr>
            <p:nvPr/>
          </p:nvSpPr>
          <p:spPr bwMode="auto">
            <a:xfrm>
              <a:off x="7309" y="3538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78"/>
            <p:cNvSpPr>
              <a:spLocks/>
            </p:cNvSpPr>
            <p:nvPr/>
          </p:nvSpPr>
          <p:spPr bwMode="auto">
            <a:xfrm>
              <a:off x="6462" y="368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79"/>
            <p:cNvSpPr>
              <a:spLocks/>
            </p:cNvSpPr>
            <p:nvPr/>
          </p:nvSpPr>
          <p:spPr bwMode="auto">
            <a:xfrm>
              <a:off x="6706" y="368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80"/>
            <p:cNvSpPr>
              <a:spLocks/>
            </p:cNvSpPr>
            <p:nvPr/>
          </p:nvSpPr>
          <p:spPr bwMode="auto">
            <a:xfrm>
              <a:off x="6947" y="368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81"/>
            <p:cNvSpPr>
              <a:spLocks/>
            </p:cNvSpPr>
            <p:nvPr/>
          </p:nvSpPr>
          <p:spPr bwMode="auto">
            <a:xfrm>
              <a:off x="7189" y="368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82"/>
            <p:cNvSpPr>
              <a:spLocks/>
            </p:cNvSpPr>
            <p:nvPr/>
          </p:nvSpPr>
          <p:spPr bwMode="auto">
            <a:xfrm>
              <a:off x="6585" y="3827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83"/>
            <p:cNvSpPr>
              <a:spLocks/>
            </p:cNvSpPr>
            <p:nvPr/>
          </p:nvSpPr>
          <p:spPr bwMode="auto">
            <a:xfrm>
              <a:off x="6827" y="382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84"/>
            <p:cNvSpPr>
              <a:spLocks/>
            </p:cNvSpPr>
            <p:nvPr/>
          </p:nvSpPr>
          <p:spPr bwMode="auto">
            <a:xfrm>
              <a:off x="7068" y="382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85"/>
            <p:cNvSpPr>
              <a:spLocks/>
            </p:cNvSpPr>
            <p:nvPr/>
          </p:nvSpPr>
          <p:spPr bwMode="auto">
            <a:xfrm>
              <a:off x="7309" y="382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86"/>
            <p:cNvSpPr>
              <a:spLocks/>
            </p:cNvSpPr>
            <p:nvPr/>
          </p:nvSpPr>
          <p:spPr bwMode="auto">
            <a:xfrm>
              <a:off x="6462" y="396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87"/>
            <p:cNvSpPr>
              <a:spLocks/>
            </p:cNvSpPr>
            <p:nvPr/>
          </p:nvSpPr>
          <p:spPr bwMode="auto">
            <a:xfrm>
              <a:off x="6706" y="396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8"/>
            <p:cNvSpPr>
              <a:spLocks/>
            </p:cNvSpPr>
            <p:nvPr/>
          </p:nvSpPr>
          <p:spPr bwMode="auto">
            <a:xfrm>
              <a:off x="6947" y="396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9"/>
            <p:cNvSpPr>
              <a:spLocks/>
            </p:cNvSpPr>
            <p:nvPr/>
          </p:nvSpPr>
          <p:spPr bwMode="auto">
            <a:xfrm>
              <a:off x="7189" y="396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0"/>
            <p:cNvSpPr>
              <a:spLocks/>
            </p:cNvSpPr>
            <p:nvPr/>
          </p:nvSpPr>
          <p:spPr bwMode="auto">
            <a:xfrm>
              <a:off x="6585" y="4113"/>
              <a:ext cx="71" cy="57"/>
            </a:xfrm>
            <a:custGeom>
              <a:avLst/>
              <a:gdLst>
                <a:gd name="T0" fmla="*/ 15 w 30"/>
                <a:gd name="T1" fmla="*/ 24 h 24"/>
                <a:gd name="T2" fmla="*/ 15 w 30"/>
                <a:gd name="T3" fmla="*/ 0 h 24"/>
                <a:gd name="T4" fmla="*/ 15 w 30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4">
                  <a:moveTo>
                    <a:pt x="15" y="24"/>
                  </a:moveTo>
                  <a:cubicBezTo>
                    <a:pt x="30" y="24"/>
                    <a:pt x="30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>
              <a:off x="6827" y="411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2"/>
            <p:cNvSpPr>
              <a:spLocks/>
            </p:cNvSpPr>
            <p:nvPr/>
          </p:nvSpPr>
          <p:spPr bwMode="auto">
            <a:xfrm>
              <a:off x="7068" y="411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93"/>
            <p:cNvSpPr>
              <a:spLocks/>
            </p:cNvSpPr>
            <p:nvPr/>
          </p:nvSpPr>
          <p:spPr bwMode="auto">
            <a:xfrm>
              <a:off x="7309" y="411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294"/>
            <p:cNvSpPr>
              <a:spLocks/>
            </p:cNvSpPr>
            <p:nvPr/>
          </p:nvSpPr>
          <p:spPr bwMode="auto">
            <a:xfrm>
              <a:off x="5487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>
              <a:off x="5731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296"/>
            <p:cNvSpPr>
              <a:spLocks/>
            </p:cNvSpPr>
            <p:nvPr/>
          </p:nvSpPr>
          <p:spPr bwMode="auto">
            <a:xfrm>
              <a:off x="5973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97"/>
            <p:cNvSpPr>
              <a:spLocks/>
            </p:cNvSpPr>
            <p:nvPr/>
          </p:nvSpPr>
          <p:spPr bwMode="auto">
            <a:xfrm>
              <a:off x="6214" y="7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98"/>
            <p:cNvSpPr>
              <a:spLocks/>
            </p:cNvSpPr>
            <p:nvPr/>
          </p:nvSpPr>
          <p:spPr bwMode="auto">
            <a:xfrm>
              <a:off x="5610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99"/>
            <p:cNvSpPr>
              <a:spLocks/>
            </p:cNvSpPr>
            <p:nvPr/>
          </p:nvSpPr>
          <p:spPr bwMode="auto">
            <a:xfrm>
              <a:off x="5852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00"/>
            <p:cNvSpPr>
              <a:spLocks/>
            </p:cNvSpPr>
            <p:nvPr/>
          </p:nvSpPr>
          <p:spPr bwMode="auto">
            <a:xfrm>
              <a:off x="6093" y="930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01"/>
            <p:cNvSpPr>
              <a:spLocks/>
            </p:cNvSpPr>
            <p:nvPr/>
          </p:nvSpPr>
          <p:spPr bwMode="auto">
            <a:xfrm>
              <a:off x="6335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02"/>
            <p:cNvSpPr>
              <a:spLocks/>
            </p:cNvSpPr>
            <p:nvPr/>
          </p:nvSpPr>
          <p:spPr bwMode="auto">
            <a:xfrm>
              <a:off x="5487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03"/>
            <p:cNvSpPr>
              <a:spLocks/>
            </p:cNvSpPr>
            <p:nvPr/>
          </p:nvSpPr>
          <p:spPr bwMode="auto">
            <a:xfrm>
              <a:off x="5731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04"/>
            <p:cNvSpPr>
              <a:spLocks/>
            </p:cNvSpPr>
            <p:nvPr/>
          </p:nvSpPr>
          <p:spPr bwMode="auto">
            <a:xfrm>
              <a:off x="5973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05"/>
            <p:cNvSpPr>
              <a:spLocks/>
            </p:cNvSpPr>
            <p:nvPr/>
          </p:nvSpPr>
          <p:spPr bwMode="auto">
            <a:xfrm>
              <a:off x="6214" y="107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6"/>
            <p:cNvSpPr>
              <a:spLocks/>
            </p:cNvSpPr>
            <p:nvPr/>
          </p:nvSpPr>
          <p:spPr bwMode="auto">
            <a:xfrm>
              <a:off x="5610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07"/>
            <p:cNvSpPr>
              <a:spLocks/>
            </p:cNvSpPr>
            <p:nvPr/>
          </p:nvSpPr>
          <p:spPr bwMode="auto">
            <a:xfrm>
              <a:off x="5852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08"/>
            <p:cNvSpPr>
              <a:spLocks/>
            </p:cNvSpPr>
            <p:nvPr/>
          </p:nvSpPr>
          <p:spPr bwMode="auto">
            <a:xfrm>
              <a:off x="6093" y="121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09"/>
            <p:cNvSpPr>
              <a:spLocks/>
            </p:cNvSpPr>
            <p:nvPr/>
          </p:nvSpPr>
          <p:spPr bwMode="auto">
            <a:xfrm>
              <a:off x="6335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10"/>
            <p:cNvSpPr>
              <a:spLocks/>
            </p:cNvSpPr>
            <p:nvPr/>
          </p:nvSpPr>
          <p:spPr bwMode="auto">
            <a:xfrm>
              <a:off x="5483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11"/>
            <p:cNvSpPr>
              <a:spLocks/>
            </p:cNvSpPr>
            <p:nvPr/>
          </p:nvSpPr>
          <p:spPr bwMode="auto">
            <a:xfrm>
              <a:off x="5726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12"/>
            <p:cNvSpPr>
              <a:spLocks/>
            </p:cNvSpPr>
            <p:nvPr/>
          </p:nvSpPr>
          <p:spPr bwMode="auto">
            <a:xfrm>
              <a:off x="5968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13"/>
            <p:cNvSpPr>
              <a:spLocks/>
            </p:cNvSpPr>
            <p:nvPr/>
          </p:nvSpPr>
          <p:spPr bwMode="auto">
            <a:xfrm>
              <a:off x="6209" y="1361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14"/>
            <p:cNvSpPr>
              <a:spLocks/>
            </p:cNvSpPr>
            <p:nvPr/>
          </p:nvSpPr>
          <p:spPr bwMode="auto">
            <a:xfrm>
              <a:off x="5606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15"/>
            <p:cNvSpPr>
              <a:spLocks/>
            </p:cNvSpPr>
            <p:nvPr/>
          </p:nvSpPr>
          <p:spPr bwMode="auto">
            <a:xfrm>
              <a:off x="5847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16"/>
            <p:cNvSpPr>
              <a:spLocks/>
            </p:cNvSpPr>
            <p:nvPr/>
          </p:nvSpPr>
          <p:spPr bwMode="auto">
            <a:xfrm>
              <a:off x="6088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17"/>
            <p:cNvSpPr>
              <a:spLocks/>
            </p:cNvSpPr>
            <p:nvPr/>
          </p:nvSpPr>
          <p:spPr bwMode="auto">
            <a:xfrm>
              <a:off x="6330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18"/>
            <p:cNvSpPr>
              <a:spLocks/>
            </p:cNvSpPr>
            <p:nvPr/>
          </p:nvSpPr>
          <p:spPr bwMode="auto">
            <a:xfrm>
              <a:off x="5487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19"/>
            <p:cNvSpPr>
              <a:spLocks/>
            </p:cNvSpPr>
            <p:nvPr/>
          </p:nvSpPr>
          <p:spPr bwMode="auto">
            <a:xfrm>
              <a:off x="5731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20"/>
            <p:cNvSpPr>
              <a:spLocks/>
            </p:cNvSpPr>
            <p:nvPr/>
          </p:nvSpPr>
          <p:spPr bwMode="auto">
            <a:xfrm>
              <a:off x="5973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321"/>
            <p:cNvSpPr>
              <a:spLocks/>
            </p:cNvSpPr>
            <p:nvPr/>
          </p:nvSpPr>
          <p:spPr bwMode="auto">
            <a:xfrm>
              <a:off x="6214" y="1647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22"/>
            <p:cNvSpPr>
              <a:spLocks/>
            </p:cNvSpPr>
            <p:nvPr/>
          </p:nvSpPr>
          <p:spPr bwMode="auto">
            <a:xfrm>
              <a:off x="5610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323"/>
            <p:cNvSpPr>
              <a:spLocks/>
            </p:cNvSpPr>
            <p:nvPr/>
          </p:nvSpPr>
          <p:spPr bwMode="auto">
            <a:xfrm>
              <a:off x="5852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24"/>
            <p:cNvSpPr>
              <a:spLocks/>
            </p:cNvSpPr>
            <p:nvPr/>
          </p:nvSpPr>
          <p:spPr bwMode="auto">
            <a:xfrm>
              <a:off x="6093" y="1794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25"/>
            <p:cNvSpPr>
              <a:spLocks/>
            </p:cNvSpPr>
            <p:nvPr/>
          </p:nvSpPr>
          <p:spPr bwMode="auto">
            <a:xfrm>
              <a:off x="6335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26"/>
            <p:cNvSpPr>
              <a:spLocks/>
            </p:cNvSpPr>
            <p:nvPr/>
          </p:nvSpPr>
          <p:spPr bwMode="auto">
            <a:xfrm>
              <a:off x="5487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27"/>
            <p:cNvSpPr>
              <a:spLocks/>
            </p:cNvSpPr>
            <p:nvPr/>
          </p:nvSpPr>
          <p:spPr bwMode="auto">
            <a:xfrm>
              <a:off x="5731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28"/>
            <p:cNvSpPr>
              <a:spLocks/>
            </p:cNvSpPr>
            <p:nvPr/>
          </p:nvSpPr>
          <p:spPr bwMode="auto">
            <a:xfrm>
              <a:off x="5973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29"/>
            <p:cNvSpPr>
              <a:spLocks/>
            </p:cNvSpPr>
            <p:nvPr/>
          </p:nvSpPr>
          <p:spPr bwMode="auto">
            <a:xfrm>
              <a:off x="6214" y="1936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30"/>
            <p:cNvSpPr>
              <a:spLocks/>
            </p:cNvSpPr>
            <p:nvPr/>
          </p:nvSpPr>
          <p:spPr bwMode="auto">
            <a:xfrm>
              <a:off x="5610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5852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32"/>
            <p:cNvSpPr>
              <a:spLocks/>
            </p:cNvSpPr>
            <p:nvPr/>
          </p:nvSpPr>
          <p:spPr bwMode="auto">
            <a:xfrm>
              <a:off x="6093" y="20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6335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34"/>
            <p:cNvSpPr>
              <a:spLocks/>
            </p:cNvSpPr>
            <p:nvPr/>
          </p:nvSpPr>
          <p:spPr bwMode="auto">
            <a:xfrm>
              <a:off x="5487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35"/>
            <p:cNvSpPr>
              <a:spLocks/>
            </p:cNvSpPr>
            <p:nvPr/>
          </p:nvSpPr>
          <p:spPr bwMode="auto">
            <a:xfrm>
              <a:off x="5731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36"/>
            <p:cNvSpPr>
              <a:spLocks/>
            </p:cNvSpPr>
            <p:nvPr/>
          </p:nvSpPr>
          <p:spPr bwMode="auto">
            <a:xfrm>
              <a:off x="5973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37"/>
            <p:cNvSpPr>
              <a:spLocks/>
            </p:cNvSpPr>
            <p:nvPr/>
          </p:nvSpPr>
          <p:spPr bwMode="auto">
            <a:xfrm>
              <a:off x="6214" y="2222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38"/>
            <p:cNvSpPr>
              <a:spLocks/>
            </p:cNvSpPr>
            <p:nvPr/>
          </p:nvSpPr>
          <p:spPr bwMode="auto">
            <a:xfrm>
              <a:off x="5610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39"/>
            <p:cNvSpPr>
              <a:spLocks/>
            </p:cNvSpPr>
            <p:nvPr/>
          </p:nvSpPr>
          <p:spPr bwMode="auto">
            <a:xfrm>
              <a:off x="5852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40"/>
            <p:cNvSpPr>
              <a:spLocks/>
            </p:cNvSpPr>
            <p:nvPr/>
          </p:nvSpPr>
          <p:spPr bwMode="auto">
            <a:xfrm>
              <a:off x="6093" y="2369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41"/>
            <p:cNvSpPr>
              <a:spLocks/>
            </p:cNvSpPr>
            <p:nvPr/>
          </p:nvSpPr>
          <p:spPr bwMode="auto">
            <a:xfrm>
              <a:off x="6335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42"/>
            <p:cNvSpPr>
              <a:spLocks/>
            </p:cNvSpPr>
            <p:nvPr/>
          </p:nvSpPr>
          <p:spPr bwMode="auto">
            <a:xfrm>
              <a:off x="6450" y="7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3"/>
            <p:cNvSpPr>
              <a:spLocks/>
            </p:cNvSpPr>
            <p:nvPr/>
          </p:nvSpPr>
          <p:spPr bwMode="auto">
            <a:xfrm>
              <a:off x="6692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44"/>
            <p:cNvSpPr>
              <a:spLocks/>
            </p:cNvSpPr>
            <p:nvPr/>
          </p:nvSpPr>
          <p:spPr bwMode="auto">
            <a:xfrm>
              <a:off x="6933" y="783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45"/>
            <p:cNvSpPr>
              <a:spLocks/>
            </p:cNvSpPr>
            <p:nvPr/>
          </p:nvSpPr>
          <p:spPr bwMode="auto">
            <a:xfrm>
              <a:off x="7177" y="7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46"/>
            <p:cNvSpPr>
              <a:spLocks/>
            </p:cNvSpPr>
            <p:nvPr/>
          </p:nvSpPr>
          <p:spPr bwMode="auto">
            <a:xfrm>
              <a:off x="6571" y="930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47"/>
            <p:cNvSpPr>
              <a:spLocks/>
            </p:cNvSpPr>
            <p:nvPr/>
          </p:nvSpPr>
          <p:spPr bwMode="auto">
            <a:xfrm>
              <a:off x="6813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48"/>
            <p:cNvSpPr>
              <a:spLocks/>
            </p:cNvSpPr>
            <p:nvPr/>
          </p:nvSpPr>
          <p:spPr bwMode="auto">
            <a:xfrm>
              <a:off x="7054" y="930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349"/>
            <p:cNvSpPr>
              <a:spLocks/>
            </p:cNvSpPr>
            <p:nvPr/>
          </p:nvSpPr>
          <p:spPr bwMode="auto">
            <a:xfrm>
              <a:off x="7298" y="930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350"/>
            <p:cNvSpPr>
              <a:spLocks/>
            </p:cNvSpPr>
            <p:nvPr/>
          </p:nvSpPr>
          <p:spPr bwMode="auto">
            <a:xfrm>
              <a:off x="6450" y="107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351"/>
            <p:cNvSpPr>
              <a:spLocks/>
            </p:cNvSpPr>
            <p:nvPr/>
          </p:nvSpPr>
          <p:spPr bwMode="auto">
            <a:xfrm>
              <a:off x="6692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352"/>
            <p:cNvSpPr>
              <a:spLocks/>
            </p:cNvSpPr>
            <p:nvPr/>
          </p:nvSpPr>
          <p:spPr bwMode="auto">
            <a:xfrm>
              <a:off x="6933" y="107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353"/>
            <p:cNvSpPr>
              <a:spLocks/>
            </p:cNvSpPr>
            <p:nvPr/>
          </p:nvSpPr>
          <p:spPr bwMode="auto">
            <a:xfrm>
              <a:off x="7177" y="107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354"/>
            <p:cNvSpPr>
              <a:spLocks/>
            </p:cNvSpPr>
            <p:nvPr/>
          </p:nvSpPr>
          <p:spPr bwMode="auto">
            <a:xfrm>
              <a:off x="6571" y="121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355"/>
            <p:cNvSpPr>
              <a:spLocks/>
            </p:cNvSpPr>
            <p:nvPr/>
          </p:nvSpPr>
          <p:spPr bwMode="auto">
            <a:xfrm>
              <a:off x="6813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356"/>
            <p:cNvSpPr>
              <a:spLocks/>
            </p:cNvSpPr>
            <p:nvPr/>
          </p:nvSpPr>
          <p:spPr bwMode="auto">
            <a:xfrm>
              <a:off x="7054" y="121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357"/>
            <p:cNvSpPr>
              <a:spLocks/>
            </p:cNvSpPr>
            <p:nvPr/>
          </p:nvSpPr>
          <p:spPr bwMode="auto">
            <a:xfrm>
              <a:off x="7298" y="121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358"/>
            <p:cNvSpPr>
              <a:spLocks/>
            </p:cNvSpPr>
            <p:nvPr/>
          </p:nvSpPr>
          <p:spPr bwMode="auto">
            <a:xfrm>
              <a:off x="6446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359"/>
            <p:cNvSpPr>
              <a:spLocks/>
            </p:cNvSpPr>
            <p:nvPr/>
          </p:nvSpPr>
          <p:spPr bwMode="auto">
            <a:xfrm>
              <a:off x="6687" y="1361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360"/>
            <p:cNvSpPr>
              <a:spLocks/>
            </p:cNvSpPr>
            <p:nvPr/>
          </p:nvSpPr>
          <p:spPr bwMode="auto">
            <a:xfrm>
              <a:off x="6928" y="1361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361"/>
            <p:cNvSpPr>
              <a:spLocks/>
            </p:cNvSpPr>
            <p:nvPr/>
          </p:nvSpPr>
          <p:spPr bwMode="auto">
            <a:xfrm>
              <a:off x="7172" y="1361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362"/>
            <p:cNvSpPr>
              <a:spLocks/>
            </p:cNvSpPr>
            <p:nvPr/>
          </p:nvSpPr>
          <p:spPr bwMode="auto">
            <a:xfrm>
              <a:off x="6566" y="1508"/>
              <a:ext cx="74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363"/>
            <p:cNvSpPr>
              <a:spLocks/>
            </p:cNvSpPr>
            <p:nvPr/>
          </p:nvSpPr>
          <p:spPr bwMode="auto">
            <a:xfrm>
              <a:off x="6808" y="1508"/>
              <a:ext cx="73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64"/>
            <p:cNvSpPr>
              <a:spLocks/>
            </p:cNvSpPr>
            <p:nvPr/>
          </p:nvSpPr>
          <p:spPr bwMode="auto">
            <a:xfrm>
              <a:off x="7049" y="1508"/>
              <a:ext cx="74" cy="56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65"/>
            <p:cNvSpPr>
              <a:spLocks/>
            </p:cNvSpPr>
            <p:nvPr/>
          </p:nvSpPr>
          <p:spPr bwMode="auto">
            <a:xfrm>
              <a:off x="7293" y="1508"/>
              <a:ext cx="73" cy="56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66"/>
            <p:cNvSpPr>
              <a:spLocks/>
            </p:cNvSpPr>
            <p:nvPr/>
          </p:nvSpPr>
          <p:spPr bwMode="auto">
            <a:xfrm>
              <a:off x="6450" y="1647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67"/>
            <p:cNvSpPr>
              <a:spLocks/>
            </p:cNvSpPr>
            <p:nvPr/>
          </p:nvSpPr>
          <p:spPr bwMode="auto">
            <a:xfrm>
              <a:off x="6692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68"/>
            <p:cNvSpPr>
              <a:spLocks/>
            </p:cNvSpPr>
            <p:nvPr/>
          </p:nvSpPr>
          <p:spPr bwMode="auto">
            <a:xfrm>
              <a:off x="6933" y="1647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69"/>
            <p:cNvSpPr>
              <a:spLocks/>
            </p:cNvSpPr>
            <p:nvPr/>
          </p:nvSpPr>
          <p:spPr bwMode="auto">
            <a:xfrm>
              <a:off x="7177" y="1647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70"/>
            <p:cNvSpPr>
              <a:spLocks/>
            </p:cNvSpPr>
            <p:nvPr/>
          </p:nvSpPr>
          <p:spPr bwMode="auto">
            <a:xfrm>
              <a:off x="6571" y="1794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1"/>
            <p:cNvSpPr>
              <a:spLocks/>
            </p:cNvSpPr>
            <p:nvPr/>
          </p:nvSpPr>
          <p:spPr bwMode="auto">
            <a:xfrm>
              <a:off x="6813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72"/>
            <p:cNvSpPr>
              <a:spLocks/>
            </p:cNvSpPr>
            <p:nvPr/>
          </p:nvSpPr>
          <p:spPr bwMode="auto">
            <a:xfrm>
              <a:off x="7054" y="1794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73"/>
            <p:cNvSpPr>
              <a:spLocks/>
            </p:cNvSpPr>
            <p:nvPr/>
          </p:nvSpPr>
          <p:spPr bwMode="auto">
            <a:xfrm>
              <a:off x="7298" y="1794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74"/>
            <p:cNvSpPr>
              <a:spLocks/>
            </p:cNvSpPr>
            <p:nvPr/>
          </p:nvSpPr>
          <p:spPr bwMode="auto">
            <a:xfrm>
              <a:off x="6450" y="1936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75"/>
            <p:cNvSpPr>
              <a:spLocks/>
            </p:cNvSpPr>
            <p:nvPr/>
          </p:nvSpPr>
          <p:spPr bwMode="auto">
            <a:xfrm>
              <a:off x="6692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76"/>
            <p:cNvSpPr>
              <a:spLocks/>
            </p:cNvSpPr>
            <p:nvPr/>
          </p:nvSpPr>
          <p:spPr bwMode="auto">
            <a:xfrm>
              <a:off x="6933" y="1936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77"/>
            <p:cNvSpPr>
              <a:spLocks/>
            </p:cNvSpPr>
            <p:nvPr/>
          </p:nvSpPr>
          <p:spPr bwMode="auto">
            <a:xfrm>
              <a:off x="7177" y="1936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78"/>
            <p:cNvSpPr>
              <a:spLocks/>
            </p:cNvSpPr>
            <p:nvPr/>
          </p:nvSpPr>
          <p:spPr bwMode="auto">
            <a:xfrm>
              <a:off x="6571" y="2083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79"/>
            <p:cNvSpPr>
              <a:spLocks/>
            </p:cNvSpPr>
            <p:nvPr/>
          </p:nvSpPr>
          <p:spPr bwMode="auto">
            <a:xfrm>
              <a:off x="6813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80"/>
            <p:cNvSpPr>
              <a:spLocks/>
            </p:cNvSpPr>
            <p:nvPr/>
          </p:nvSpPr>
          <p:spPr bwMode="auto">
            <a:xfrm>
              <a:off x="7054" y="2083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81"/>
            <p:cNvSpPr>
              <a:spLocks/>
            </p:cNvSpPr>
            <p:nvPr/>
          </p:nvSpPr>
          <p:spPr bwMode="auto">
            <a:xfrm>
              <a:off x="7298" y="2083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82"/>
            <p:cNvSpPr>
              <a:spLocks/>
            </p:cNvSpPr>
            <p:nvPr/>
          </p:nvSpPr>
          <p:spPr bwMode="auto">
            <a:xfrm>
              <a:off x="6450" y="2222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83"/>
            <p:cNvSpPr>
              <a:spLocks/>
            </p:cNvSpPr>
            <p:nvPr/>
          </p:nvSpPr>
          <p:spPr bwMode="auto">
            <a:xfrm>
              <a:off x="6692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84"/>
            <p:cNvSpPr>
              <a:spLocks/>
            </p:cNvSpPr>
            <p:nvPr/>
          </p:nvSpPr>
          <p:spPr bwMode="auto">
            <a:xfrm>
              <a:off x="6933" y="2222"/>
              <a:ext cx="74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385"/>
            <p:cNvSpPr>
              <a:spLocks/>
            </p:cNvSpPr>
            <p:nvPr/>
          </p:nvSpPr>
          <p:spPr bwMode="auto">
            <a:xfrm>
              <a:off x="7177" y="2222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386"/>
            <p:cNvSpPr>
              <a:spLocks/>
            </p:cNvSpPr>
            <p:nvPr/>
          </p:nvSpPr>
          <p:spPr bwMode="auto">
            <a:xfrm>
              <a:off x="6571" y="2369"/>
              <a:ext cx="74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387"/>
            <p:cNvSpPr>
              <a:spLocks/>
            </p:cNvSpPr>
            <p:nvPr/>
          </p:nvSpPr>
          <p:spPr bwMode="auto">
            <a:xfrm>
              <a:off x="6813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388"/>
            <p:cNvSpPr>
              <a:spLocks/>
            </p:cNvSpPr>
            <p:nvPr/>
          </p:nvSpPr>
          <p:spPr bwMode="auto">
            <a:xfrm>
              <a:off x="7054" y="2369"/>
              <a:ext cx="73" cy="57"/>
            </a:xfrm>
            <a:custGeom>
              <a:avLst/>
              <a:gdLst>
                <a:gd name="T0" fmla="*/ 16 w 31"/>
                <a:gd name="T1" fmla="*/ 24 h 24"/>
                <a:gd name="T2" fmla="*/ 16 w 31"/>
                <a:gd name="T3" fmla="*/ 0 h 24"/>
                <a:gd name="T4" fmla="*/ 16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6" y="24"/>
                  </a:moveTo>
                  <a:cubicBezTo>
                    <a:pt x="31" y="24"/>
                    <a:pt x="31" y="0"/>
                    <a:pt x="16" y="0"/>
                  </a:cubicBezTo>
                  <a:cubicBezTo>
                    <a:pt x="0" y="0"/>
                    <a:pt x="0" y="24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389"/>
            <p:cNvSpPr>
              <a:spLocks/>
            </p:cNvSpPr>
            <p:nvPr/>
          </p:nvSpPr>
          <p:spPr bwMode="auto">
            <a:xfrm>
              <a:off x="7298" y="2369"/>
              <a:ext cx="73" cy="57"/>
            </a:xfrm>
            <a:custGeom>
              <a:avLst/>
              <a:gdLst>
                <a:gd name="T0" fmla="*/ 15 w 31"/>
                <a:gd name="T1" fmla="*/ 24 h 24"/>
                <a:gd name="T2" fmla="*/ 15 w 31"/>
                <a:gd name="T3" fmla="*/ 0 h 24"/>
                <a:gd name="T4" fmla="*/ 15 w 31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4">
                  <a:moveTo>
                    <a:pt x="15" y="24"/>
                  </a:moveTo>
                  <a:cubicBezTo>
                    <a:pt x="31" y="24"/>
                    <a:pt x="31" y="0"/>
                    <a:pt x="15" y="0"/>
                  </a:cubicBezTo>
                  <a:cubicBezTo>
                    <a:pt x="0" y="0"/>
                    <a:pt x="0" y="24"/>
                    <a:pt x="1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/>
        </p:nvSpPr>
        <p:spPr>
          <a:xfrm>
            <a:off x="10074400" y="4683057"/>
            <a:ext cx="1409314" cy="1409314"/>
          </a:xfrm>
          <a:prstGeom prst="diamon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6" name="標題 1">
            <a:extLst>
              <a:ext uri="{FF2B5EF4-FFF2-40B4-BE49-F238E27FC236}">
                <a16:creationId xmlns:a16="http://schemas.microsoft.com/office/drawing/2014/main" id="{DE1F65DF-44EB-44B2-99DE-D7A0D9DACEE2}"/>
              </a:ext>
            </a:extLst>
          </p:cNvPr>
          <p:cNvSpPr txBox="1">
            <a:spLocks/>
          </p:cNvSpPr>
          <p:nvPr/>
        </p:nvSpPr>
        <p:spPr>
          <a:xfrm>
            <a:off x="1242219" y="935944"/>
            <a:ext cx="2300466" cy="582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Nav</a:t>
            </a:r>
            <a:r>
              <a:rPr lang="zh-TW" altLang="en-US" sz="2800" b="1" kern="0" spc="5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視覺回饋</a:t>
            </a:r>
            <a:endParaRPr lang="en-US" sz="2800" b="1" kern="0" spc="5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437" name="圖片 436">
            <a:extLst>
              <a:ext uri="{FF2B5EF4-FFF2-40B4-BE49-F238E27FC236}">
                <a16:creationId xmlns:a16="http://schemas.microsoft.com/office/drawing/2014/main" id="{DD8E0043-47E9-4EDE-B842-7D4FCCD1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2" t="8769" r="57167" b="78496"/>
          <a:stretch/>
        </p:blipFill>
        <p:spPr>
          <a:xfrm>
            <a:off x="1595943" y="2053241"/>
            <a:ext cx="2006123" cy="761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8" name="圖片 437">
            <a:extLst>
              <a:ext uri="{FF2B5EF4-FFF2-40B4-BE49-F238E27FC236}">
                <a16:creationId xmlns:a16="http://schemas.microsoft.com/office/drawing/2014/main" id="{0B01D866-35E8-4DDB-AA5D-DDBD10D1A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45" t="9072" r="37661" b="77888"/>
          <a:stretch/>
        </p:blipFill>
        <p:spPr>
          <a:xfrm>
            <a:off x="4414248" y="2034123"/>
            <a:ext cx="2039354" cy="7793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9" name="圖片 438">
            <a:extLst>
              <a:ext uri="{FF2B5EF4-FFF2-40B4-BE49-F238E27FC236}">
                <a16:creationId xmlns:a16="http://schemas.microsoft.com/office/drawing/2014/main" id="{7D0BA7C7-03D0-497F-8686-F74F3CF93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8" t="8769" r="17903" b="78495"/>
          <a:stretch/>
        </p:blipFill>
        <p:spPr>
          <a:xfrm>
            <a:off x="7149530" y="2034123"/>
            <a:ext cx="2107905" cy="761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40" name="群組 439">
            <a:extLst>
              <a:ext uri="{FF2B5EF4-FFF2-40B4-BE49-F238E27FC236}">
                <a16:creationId xmlns:a16="http://schemas.microsoft.com/office/drawing/2014/main" id="{EF809C09-062A-443A-8110-7370B0913934}"/>
              </a:ext>
            </a:extLst>
          </p:cNvPr>
          <p:cNvGrpSpPr/>
          <p:nvPr/>
        </p:nvGrpSpPr>
        <p:grpSpPr>
          <a:xfrm>
            <a:off x="1262752" y="3163627"/>
            <a:ext cx="2611131" cy="2145438"/>
            <a:chOff x="543932" y="3157437"/>
            <a:chExt cx="3771824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1" name="矩形: 圓角 440">
              <a:extLst>
                <a:ext uri="{FF2B5EF4-FFF2-40B4-BE49-F238E27FC236}">
                  <a16:creationId xmlns:a16="http://schemas.microsoft.com/office/drawing/2014/main" id="{AEC79374-7418-4DAF-8314-B7491C4CEC7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C636293B-528B-4DBA-B73D-21330062EBA3}"/>
                </a:ext>
              </a:extLst>
            </p:cNvPr>
            <p:cNvSpPr/>
            <p:nvPr/>
          </p:nvSpPr>
          <p:spPr>
            <a:xfrm>
              <a:off x="1910787" y="4848991"/>
              <a:ext cx="2020824" cy="520872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6FFF5CBD-5CD9-44E6-8AAB-85C57E966745}"/>
                </a:ext>
              </a:extLst>
            </p:cNvPr>
            <p:cNvSpPr/>
            <p:nvPr/>
          </p:nvSpPr>
          <p:spPr>
            <a:xfrm>
              <a:off x="1910787" y="4247773"/>
              <a:ext cx="2020824" cy="52087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7DC7D70-1A75-4B3C-AD7D-89EC29649C03}"/>
                </a:ext>
              </a:extLst>
            </p:cNvPr>
            <p:cNvSpPr/>
            <p:nvPr/>
          </p:nvSpPr>
          <p:spPr>
            <a:xfrm>
              <a:off x="1910787" y="5450209"/>
              <a:ext cx="2020824" cy="520872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45" name="文字方塊 444">
              <a:extLst>
                <a:ext uri="{FF2B5EF4-FFF2-40B4-BE49-F238E27FC236}">
                  <a16:creationId xmlns:a16="http://schemas.microsoft.com/office/drawing/2014/main" id="{1D7D3CE0-055E-43BC-8F43-654E196077C0}"/>
                </a:ext>
              </a:extLst>
            </p:cNvPr>
            <p:cNvSpPr txBox="1"/>
            <p:nvPr/>
          </p:nvSpPr>
          <p:spPr>
            <a:xfrm>
              <a:off x="891058" y="4257877"/>
              <a:ext cx="1005488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46" name="文字方塊 445">
              <a:extLst>
                <a:ext uri="{FF2B5EF4-FFF2-40B4-BE49-F238E27FC236}">
                  <a16:creationId xmlns:a16="http://schemas.microsoft.com/office/drawing/2014/main" id="{7D1B2C97-EB59-49F6-A04D-2E1DF26670A2}"/>
                </a:ext>
              </a:extLst>
            </p:cNvPr>
            <p:cNvSpPr txBox="1"/>
            <p:nvPr/>
          </p:nvSpPr>
          <p:spPr>
            <a:xfrm>
              <a:off x="543932" y="4855419"/>
              <a:ext cx="1369554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47" name="文字方塊 446">
              <a:extLst>
                <a:ext uri="{FF2B5EF4-FFF2-40B4-BE49-F238E27FC236}">
                  <a16:creationId xmlns:a16="http://schemas.microsoft.com/office/drawing/2014/main" id="{77E53AEA-CFB6-4EEB-B1B4-BFD19F91EDDF}"/>
                </a:ext>
              </a:extLst>
            </p:cNvPr>
            <p:cNvSpPr txBox="1"/>
            <p:nvPr/>
          </p:nvSpPr>
          <p:spPr>
            <a:xfrm>
              <a:off x="891058" y="5456637"/>
              <a:ext cx="1006765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448" name="群組 447">
            <a:extLst>
              <a:ext uri="{FF2B5EF4-FFF2-40B4-BE49-F238E27FC236}">
                <a16:creationId xmlns:a16="http://schemas.microsoft.com/office/drawing/2014/main" id="{DA780006-539F-4DCE-8129-639A88602168}"/>
              </a:ext>
            </a:extLst>
          </p:cNvPr>
          <p:cNvGrpSpPr/>
          <p:nvPr/>
        </p:nvGrpSpPr>
        <p:grpSpPr>
          <a:xfrm>
            <a:off x="4097491" y="3163628"/>
            <a:ext cx="2584312" cy="2145437"/>
            <a:chOff x="4195064" y="3165567"/>
            <a:chExt cx="3733081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9" name="矩形: 圓角 448">
              <a:extLst>
                <a:ext uri="{FF2B5EF4-FFF2-40B4-BE49-F238E27FC236}">
                  <a16:creationId xmlns:a16="http://schemas.microsoft.com/office/drawing/2014/main" id="{4BB93E5B-08B6-48A7-89F1-193732016F76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AFAA90-EAC8-4304-91DB-FA89EDDBD980}"/>
                </a:ext>
              </a:extLst>
            </p:cNvPr>
            <p:cNvSpPr/>
            <p:nvPr/>
          </p:nvSpPr>
          <p:spPr>
            <a:xfrm>
              <a:off x="5581645" y="4211419"/>
              <a:ext cx="2028044" cy="5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742B3F0-A633-4D4B-A3CD-9FF8B46C411A}"/>
                </a:ext>
              </a:extLst>
            </p:cNvPr>
            <p:cNvSpPr/>
            <p:nvPr/>
          </p:nvSpPr>
          <p:spPr>
            <a:xfrm>
              <a:off x="5581645" y="5122731"/>
              <a:ext cx="2028044" cy="56099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2" name="文字方塊 451">
              <a:extLst>
                <a:ext uri="{FF2B5EF4-FFF2-40B4-BE49-F238E27FC236}">
                  <a16:creationId xmlns:a16="http://schemas.microsoft.com/office/drawing/2014/main" id="{9775EBBD-5462-4B3A-B340-84ABD231C6AA}"/>
                </a:ext>
              </a:extLst>
            </p:cNvPr>
            <p:cNvSpPr txBox="1"/>
            <p:nvPr/>
          </p:nvSpPr>
          <p:spPr>
            <a:xfrm>
              <a:off x="4565423" y="4255863"/>
              <a:ext cx="697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3" name="文字方塊 452">
              <a:extLst>
                <a:ext uri="{FF2B5EF4-FFF2-40B4-BE49-F238E27FC236}">
                  <a16:creationId xmlns:a16="http://schemas.microsoft.com/office/drawing/2014/main" id="{668CB16C-783C-4B50-8D0C-76DFAE414B60}"/>
                </a:ext>
              </a:extLst>
            </p:cNvPr>
            <p:cNvSpPr txBox="1"/>
            <p:nvPr/>
          </p:nvSpPr>
          <p:spPr>
            <a:xfrm>
              <a:off x="4195064" y="5092485"/>
              <a:ext cx="1469450" cy="577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454" name="群組 453">
            <a:extLst>
              <a:ext uri="{FF2B5EF4-FFF2-40B4-BE49-F238E27FC236}">
                <a16:creationId xmlns:a16="http://schemas.microsoft.com/office/drawing/2014/main" id="{76D71D34-F413-4E2B-9306-9B64895FD7D6}"/>
              </a:ext>
            </a:extLst>
          </p:cNvPr>
          <p:cNvGrpSpPr/>
          <p:nvPr/>
        </p:nvGrpSpPr>
        <p:grpSpPr>
          <a:xfrm>
            <a:off x="6917246" y="3163628"/>
            <a:ext cx="2572477" cy="2145437"/>
            <a:chOff x="8080554" y="3165567"/>
            <a:chExt cx="3715987" cy="30991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9B060684-BE09-45B7-932D-55A7F4E805D1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F3C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dirty="0">
                  <a:solidFill>
                    <a:srgbClr val="42406F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dirty="0">
                <a:solidFill>
                  <a:srgbClr val="42406F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9DAE4FB7-063A-470A-93FB-9707F57AF857}"/>
                </a:ext>
              </a:extLst>
            </p:cNvPr>
            <p:cNvSpPr/>
            <p:nvPr/>
          </p:nvSpPr>
          <p:spPr>
            <a:xfrm>
              <a:off x="9552030" y="4209299"/>
              <a:ext cx="1901126" cy="56311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AC62961B-A09E-419D-A7AF-1133BE8556B4}"/>
                </a:ext>
              </a:extLst>
            </p:cNvPr>
            <p:cNvSpPr/>
            <p:nvPr/>
          </p:nvSpPr>
          <p:spPr>
            <a:xfrm>
              <a:off x="9559874" y="5120610"/>
              <a:ext cx="1901126" cy="563116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458" name="文字方塊 457">
              <a:extLst>
                <a:ext uri="{FF2B5EF4-FFF2-40B4-BE49-F238E27FC236}">
                  <a16:creationId xmlns:a16="http://schemas.microsoft.com/office/drawing/2014/main" id="{7623CCED-5ABA-496F-80CB-CD0DD7A9B6ED}"/>
                </a:ext>
              </a:extLst>
            </p:cNvPr>
            <p:cNvSpPr txBox="1"/>
            <p:nvPr/>
          </p:nvSpPr>
          <p:spPr>
            <a:xfrm>
              <a:off x="8486416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59" name="文字方塊 458">
              <a:extLst>
                <a:ext uri="{FF2B5EF4-FFF2-40B4-BE49-F238E27FC236}">
                  <a16:creationId xmlns:a16="http://schemas.microsoft.com/office/drawing/2014/main" id="{3046E6C4-48F4-4D04-8582-4DD3670877CE}"/>
                </a:ext>
              </a:extLst>
            </p:cNvPr>
            <p:cNvSpPr txBox="1"/>
            <p:nvPr/>
          </p:nvSpPr>
          <p:spPr>
            <a:xfrm>
              <a:off x="8157141" y="5108961"/>
              <a:ext cx="9541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001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48964" y="4874195"/>
              <a:ext cx="1729996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十</a:t>
              </a:r>
              <a:r>
                <a:rPr lang="zh-TW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大易用性</a:t>
              </a:r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421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角三角形 15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649D9B-3425-4D54-BC5F-FCAE6939E6F9}"/>
              </a:ext>
            </a:extLst>
          </p:cNvPr>
          <p:cNvGrpSpPr/>
          <p:nvPr/>
        </p:nvGrpSpPr>
        <p:grpSpPr>
          <a:xfrm>
            <a:off x="1497310" y="2440663"/>
            <a:ext cx="3564501" cy="1256118"/>
            <a:chOff x="1044457" y="4308290"/>
            <a:chExt cx="3600404" cy="1256118"/>
          </a:xfrm>
        </p:grpSpPr>
        <p:sp>
          <p:nvSpPr>
            <p:cNvPr id="17" name="圆角矩形 16"/>
            <p:cNvSpPr/>
            <p:nvPr/>
          </p:nvSpPr>
          <p:spPr>
            <a:xfrm>
              <a:off x="1283776" y="4308290"/>
              <a:ext cx="276893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1734209" y="4390604"/>
              <a:ext cx="231850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缺乏英雄相關的訊息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1421523" y="436930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 flipH="1">
              <a:off x="1044457" y="4904547"/>
              <a:ext cx="3600404" cy="659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pPr algn="ctr"/>
              <a:r>
                <a:rPr lang="zh-TW" altLang="en-US" dirty="0"/>
                <a:t>加入</a:t>
              </a:r>
              <a:r>
                <a:rPr lang="en-US" altLang="zh-TW" dirty="0"/>
                <a:t>hover</a:t>
              </a:r>
              <a:r>
                <a:rPr lang="zh-TW" altLang="en-US" dirty="0"/>
                <a:t>使滑鼠移動到圖片上時有相關的資訊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DE6A91E-C146-47FC-9453-49E1D3C64B2B}"/>
              </a:ext>
            </a:extLst>
          </p:cNvPr>
          <p:cNvGrpSpPr/>
          <p:nvPr/>
        </p:nvGrpSpPr>
        <p:grpSpPr>
          <a:xfrm>
            <a:off x="5449530" y="1395243"/>
            <a:ext cx="3511346" cy="847015"/>
            <a:chOff x="3398025" y="3833280"/>
            <a:chExt cx="3546716" cy="847015"/>
          </a:xfrm>
        </p:grpSpPr>
        <p:sp>
          <p:nvSpPr>
            <p:cNvPr id="20" name="圆角矩形 19"/>
            <p:cNvSpPr/>
            <p:nvPr/>
          </p:nvSpPr>
          <p:spPr>
            <a:xfrm>
              <a:off x="3501599" y="3833280"/>
              <a:ext cx="344314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3952032" y="3915594"/>
              <a:ext cx="29927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文字大小不同，排版不好看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3639345" y="3894292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 flipH="1">
              <a:off x="3398025" y="4315900"/>
              <a:ext cx="3290595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1600" spc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defRPr>
              </a:lvl1pPr>
            </a:lstStyle>
            <a:p>
              <a:r>
                <a:rPr lang="zh-TW" altLang="en-US" dirty="0"/>
                <a:t>修改統一的字體大小並重新排版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2E659F9-D98D-41A2-97AA-BB6D39F40960}"/>
              </a:ext>
            </a:extLst>
          </p:cNvPr>
          <p:cNvGrpSpPr/>
          <p:nvPr/>
        </p:nvGrpSpPr>
        <p:grpSpPr>
          <a:xfrm>
            <a:off x="1272166" y="1045720"/>
            <a:ext cx="3182605" cy="858574"/>
            <a:chOff x="5612076" y="3331876"/>
            <a:chExt cx="3214663" cy="858574"/>
          </a:xfrm>
        </p:grpSpPr>
        <p:sp>
          <p:nvSpPr>
            <p:cNvPr id="23" name="圆角矩形 22"/>
            <p:cNvSpPr/>
            <p:nvPr/>
          </p:nvSpPr>
          <p:spPr>
            <a:xfrm>
              <a:off x="5715649" y="3331876"/>
              <a:ext cx="2582930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166084" y="3414189"/>
              <a:ext cx="21324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標題字體太過單調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 flipH="1">
              <a:off x="5853397" y="3392887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 bwMode="auto">
            <a:xfrm flipH="1">
              <a:off x="5612076" y="3826055"/>
              <a:ext cx="321466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  </a:t>
              </a: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採用多變化和符合主題的字體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ECB9A56-3601-4C0A-A4F0-101E750FBEA4}"/>
              </a:ext>
            </a:extLst>
          </p:cNvPr>
          <p:cNvGrpSpPr/>
          <p:nvPr/>
        </p:nvGrpSpPr>
        <p:grpSpPr>
          <a:xfrm>
            <a:off x="1429066" y="4050166"/>
            <a:ext cx="3564501" cy="829017"/>
            <a:chOff x="7937240" y="2804084"/>
            <a:chExt cx="3600405" cy="829017"/>
          </a:xfrm>
        </p:grpSpPr>
        <p:sp>
          <p:nvSpPr>
            <p:cNvPr id="26" name="圆角矩形 25"/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8387675" y="2886398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不同解析度瀏覽時會有困難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 bwMode="auto">
            <a:xfrm flipH="1">
              <a:off x="9090042" y="3268706"/>
              <a:ext cx="188792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</a:t>
              </a:r>
              <a:r>
                <a:rPr lang="en-US" altLang="zh-TW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RWD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16D51CB2-B9D3-4502-88C1-2A5CB7957278}"/>
              </a:ext>
            </a:extLst>
          </p:cNvPr>
          <p:cNvGrpSpPr/>
          <p:nvPr/>
        </p:nvGrpSpPr>
        <p:grpSpPr>
          <a:xfrm>
            <a:off x="5788126" y="2956497"/>
            <a:ext cx="3579029" cy="945004"/>
            <a:chOff x="7667518" y="2804084"/>
            <a:chExt cx="3615079" cy="945004"/>
          </a:xfrm>
        </p:grpSpPr>
        <p:sp>
          <p:nvSpPr>
            <p:cNvPr id="48" name="圆角矩形 25">
              <a:extLst>
                <a:ext uri="{FF2B5EF4-FFF2-40B4-BE49-F238E27FC236}">
                  <a16:creationId xmlns:a16="http://schemas.microsoft.com/office/drawing/2014/main" id="{2EF99E43-6E9E-4884-92F6-8A5FB00535B6}"/>
                </a:ext>
              </a:extLst>
            </p:cNvPr>
            <p:cNvSpPr/>
            <p:nvPr/>
          </p:nvSpPr>
          <p:spPr>
            <a:xfrm>
              <a:off x="7937240" y="2804084"/>
              <a:ext cx="2318502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26">
              <a:extLst>
                <a:ext uri="{FF2B5EF4-FFF2-40B4-BE49-F238E27FC236}">
                  <a16:creationId xmlns:a16="http://schemas.microsoft.com/office/drawing/2014/main" id="{0C4E8C29-C491-4C30-AE6F-CD34FD16E35F}"/>
                </a:ext>
              </a:extLst>
            </p:cNvPr>
            <p:cNvSpPr txBox="1"/>
            <p:nvPr/>
          </p:nvSpPr>
          <p:spPr bwMode="auto">
            <a:xfrm>
              <a:off x="8387675" y="2886398"/>
              <a:ext cx="18037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標題列太過單調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文本框 27">
              <a:extLst>
                <a:ext uri="{FF2B5EF4-FFF2-40B4-BE49-F238E27FC236}">
                  <a16:creationId xmlns:a16="http://schemas.microsoft.com/office/drawing/2014/main" id="{8AAE0522-8B46-4B1A-BADE-A07EC61AD6E3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53" name="文本框 45">
              <a:extLst>
                <a:ext uri="{FF2B5EF4-FFF2-40B4-BE49-F238E27FC236}">
                  <a16:creationId xmlns:a16="http://schemas.microsoft.com/office/drawing/2014/main" id="{11153FF1-7A84-4772-9378-3DB3041A3818}"/>
                </a:ext>
              </a:extLst>
            </p:cNvPr>
            <p:cNvSpPr txBox="1"/>
            <p:nvPr/>
          </p:nvSpPr>
          <p:spPr bwMode="auto">
            <a:xfrm flipH="1">
              <a:off x="7667518" y="3384693"/>
              <a:ext cx="3615079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新增更多</a:t>
              </a:r>
              <a:r>
                <a:rPr lang="en-US" altLang="zh-CN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Sitemap</a:t>
              </a:r>
              <a:r>
                <a:rPr lang="zh-CN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讓網站更加完整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8689916E-35E4-4A5C-A555-DBB494CBAB4B}"/>
              </a:ext>
            </a:extLst>
          </p:cNvPr>
          <p:cNvGrpSpPr/>
          <p:nvPr/>
        </p:nvGrpSpPr>
        <p:grpSpPr>
          <a:xfrm>
            <a:off x="5682529" y="4736682"/>
            <a:ext cx="3629149" cy="820414"/>
            <a:chOff x="7937240" y="2804084"/>
            <a:chExt cx="3665704" cy="820414"/>
          </a:xfrm>
        </p:grpSpPr>
        <p:sp>
          <p:nvSpPr>
            <p:cNvPr id="58" name="圆角矩形 25">
              <a:extLst>
                <a:ext uri="{FF2B5EF4-FFF2-40B4-BE49-F238E27FC236}">
                  <a16:creationId xmlns:a16="http://schemas.microsoft.com/office/drawing/2014/main" id="{09FFC918-9C69-4E32-AA06-7541A7D8907B}"/>
                </a:ext>
              </a:extLst>
            </p:cNvPr>
            <p:cNvSpPr/>
            <p:nvPr/>
          </p:nvSpPr>
          <p:spPr>
            <a:xfrm>
              <a:off x="7937240" y="2804084"/>
              <a:ext cx="3600405" cy="456019"/>
            </a:xfrm>
            <a:prstGeom prst="roundRect">
              <a:avLst>
                <a:gd name="adj" fmla="val 50000"/>
              </a:avLst>
            </a:prstGeom>
            <a:solidFill>
              <a:srgbClr val="4240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文本框 26">
              <a:extLst>
                <a:ext uri="{FF2B5EF4-FFF2-40B4-BE49-F238E27FC236}">
                  <a16:creationId xmlns:a16="http://schemas.microsoft.com/office/drawing/2014/main" id="{BD0497C1-780D-481F-81E7-69DBCF2B026A}"/>
                </a:ext>
              </a:extLst>
            </p:cNvPr>
            <p:cNvSpPr txBox="1"/>
            <p:nvPr/>
          </p:nvSpPr>
          <p:spPr bwMode="auto">
            <a:xfrm>
              <a:off x="8452974" y="2876899"/>
              <a:ext cx="31499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1600" spc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付費時沒有確認機制</a:t>
              </a:r>
              <a:endParaRPr lang="zh-CN" altLang="en-US" sz="16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27">
              <a:extLst>
                <a:ext uri="{FF2B5EF4-FFF2-40B4-BE49-F238E27FC236}">
                  <a16:creationId xmlns:a16="http://schemas.microsoft.com/office/drawing/2014/main" id="{EA9DAEB9-C910-4204-97FC-5F8A04462E79}"/>
                </a:ext>
              </a:extLst>
            </p:cNvPr>
            <p:cNvSpPr txBox="1"/>
            <p:nvPr/>
          </p:nvSpPr>
          <p:spPr>
            <a:xfrm flipH="1">
              <a:off x="8074987" y="2865095"/>
              <a:ext cx="46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TC Avant Garde Std Bk" panose="020B0502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latin typeface="ITC Avant Garde Std Bk" panose="020B0502020202020204" pitchFamily="34" charset="0"/>
              </a:endParaRPr>
            </a:p>
          </p:txBody>
        </p:sp>
        <p:sp>
          <p:nvSpPr>
            <p:cNvPr id="62" name="文本框 45">
              <a:extLst>
                <a:ext uri="{FF2B5EF4-FFF2-40B4-BE49-F238E27FC236}">
                  <a16:creationId xmlns:a16="http://schemas.microsoft.com/office/drawing/2014/main" id="{48B646C2-1A3B-4E03-9CAF-17805F3BCC8F}"/>
                </a:ext>
              </a:extLst>
            </p:cNvPr>
            <p:cNvSpPr txBox="1"/>
            <p:nvPr/>
          </p:nvSpPr>
          <p:spPr bwMode="auto">
            <a:xfrm flipH="1">
              <a:off x="8793477" y="3260103"/>
              <a:ext cx="2276543" cy="364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600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Normal" panose="020B0400000000000000" pitchFamily="34" charset="-120"/>
                  <a:ea typeface="思源黑體 Normal" panose="020B0400000000000000" pitchFamily="34" charset="-120"/>
                </a:rPr>
                <a:t>新增確認付費對話框</a:t>
              </a:r>
              <a:endPara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 Normal" panose="020B0400000000000000" pitchFamily="34" charset="-120"/>
                <a:ea typeface="思源黑體 Normal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07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260421" y="507129"/>
            <a:ext cx="4184333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708620" y="652427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標題字體太過單調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F3C0B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採用多變化和符合主題的字體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TW" altLang="en-US" sz="3200" spc="1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  <a:endParaRPr lang="zh-TW" altLang="en-US" sz="3200" spc="1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04B30E02-DD58-4BE7-93EB-8CEA7A95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25" y="3045066"/>
            <a:ext cx="5466667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0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PA_组合 1"/>
          <p:cNvGrpSpPr/>
          <p:nvPr>
            <p:custDataLst>
              <p:tags r:id="rId1"/>
            </p:custDataLst>
          </p:nvPr>
        </p:nvGrpSpPr>
        <p:grpSpPr>
          <a:xfrm rot="18900000">
            <a:off x="8518010" y="3349329"/>
            <a:ext cx="4963418" cy="1145876"/>
            <a:chOff x="3441700" y="2359324"/>
            <a:chExt cx="2355251" cy="114587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3441940" y="2359324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441700" y="2552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441700" y="2743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41700" y="2933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41700" y="3124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41700" y="33147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41700" y="3505200"/>
              <a:ext cx="2355011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-47431" y="2231717"/>
            <a:ext cx="6575425" cy="2405063"/>
            <a:chOff x="0" y="145"/>
            <a:chExt cx="4142" cy="1515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192561" y="1123212"/>
            <a:ext cx="686186" cy="10334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299902" y="1241185"/>
            <a:ext cx="382776" cy="78483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目錄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643096" y="2201293"/>
            <a:ext cx="2441694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842522-F074-4C9B-8072-8A4DE4B8AB83}"/>
              </a:ext>
            </a:extLst>
          </p:cNvPr>
          <p:cNvGrpSpPr/>
          <p:nvPr/>
        </p:nvGrpSpPr>
        <p:grpSpPr>
          <a:xfrm>
            <a:off x="3525216" y="1154283"/>
            <a:ext cx="5141569" cy="4183917"/>
            <a:chOff x="1665539" y="1039090"/>
            <a:chExt cx="5141569" cy="418391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A30D985-FF15-4CBA-9614-3C741299A2F8}"/>
                </a:ext>
              </a:extLst>
            </p:cNvPr>
            <p:cNvGrpSpPr/>
            <p:nvPr/>
          </p:nvGrpSpPr>
          <p:grpSpPr>
            <a:xfrm>
              <a:off x="1665539" y="1039090"/>
              <a:ext cx="5141569" cy="969496"/>
              <a:chOff x="2037331" y="1327186"/>
              <a:chExt cx="5141569" cy="96949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35" name="PA_文本框 6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專案介紹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C2D174A5-D513-4781-96C6-D57316DADA7F}"/>
                </a:ext>
              </a:extLst>
            </p:cNvPr>
            <p:cNvGrpSpPr/>
            <p:nvPr/>
          </p:nvGrpSpPr>
          <p:grpSpPr>
            <a:xfrm>
              <a:off x="1665539" y="2110564"/>
              <a:ext cx="5141569" cy="969496"/>
              <a:chOff x="2037331" y="1327186"/>
              <a:chExt cx="5141569" cy="969496"/>
            </a:xfrm>
          </p:grpSpPr>
          <p:sp>
            <p:nvSpPr>
              <p:cNvPr id="71" name="椭圆 1">
                <a:extLst>
                  <a:ext uri="{FF2B5EF4-FFF2-40B4-BE49-F238E27FC236}">
                    <a16:creationId xmlns:a16="http://schemas.microsoft.com/office/drawing/2014/main" id="{A8821BBE-454E-4627-86E6-F2B3F4D315F1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PA_文本框 65">
                <a:extLst>
                  <a:ext uri="{FF2B5EF4-FFF2-40B4-BE49-F238E27FC236}">
                    <a16:creationId xmlns:a16="http://schemas.microsoft.com/office/drawing/2014/main" id="{D62437CB-5FE7-4DA3-BD5D-FD088CD007C7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C144FC2-9C5B-4497-9E5B-83D22A427AF3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專案說明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34E31375-074C-4ADA-A476-77F1A9AAC8F5}"/>
                </a:ext>
              </a:extLst>
            </p:cNvPr>
            <p:cNvGrpSpPr/>
            <p:nvPr/>
          </p:nvGrpSpPr>
          <p:grpSpPr>
            <a:xfrm>
              <a:off x="1665539" y="3182038"/>
              <a:ext cx="5141569" cy="969496"/>
              <a:chOff x="2037331" y="1327186"/>
              <a:chExt cx="5141569" cy="969496"/>
            </a:xfrm>
          </p:grpSpPr>
          <p:sp>
            <p:nvSpPr>
              <p:cNvPr id="75" name="椭圆 1">
                <a:extLst>
                  <a:ext uri="{FF2B5EF4-FFF2-40B4-BE49-F238E27FC236}">
                    <a16:creationId xmlns:a16="http://schemas.microsoft.com/office/drawing/2014/main" id="{849EAA68-53D9-46BB-922C-2D9FFD554D3A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6" name="PA_文本框 65">
                <a:extLst>
                  <a:ext uri="{FF2B5EF4-FFF2-40B4-BE49-F238E27FC236}">
                    <a16:creationId xmlns:a16="http://schemas.microsoft.com/office/drawing/2014/main" id="{F0020BE5-1E1F-45B2-977D-571112AE0EF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A496CF7-9EB3-4444-BAE3-A0CD6996846E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設計概念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FD6CA59-55D3-4B39-A9AD-5E38282B3B44}"/>
                </a:ext>
              </a:extLst>
            </p:cNvPr>
            <p:cNvGrpSpPr/>
            <p:nvPr/>
          </p:nvGrpSpPr>
          <p:grpSpPr>
            <a:xfrm>
              <a:off x="1665539" y="4253511"/>
              <a:ext cx="5141569" cy="969496"/>
              <a:chOff x="2037331" y="1327186"/>
              <a:chExt cx="5141569" cy="969496"/>
            </a:xfrm>
          </p:grpSpPr>
          <p:sp>
            <p:nvSpPr>
              <p:cNvPr id="79" name="椭圆 1">
                <a:extLst>
                  <a:ext uri="{FF2B5EF4-FFF2-40B4-BE49-F238E27FC236}">
                    <a16:creationId xmlns:a16="http://schemas.microsoft.com/office/drawing/2014/main" id="{66E60A95-94E8-4333-B999-E322BF256393}"/>
                  </a:ext>
                </a:extLst>
              </p:cNvPr>
              <p:cNvSpPr/>
              <p:nvPr/>
            </p:nvSpPr>
            <p:spPr>
              <a:xfrm>
                <a:off x="2320120" y="1610437"/>
                <a:ext cx="623722" cy="62372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80" name="PA_文本框 65">
                <a:extLst>
                  <a:ext uri="{FF2B5EF4-FFF2-40B4-BE49-F238E27FC236}">
                    <a16:creationId xmlns:a16="http://schemas.microsoft.com/office/drawing/2014/main" id="{999496B6-E06C-447B-BF7B-6AAC3FF3B3EF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37331" y="1327186"/>
                <a:ext cx="1262562" cy="969496"/>
              </a:xfrm>
              <a:prstGeom prst="rect">
                <a:avLst/>
              </a:prstGeom>
              <a:noFill/>
            </p:spPr>
            <p:txBody>
              <a:bodyPr wrap="square" bIns="0" rtlCol="0">
                <a:spAutoFit/>
              </a:bodyPr>
              <a:lstStyle/>
              <a:p>
                <a:pPr algn="ctr"/>
                <a:r>
                  <a:rPr lang="en-US" altLang="zh-CN" sz="6000" i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9549E8F-1C3E-408E-8E72-F02D22B6760A}"/>
                  </a:ext>
                </a:extLst>
              </p:cNvPr>
              <p:cNvSpPr/>
              <p:nvPr/>
            </p:nvSpPr>
            <p:spPr>
              <a:xfrm>
                <a:off x="3275941" y="1649383"/>
                <a:ext cx="3902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3200" dirty="0">
                    <a:solidFill>
                      <a:srgbClr val="42406F"/>
                    </a:solidFill>
                  </a:rPr>
                  <a:t>未來規劃</a:t>
                </a:r>
                <a:r>
                  <a:rPr lang="zh-CN" altLang="en-US" sz="1050" dirty="0">
                    <a:solidFill>
                      <a:srgbClr val="42406F"/>
                    </a:solidFill>
                  </a:rPr>
                  <a:t>.</a:t>
                </a:r>
                <a:endParaRPr lang="en-US" altLang="zh-CN" sz="1050" dirty="0">
                  <a:solidFill>
                    <a:srgbClr val="42406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07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824625" y="507129"/>
            <a:ext cx="513466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6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文字大小不同，排版不好看</a:t>
            </a: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534960" y="1175647"/>
            <a:ext cx="9713999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修改統一的字體大小並重新排版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一致性和標準 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Consistency and standards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7946DBD-353B-466F-B289-393FB76F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86" y="2780346"/>
            <a:ext cx="457142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969255" y="507129"/>
            <a:ext cx="4673454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22671" y="652427"/>
            <a:ext cx="3531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缺乏英雄相關的訊息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194514"/>
            <a:ext cx="7661810" cy="134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hover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使滑鼠移動到圖片上時有相關的資訊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00ED666-2D3B-437D-BCF9-6DFDDDBB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07" y="2692400"/>
            <a:ext cx="7947852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03A242D6-1F98-46AD-AD54-7CA281FE110B}"/>
              </a:ext>
            </a:extLst>
          </p:cNvPr>
          <p:cNvSpPr/>
          <p:nvPr/>
        </p:nvSpPr>
        <p:spPr>
          <a:xfrm flipH="1" flipV="1">
            <a:off x="0" y="-1"/>
            <a:ext cx="12192000" cy="6858000"/>
          </a:xfrm>
          <a:prstGeom prst="rtTriangle">
            <a:avLst/>
          </a:prstGeom>
          <a:solidFill>
            <a:srgbClr val="EFEEE9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339167" y="501537"/>
            <a:ext cx="393429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894568" y="652427"/>
            <a:ext cx="2787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標題列太過單調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新增更多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Sitemap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讓網站更加完整</a:t>
            </a:r>
            <a:endParaRPr lang="en-US" altLang="zh-TW" sz="32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A38A377-10ED-464F-B336-E1F4DAEF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173789"/>
            <a:ext cx="8763000" cy="5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2593007" y="507129"/>
            <a:ext cx="5597905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2964827" y="652427"/>
            <a:ext cx="4647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不同解析度瀏覽時會有困難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738086" y="1428554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RWD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D07027-900A-4E19-9C96-B5FC1E0B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18" y="2168419"/>
            <a:ext cx="7661810" cy="39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3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88314" y="4796971"/>
            <a:ext cx="1295400" cy="1295400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0188314" y="4796971"/>
            <a:ext cx="1295400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22">
            <a:extLst>
              <a:ext uri="{FF2B5EF4-FFF2-40B4-BE49-F238E27FC236}">
                <a16:creationId xmlns:a16="http://schemas.microsoft.com/office/drawing/2014/main" id="{BE65BD32-83CC-4B4F-A7AF-56052B591289}"/>
              </a:ext>
            </a:extLst>
          </p:cNvPr>
          <p:cNvSpPr/>
          <p:nvPr/>
        </p:nvSpPr>
        <p:spPr>
          <a:xfrm>
            <a:off x="3161452" y="507129"/>
            <a:ext cx="4394227" cy="813816"/>
          </a:xfrm>
          <a:prstGeom prst="roundRect">
            <a:avLst>
              <a:gd name="adj" fmla="val 38625"/>
            </a:avLst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CDACD-A343-4872-9530-9F9E22389500}"/>
              </a:ext>
            </a:extLst>
          </p:cNvPr>
          <p:cNvSpPr/>
          <p:nvPr/>
        </p:nvSpPr>
        <p:spPr>
          <a:xfrm>
            <a:off x="3599887" y="652427"/>
            <a:ext cx="3531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spc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付費時沒有確認機制</a:t>
            </a:r>
            <a:endParaRPr lang="zh-CN" altLang="en-US" sz="2800" spc="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AC3A34E3-9E30-46B4-93E8-5F86C0BE1538}"/>
              </a:ext>
            </a:extLst>
          </p:cNvPr>
          <p:cNvSpPr txBox="1">
            <a:spLocks/>
          </p:cNvSpPr>
          <p:nvPr/>
        </p:nvSpPr>
        <p:spPr>
          <a:xfrm>
            <a:off x="1422318" y="1832350"/>
            <a:ext cx="7661810" cy="723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spc="100" dirty="0">
                <a:solidFill>
                  <a:srgbClr val="92A8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解決</a:t>
            </a:r>
            <a:r>
              <a:rPr lang="en-US" altLang="zh-TW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新增確認付費對話框</a:t>
            </a:r>
          </a:p>
          <a:p>
            <a:pPr algn="ctr"/>
            <a:r>
              <a:rPr lang="zh-TW" altLang="en-US" sz="3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預防錯誤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7381C16-7E92-4EE3-91B3-96F3292A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60" y="2940748"/>
            <a:ext cx="7772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91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未</a:t>
              </a:r>
              <a:r>
                <a:rPr lang="zh-TW" altLang="en-US" sz="4800" dirty="0"/>
                <a:t>來展望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29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" name="平行四边形 2"/>
          <p:cNvSpPr/>
          <p:nvPr/>
        </p:nvSpPr>
        <p:spPr>
          <a:xfrm>
            <a:off x="1090381" y="3567282"/>
            <a:ext cx="605877" cy="1624502"/>
          </a:xfrm>
          <a:prstGeom prst="parallelogram">
            <a:avLst/>
          </a:prstGeom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045951" y="2270472"/>
            <a:ext cx="1866931" cy="1829594"/>
          </a:xfrm>
          <a:prstGeom prst="ellipse">
            <a:avLst/>
          </a:prstGeom>
          <a:noFill/>
          <a:ln w="63500" cap="rnd">
            <a:solidFill>
              <a:schemeClr val="accent1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892" y="1608752"/>
            <a:ext cx="2236510" cy="661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4000" dirty="0"/>
              <a:t>未來展望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6561463" y="2690119"/>
            <a:ext cx="3907367" cy="23083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在未來能夠加入更多的頁面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諸如選手的影片展示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還有符文搭配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還有希望可以讓更多人使用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並且進入有營收的狀況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讓網站可以長久的運行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9265937" y="4879362"/>
            <a:ext cx="3078463" cy="747874"/>
            <a:chOff x="3687836" y="977900"/>
            <a:chExt cx="997796" cy="242402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D83C0DF-E043-4F11-B988-010BA683020D}"/>
              </a:ext>
            </a:extLst>
          </p:cNvPr>
          <p:cNvCxnSpPr/>
          <p:nvPr/>
        </p:nvCxnSpPr>
        <p:spPr>
          <a:xfrm>
            <a:off x="6985000" y="2440298"/>
            <a:ext cx="3023350" cy="0"/>
          </a:xfrm>
          <a:prstGeom prst="line">
            <a:avLst/>
          </a:prstGeom>
          <a:ln w="12700">
            <a:solidFill>
              <a:schemeClr val="bg1"/>
            </a:solidFill>
            <a:headEnd type="diamond" w="med" len="med"/>
            <a:tailEnd type="diamond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形 32" descr="硬幣">
            <a:extLst>
              <a:ext uri="{FF2B5EF4-FFF2-40B4-BE49-F238E27FC236}">
                <a16:creationId xmlns:a16="http://schemas.microsoft.com/office/drawing/2014/main" id="{B326C357-4DC1-4EC3-B006-CA97E2BD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72" y="2601071"/>
            <a:ext cx="1168396" cy="11683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2BC5D5-33DF-4DD4-85D1-E2C7E9F16AB3}"/>
              </a:ext>
            </a:extLst>
          </p:cNvPr>
          <p:cNvCxnSpPr>
            <a:stCxn id="15" idx="3"/>
          </p:cNvCxnSpPr>
          <p:nvPr/>
        </p:nvCxnSpPr>
        <p:spPr>
          <a:xfrm flipH="1">
            <a:off x="3851564" y="3832128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4859A4-9991-4E71-8AFA-7D932D126C7B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639476" y="3832128"/>
            <a:ext cx="407625" cy="419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E0D143-4AFF-4D88-9BEB-BEC9CC90213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02242" y="2035842"/>
            <a:ext cx="517115" cy="5025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3E39401-20FF-454B-96F4-4AA25235C1D7}"/>
              </a:ext>
            </a:extLst>
          </p:cNvPr>
          <p:cNvCxnSpPr/>
          <p:nvPr/>
        </p:nvCxnSpPr>
        <p:spPr>
          <a:xfrm flipH="1">
            <a:off x="5605373" y="2057554"/>
            <a:ext cx="467793" cy="4258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3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738086" y="3982"/>
            <a:ext cx="3393812" cy="7859488"/>
            <a:chOff x="8215086" y="-1001488"/>
            <a:chExt cx="3393812" cy="7859488"/>
          </a:xfrm>
        </p:grpSpPr>
        <p:sp>
          <p:nvSpPr>
            <p:cNvPr id="52" name="矩形 51"/>
            <p:cNvSpPr/>
            <p:nvPr/>
          </p:nvSpPr>
          <p:spPr>
            <a:xfrm>
              <a:off x="8548914" y="-188686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851900" y="-478971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69400" y="-74022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9486900" y="-97245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804400" y="-1001488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15086" y="0"/>
              <a:ext cx="180000" cy="6858000"/>
            </a:xfrm>
            <a:prstGeom prst="rect">
              <a:avLst/>
            </a:prstGeom>
            <a:solidFill>
              <a:srgbClr val="F6CB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15086" y="0"/>
              <a:ext cx="3356814" cy="4898424"/>
            </a:xfrm>
            <a:prstGeom prst="rect">
              <a:avLst/>
            </a:prstGeom>
            <a:solidFill>
              <a:srgbClr val="92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rgbClr val="F7C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400000">
              <a:off x="10037485" y="4343918"/>
              <a:ext cx="2033814" cy="1109013"/>
            </a:xfrm>
            <a:custGeom>
              <a:avLst/>
              <a:gdLst>
                <a:gd name="connsiteX0" fmla="*/ 1016907 w 2033814"/>
                <a:gd name="connsiteY0" fmla="*/ 0 h 1109013"/>
                <a:gd name="connsiteX1" fmla="*/ 2033814 w 2033814"/>
                <a:gd name="connsiteY1" fmla="*/ 1016907 h 1109013"/>
                <a:gd name="connsiteX2" fmla="*/ 2029163 w 2033814"/>
                <a:gd name="connsiteY2" fmla="*/ 1109013 h 1109013"/>
                <a:gd name="connsiteX3" fmla="*/ 4651 w 2033814"/>
                <a:gd name="connsiteY3" fmla="*/ 1109013 h 1109013"/>
                <a:gd name="connsiteX4" fmla="*/ 0 w 2033814"/>
                <a:gd name="connsiteY4" fmla="*/ 1016907 h 1109013"/>
                <a:gd name="connsiteX5" fmla="*/ 1016907 w 2033814"/>
                <a:gd name="connsiteY5" fmla="*/ 0 h 110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3814" h="1109013">
                  <a:moveTo>
                    <a:pt x="1016907" y="0"/>
                  </a:moveTo>
                  <a:cubicBezTo>
                    <a:pt x="1578529" y="0"/>
                    <a:pt x="2033814" y="455285"/>
                    <a:pt x="2033814" y="1016907"/>
                  </a:cubicBezTo>
                  <a:lnTo>
                    <a:pt x="2029163" y="1109013"/>
                  </a:lnTo>
                  <a:lnTo>
                    <a:pt x="4651" y="1109013"/>
                  </a:lnTo>
                  <a:lnTo>
                    <a:pt x="0" y="1016907"/>
                  </a:lnTo>
                  <a:cubicBezTo>
                    <a:pt x="0" y="455285"/>
                    <a:pt x="455285" y="0"/>
                    <a:pt x="1016907" y="0"/>
                  </a:cubicBezTo>
                  <a:close/>
                </a:path>
              </a:pathLst>
            </a:custGeom>
            <a:solidFill>
              <a:srgbClr val="F6C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9797143" y="5486116"/>
            <a:ext cx="740228" cy="740228"/>
          </a:xfrm>
          <a:prstGeom prst="ellipse">
            <a:avLst/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75665" y="5682273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 flipH="1">
            <a:off x="8904287" y="2029407"/>
            <a:ext cx="6575425" cy="2405063"/>
            <a:chOff x="0" y="145"/>
            <a:chExt cx="4142" cy="151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0" y="1562"/>
              <a:ext cx="2957" cy="98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0" y="1327"/>
              <a:ext cx="2957" cy="97"/>
            </a:xfrm>
            <a:custGeom>
              <a:avLst/>
              <a:gdLst>
                <a:gd name="T0" fmla="*/ 0 w 1948"/>
                <a:gd name="T1" fmla="*/ 0 h 64"/>
                <a:gd name="T2" fmla="*/ 195 w 1948"/>
                <a:gd name="T3" fmla="*/ 64 h 64"/>
                <a:gd name="T4" fmla="*/ 390 w 1948"/>
                <a:gd name="T5" fmla="*/ 0 h 64"/>
                <a:gd name="T6" fmla="*/ 584 w 1948"/>
                <a:gd name="T7" fmla="*/ 64 h 64"/>
                <a:gd name="T8" fmla="*/ 779 w 1948"/>
                <a:gd name="T9" fmla="*/ 0 h 64"/>
                <a:gd name="T10" fmla="*/ 974 w 1948"/>
                <a:gd name="T11" fmla="*/ 64 h 64"/>
                <a:gd name="T12" fmla="*/ 1169 w 1948"/>
                <a:gd name="T13" fmla="*/ 0 h 64"/>
                <a:gd name="T14" fmla="*/ 1364 w 1948"/>
                <a:gd name="T15" fmla="*/ 64 h 64"/>
                <a:gd name="T16" fmla="*/ 1559 w 1948"/>
                <a:gd name="T17" fmla="*/ 0 h 64"/>
                <a:gd name="T18" fmla="*/ 1753 w 1948"/>
                <a:gd name="T19" fmla="*/ 64 h 64"/>
                <a:gd name="T20" fmla="*/ 1948 w 1948"/>
                <a:gd name="T2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PA_文本框 69"/>
          <p:cNvSpPr txBox="1"/>
          <p:nvPr>
            <p:custDataLst>
              <p:tags r:id="rId1"/>
            </p:custDataLst>
          </p:nvPr>
        </p:nvSpPr>
        <p:spPr>
          <a:xfrm>
            <a:off x="7955080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U</a:t>
            </a:r>
          </a:p>
        </p:txBody>
      </p:sp>
      <p:sp>
        <p:nvSpPr>
          <p:cNvPr id="40" name="PA_文本框 65"/>
          <p:cNvSpPr txBox="1"/>
          <p:nvPr>
            <p:custDataLst>
              <p:tags r:id="rId2"/>
            </p:custDataLst>
          </p:nvPr>
        </p:nvSpPr>
        <p:spPr>
          <a:xfrm>
            <a:off x="6164097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H</a:t>
            </a:r>
          </a:p>
        </p:txBody>
      </p:sp>
      <p:sp>
        <p:nvSpPr>
          <p:cNvPr id="41" name="PA_文本框 66"/>
          <p:cNvSpPr txBox="1"/>
          <p:nvPr>
            <p:custDataLst>
              <p:tags r:id="rId3"/>
            </p:custDataLst>
          </p:nvPr>
        </p:nvSpPr>
        <p:spPr>
          <a:xfrm>
            <a:off x="688837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N</a:t>
            </a:r>
          </a:p>
        </p:txBody>
      </p:sp>
      <p:sp>
        <p:nvSpPr>
          <p:cNvPr id="42" name="PA_文本框 67"/>
          <p:cNvSpPr txBox="1"/>
          <p:nvPr>
            <p:custDataLst>
              <p:tags r:id="rId4"/>
            </p:custDataLst>
          </p:nvPr>
        </p:nvSpPr>
        <p:spPr>
          <a:xfrm>
            <a:off x="6164097" y="4410462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O</a:t>
            </a:r>
          </a:p>
        </p:txBody>
      </p:sp>
      <p:sp>
        <p:nvSpPr>
          <p:cNvPr id="43" name="PA_文本框 68"/>
          <p:cNvSpPr txBox="1"/>
          <p:nvPr>
            <p:custDataLst>
              <p:tags r:id="rId5"/>
            </p:custDataLst>
          </p:nvPr>
        </p:nvSpPr>
        <p:spPr>
          <a:xfrm>
            <a:off x="7955080" y="1520391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bg1">
                    <a:lumMod val="95000"/>
                    <a:alpha val="20000"/>
                  </a:schemeClr>
                </a:solidFill>
              </a:rPr>
              <a:t>A</a:t>
            </a:r>
          </a:p>
        </p:txBody>
      </p:sp>
      <p:sp>
        <p:nvSpPr>
          <p:cNvPr id="44" name="PA_文本框 70"/>
          <p:cNvSpPr txBox="1"/>
          <p:nvPr>
            <p:custDataLst>
              <p:tags r:id="rId6"/>
            </p:custDataLst>
          </p:nvPr>
        </p:nvSpPr>
        <p:spPr>
          <a:xfrm>
            <a:off x="8842641" y="2905909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K</a:t>
            </a:r>
          </a:p>
        </p:txBody>
      </p:sp>
      <p:sp>
        <p:nvSpPr>
          <p:cNvPr id="45" name="PA_文本框 66"/>
          <p:cNvSpPr txBox="1"/>
          <p:nvPr>
            <p:custDataLst>
              <p:tags r:id="rId7"/>
            </p:custDataLst>
          </p:nvPr>
        </p:nvSpPr>
        <p:spPr>
          <a:xfrm>
            <a:off x="4455615" y="-157981"/>
            <a:ext cx="2582291" cy="372409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T</a:t>
            </a:r>
          </a:p>
        </p:txBody>
      </p:sp>
      <p:sp>
        <p:nvSpPr>
          <p:cNvPr id="46" name="PA_文本框 67"/>
          <p:cNvSpPr txBox="1"/>
          <p:nvPr>
            <p:custDataLst>
              <p:tags r:id="rId8"/>
            </p:custDataLst>
          </p:nvPr>
        </p:nvSpPr>
        <p:spPr>
          <a:xfrm>
            <a:off x="4352818" y="4412770"/>
            <a:ext cx="258229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>
                    <a:lumMod val="95000"/>
                    <a:alpha val="20000"/>
                  </a:schemeClr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00766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76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3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66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4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206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2554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2701B8EA-03ED-4E98-9B1A-4C1E51A8F1BC}"/>
              </a:ext>
            </a:extLst>
          </p:cNvPr>
          <p:cNvSpPr/>
          <p:nvPr/>
        </p:nvSpPr>
        <p:spPr>
          <a:xfrm>
            <a:off x="0" y="1499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十字形 2"/>
          <p:cNvSpPr/>
          <p:nvPr/>
        </p:nvSpPr>
        <p:spPr>
          <a:xfrm rot="2700000">
            <a:off x="1735010" y="3826117"/>
            <a:ext cx="1183909" cy="1183909"/>
          </a:xfrm>
          <a:prstGeom prst="plus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8100" y="2000250"/>
            <a:ext cx="1314450" cy="1593850"/>
            <a:chOff x="-38100" y="2000250"/>
            <a:chExt cx="1314450" cy="15938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38100" y="200025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38100" y="232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-38100" y="2641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38100" y="2959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38100" y="32766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-38100" y="3594100"/>
              <a:ext cx="131445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1255" y="2754244"/>
            <a:ext cx="4566205" cy="1349510"/>
            <a:chOff x="1638300" y="4775200"/>
            <a:chExt cx="2261356" cy="846515"/>
          </a:xfrm>
        </p:grpSpPr>
        <p:sp>
          <p:nvSpPr>
            <p:cNvPr id="25" name="任意多边形 24"/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101382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案介紹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336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弦形 1"/>
          <p:cNvSpPr/>
          <p:nvPr/>
        </p:nvSpPr>
        <p:spPr>
          <a:xfrm>
            <a:off x="10238921" y="4720771"/>
            <a:ext cx="1371600" cy="1371600"/>
          </a:xfrm>
          <a:prstGeom prst="chord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PA_库_组合 7"/>
          <p:cNvGrpSpPr/>
          <p:nvPr>
            <p:custDataLst>
              <p:tags r:id="rId1"/>
            </p:custDataLst>
          </p:nvPr>
        </p:nvGrpSpPr>
        <p:grpSpPr>
          <a:xfrm>
            <a:off x="3384339" y="2978091"/>
            <a:ext cx="4421837" cy="2141122"/>
            <a:chOff x="559002" y="2619489"/>
            <a:chExt cx="4421837" cy="2141122"/>
          </a:xfrm>
        </p:grpSpPr>
        <p:sp>
          <p:nvSpPr>
            <p:cNvPr id="15" name="Rectangle 33"/>
            <p:cNvSpPr/>
            <p:nvPr/>
          </p:nvSpPr>
          <p:spPr>
            <a:xfrm>
              <a:off x="559610" y="2619489"/>
              <a:ext cx="4421229" cy="489607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48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  <a:sym typeface="+mn-lt"/>
                </a:rPr>
                <a:t>專案背景</a:t>
              </a:r>
              <a:endParaRPr lang="en-US" sz="48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>
              <a:off x="559002" y="3335669"/>
              <a:ext cx="4421837" cy="1424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根據平常玩的遊戲做出攻略網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從版面設計到視覺設計練習製作網頁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做一個網頁來實習專題課程</a:t>
              </a:r>
            </a:p>
          </p:txBody>
        </p:sp>
      </p:grpSp>
      <p:grpSp>
        <p:nvGrpSpPr>
          <p:cNvPr id="17" name="PA_库_组合 131"/>
          <p:cNvGrpSpPr/>
          <p:nvPr>
            <p:custDataLst>
              <p:tags r:id="rId2"/>
            </p:custDataLst>
          </p:nvPr>
        </p:nvGrpSpPr>
        <p:grpSpPr>
          <a:xfrm>
            <a:off x="5343638" y="2026146"/>
            <a:ext cx="503238" cy="792163"/>
            <a:chOff x="2682875" y="893764"/>
            <a:chExt cx="503238" cy="792163"/>
          </a:xfrm>
          <a:solidFill>
            <a:srgbClr val="F6CBC8"/>
          </a:solidFill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682875" y="1182689"/>
              <a:ext cx="503238" cy="339725"/>
            </a:xfrm>
            <a:custGeom>
              <a:avLst/>
              <a:gdLst>
                <a:gd name="T0" fmla="*/ 452 w 953"/>
                <a:gd name="T1" fmla="*/ 640 h 641"/>
                <a:gd name="T2" fmla="*/ 380 w 953"/>
                <a:gd name="T3" fmla="*/ 631 h 641"/>
                <a:gd name="T4" fmla="*/ 312 w 953"/>
                <a:gd name="T5" fmla="*/ 612 h 641"/>
                <a:gd name="T6" fmla="*/ 250 w 953"/>
                <a:gd name="T7" fmla="*/ 584 h 641"/>
                <a:gd name="T8" fmla="*/ 192 w 953"/>
                <a:gd name="T9" fmla="*/ 548 h 641"/>
                <a:gd name="T10" fmla="*/ 139 w 953"/>
                <a:gd name="T11" fmla="*/ 504 h 641"/>
                <a:gd name="T12" fmla="*/ 95 w 953"/>
                <a:gd name="T13" fmla="*/ 453 h 641"/>
                <a:gd name="T14" fmla="*/ 58 w 953"/>
                <a:gd name="T15" fmla="*/ 396 h 641"/>
                <a:gd name="T16" fmla="*/ 29 w 953"/>
                <a:gd name="T17" fmla="*/ 334 h 641"/>
                <a:gd name="T18" fmla="*/ 9 w 953"/>
                <a:gd name="T19" fmla="*/ 267 h 641"/>
                <a:gd name="T20" fmla="*/ 1 w 953"/>
                <a:gd name="T21" fmla="*/ 198 h 641"/>
                <a:gd name="T22" fmla="*/ 0 w 953"/>
                <a:gd name="T23" fmla="*/ 69 h 641"/>
                <a:gd name="T24" fmla="*/ 12 w 953"/>
                <a:gd name="T25" fmla="*/ 31 h 641"/>
                <a:gd name="T26" fmla="*/ 42 w 953"/>
                <a:gd name="T27" fmla="*/ 6 h 641"/>
                <a:gd name="T28" fmla="*/ 69 w 953"/>
                <a:gd name="T29" fmla="*/ 0 h 641"/>
                <a:gd name="T30" fmla="*/ 108 w 953"/>
                <a:gd name="T31" fmla="*/ 13 h 641"/>
                <a:gd name="T32" fmla="*/ 132 w 953"/>
                <a:gd name="T33" fmla="*/ 43 h 641"/>
                <a:gd name="T34" fmla="*/ 138 w 953"/>
                <a:gd name="T35" fmla="*/ 175 h 641"/>
                <a:gd name="T36" fmla="*/ 141 w 953"/>
                <a:gd name="T37" fmla="*/ 208 h 641"/>
                <a:gd name="T38" fmla="*/ 149 w 953"/>
                <a:gd name="T39" fmla="*/ 256 h 641"/>
                <a:gd name="T40" fmla="*/ 179 w 953"/>
                <a:gd name="T41" fmla="*/ 330 h 641"/>
                <a:gd name="T42" fmla="*/ 238 w 953"/>
                <a:gd name="T43" fmla="*/ 406 h 641"/>
                <a:gd name="T44" fmla="*/ 315 w 953"/>
                <a:gd name="T45" fmla="*/ 463 h 641"/>
                <a:gd name="T46" fmla="*/ 408 w 953"/>
                <a:gd name="T47" fmla="*/ 496 h 641"/>
                <a:gd name="T48" fmla="*/ 459 w 953"/>
                <a:gd name="T49" fmla="*/ 501 h 641"/>
                <a:gd name="T50" fmla="*/ 494 w 953"/>
                <a:gd name="T51" fmla="*/ 501 h 641"/>
                <a:gd name="T52" fmla="*/ 545 w 953"/>
                <a:gd name="T53" fmla="*/ 496 h 641"/>
                <a:gd name="T54" fmla="*/ 637 w 953"/>
                <a:gd name="T55" fmla="*/ 463 h 641"/>
                <a:gd name="T56" fmla="*/ 715 w 953"/>
                <a:gd name="T57" fmla="*/ 406 h 641"/>
                <a:gd name="T58" fmla="*/ 773 w 953"/>
                <a:gd name="T59" fmla="*/ 330 h 641"/>
                <a:gd name="T60" fmla="*/ 804 w 953"/>
                <a:gd name="T61" fmla="*/ 256 h 641"/>
                <a:gd name="T62" fmla="*/ 813 w 953"/>
                <a:gd name="T63" fmla="*/ 208 h 641"/>
                <a:gd name="T64" fmla="*/ 815 w 953"/>
                <a:gd name="T65" fmla="*/ 69 h 641"/>
                <a:gd name="T66" fmla="*/ 820 w 953"/>
                <a:gd name="T67" fmla="*/ 43 h 641"/>
                <a:gd name="T68" fmla="*/ 845 w 953"/>
                <a:gd name="T69" fmla="*/ 13 h 641"/>
                <a:gd name="T70" fmla="*/ 884 w 953"/>
                <a:gd name="T71" fmla="*/ 0 h 641"/>
                <a:gd name="T72" fmla="*/ 911 w 953"/>
                <a:gd name="T73" fmla="*/ 6 h 641"/>
                <a:gd name="T74" fmla="*/ 942 w 953"/>
                <a:gd name="T75" fmla="*/ 31 h 641"/>
                <a:gd name="T76" fmla="*/ 953 w 953"/>
                <a:gd name="T77" fmla="*/ 69 h 641"/>
                <a:gd name="T78" fmla="*/ 953 w 953"/>
                <a:gd name="T79" fmla="*/ 198 h 641"/>
                <a:gd name="T80" fmla="*/ 943 w 953"/>
                <a:gd name="T81" fmla="*/ 267 h 641"/>
                <a:gd name="T82" fmla="*/ 924 w 953"/>
                <a:gd name="T83" fmla="*/ 334 h 641"/>
                <a:gd name="T84" fmla="*/ 895 w 953"/>
                <a:gd name="T85" fmla="*/ 396 h 641"/>
                <a:gd name="T86" fmla="*/ 859 w 953"/>
                <a:gd name="T87" fmla="*/ 453 h 641"/>
                <a:gd name="T88" fmla="*/ 813 w 953"/>
                <a:gd name="T89" fmla="*/ 504 h 641"/>
                <a:gd name="T90" fmla="*/ 762 w 953"/>
                <a:gd name="T91" fmla="*/ 548 h 641"/>
                <a:gd name="T92" fmla="*/ 704 w 953"/>
                <a:gd name="T93" fmla="*/ 584 h 641"/>
                <a:gd name="T94" fmla="*/ 640 w 953"/>
                <a:gd name="T95" fmla="*/ 612 h 641"/>
                <a:gd name="T96" fmla="*/ 572 w 953"/>
                <a:gd name="T97" fmla="*/ 631 h 641"/>
                <a:gd name="T98" fmla="*/ 501 w 953"/>
                <a:gd name="T99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3" h="641">
                  <a:moveTo>
                    <a:pt x="477" y="641"/>
                  </a:moveTo>
                  <a:lnTo>
                    <a:pt x="477" y="641"/>
                  </a:lnTo>
                  <a:lnTo>
                    <a:pt x="452" y="640"/>
                  </a:lnTo>
                  <a:lnTo>
                    <a:pt x="427" y="638"/>
                  </a:lnTo>
                  <a:lnTo>
                    <a:pt x="404" y="636"/>
                  </a:lnTo>
                  <a:lnTo>
                    <a:pt x="380" y="631"/>
                  </a:lnTo>
                  <a:lnTo>
                    <a:pt x="358" y="626"/>
                  </a:lnTo>
                  <a:lnTo>
                    <a:pt x="334" y="620"/>
                  </a:lnTo>
                  <a:lnTo>
                    <a:pt x="312" y="612"/>
                  </a:lnTo>
                  <a:lnTo>
                    <a:pt x="292" y="604"/>
                  </a:lnTo>
                  <a:lnTo>
                    <a:pt x="269" y="594"/>
                  </a:lnTo>
                  <a:lnTo>
                    <a:pt x="250" y="584"/>
                  </a:lnTo>
                  <a:lnTo>
                    <a:pt x="229" y="573"/>
                  </a:lnTo>
                  <a:lnTo>
                    <a:pt x="210" y="561"/>
                  </a:lnTo>
                  <a:lnTo>
                    <a:pt x="192" y="548"/>
                  </a:lnTo>
                  <a:lnTo>
                    <a:pt x="174" y="535"/>
                  </a:lnTo>
                  <a:lnTo>
                    <a:pt x="156" y="519"/>
                  </a:lnTo>
                  <a:lnTo>
                    <a:pt x="139" y="504"/>
                  </a:lnTo>
                  <a:lnTo>
                    <a:pt x="124" y="487"/>
                  </a:lnTo>
                  <a:lnTo>
                    <a:pt x="109" y="471"/>
                  </a:lnTo>
                  <a:lnTo>
                    <a:pt x="95" y="453"/>
                  </a:lnTo>
                  <a:lnTo>
                    <a:pt x="81" y="435"/>
                  </a:lnTo>
                  <a:lnTo>
                    <a:pt x="69" y="415"/>
                  </a:lnTo>
                  <a:lnTo>
                    <a:pt x="58" y="396"/>
                  </a:lnTo>
                  <a:lnTo>
                    <a:pt x="47" y="377"/>
                  </a:lnTo>
                  <a:lnTo>
                    <a:pt x="37" y="356"/>
                  </a:lnTo>
                  <a:lnTo>
                    <a:pt x="29" y="334"/>
                  </a:lnTo>
                  <a:lnTo>
                    <a:pt x="22" y="313"/>
                  </a:lnTo>
                  <a:lnTo>
                    <a:pt x="15" y="291"/>
                  </a:lnTo>
                  <a:lnTo>
                    <a:pt x="9" y="267"/>
                  </a:lnTo>
                  <a:lnTo>
                    <a:pt x="5" y="245"/>
                  </a:lnTo>
                  <a:lnTo>
                    <a:pt x="2" y="222"/>
                  </a:lnTo>
                  <a:lnTo>
                    <a:pt x="1" y="198"/>
                  </a:lnTo>
                  <a:lnTo>
                    <a:pt x="0" y="17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56"/>
                  </a:lnTo>
                  <a:lnTo>
                    <a:pt x="5" y="43"/>
                  </a:lnTo>
                  <a:lnTo>
                    <a:pt x="12" y="31"/>
                  </a:lnTo>
                  <a:lnTo>
                    <a:pt x="20" y="21"/>
                  </a:lnTo>
                  <a:lnTo>
                    <a:pt x="30" y="13"/>
                  </a:lnTo>
                  <a:lnTo>
                    <a:pt x="42" y="6"/>
                  </a:lnTo>
                  <a:lnTo>
                    <a:pt x="55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"/>
                  </a:lnTo>
                  <a:lnTo>
                    <a:pt x="96" y="6"/>
                  </a:lnTo>
                  <a:lnTo>
                    <a:pt x="108" y="13"/>
                  </a:lnTo>
                  <a:lnTo>
                    <a:pt x="119" y="21"/>
                  </a:lnTo>
                  <a:lnTo>
                    <a:pt x="127" y="31"/>
                  </a:lnTo>
                  <a:lnTo>
                    <a:pt x="132" y="43"/>
                  </a:lnTo>
                  <a:lnTo>
                    <a:pt x="137" y="56"/>
                  </a:lnTo>
                  <a:lnTo>
                    <a:pt x="138" y="69"/>
                  </a:lnTo>
                  <a:lnTo>
                    <a:pt x="138" y="175"/>
                  </a:lnTo>
                  <a:lnTo>
                    <a:pt x="138" y="175"/>
                  </a:lnTo>
                  <a:lnTo>
                    <a:pt x="139" y="191"/>
                  </a:lnTo>
                  <a:lnTo>
                    <a:pt x="141" y="208"/>
                  </a:lnTo>
                  <a:lnTo>
                    <a:pt x="142" y="224"/>
                  </a:lnTo>
                  <a:lnTo>
                    <a:pt x="145" y="240"/>
                  </a:lnTo>
                  <a:lnTo>
                    <a:pt x="149" y="256"/>
                  </a:lnTo>
                  <a:lnTo>
                    <a:pt x="153" y="272"/>
                  </a:lnTo>
                  <a:lnTo>
                    <a:pt x="166" y="302"/>
                  </a:lnTo>
                  <a:lnTo>
                    <a:pt x="179" y="330"/>
                  </a:lnTo>
                  <a:lnTo>
                    <a:pt x="196" y="357"/>
                  </a:lnTo>
                  <a:lnTo>
                    <a:pt x="215" y="382"/>
                  </a:lnTo>
                  <a:lnTo>
                    <a:pt x="238" y="406"/>
                  </a:lnTo>
                  <a:lnTo>
                    <a:pt x="261" y="427"/>
                  </a:lnTo>
                  <a:lnTo>
                    <a:pt x="287" y="446"/>
                  </a:lnTo>
                  <a:lnTo>
                    <a:pt x="315" y="463"/>
                  </a:lnTo>
                  <a:lnTo>
                    <a:pt x="346" y="476"/>
                  </a:lnTo>
                  <a:lnTo>
                    <a:pt x="376" y="487"/>
                  </a:lnTo>
                  <a:lnTo>
                    <a:pt x="408" y="496"/>
                  </a:lnTo>
                  <a:lnTo>
                    <a:pt x="426" y="499"/>
                  </a:lnTo>
                  <a:lnTo>
                    <a:pt x="442" y="500"/>
                  </a:lnTo>
                  <a:lnTo>
                    <a:pt x="459" y="501"/>
                  </a:lnTo>
                  <a:lnTo>
                    <a:pt x="477" y="503"/>
                  </a:lnTo>
                  <a:lnTo>
                    <a:pt x="477" y="503"/>
                  </a:lnTo>
                  <a:lnTo>
                    <a:pt x="494" y="501"/>
                  </a:lnTo>
                  <a:lnTo>
                    <a:pt x="512" y="500"/>
                  </a:lnTo>
                  <a:lnTo>
                    <a:pt x="528" y="499"/>
                  </a:lnTo>
                  <a:lnTo>
                    <a:pt x="545" y="496"/>
                  </a:lnTo>
                  <a:lnTo>
                    <a:pt x="577" y="487"/>
                  </a:lnTo>
                  <a:lnTo>
                    <a:pt x="608" y="476"/>
                  </a:lnTo>
                  <a:lnTo>
                    <a:pt x="637" y="463"/>
                  </a:lnTo>
                  <a:lnTo>
                    <a:pt x="665" y="446"/>
                  </a:lnTo>
                  <a:lnTo>
                    <a:pt x="691" y="427"/>
                  </a:lnTo>
                  <a:lnTo>
                    <a:pt x="715" y="406"/>
                  </a:lnTo>
                  <a:lnTo>
                    <a:pt x="737" y="382"/>
                  </a:lnTo>
                  <a:lnTo>
                    <a:pt x="756" y="357"/>
                  </a:lnTo>
                  <a:lnTo>
                    <a:pt x="773" y="330"/>
                  </a:lnTo>
                  <a:lnTo>
                    <a:pt x="788" y="302"/>
                  </a:lnTo>
                  <a:lnTo>
                    <a:pt x="799" y="272"/>
                  </a:lnTo>
                  <a:lnTo>
                    <a:pt x="804" y="256"/>
                  </a:lnTo>
                  <a:lnTo>
                    <a:pt x="808" y="240"/>
                  </a:lnTo>
                  <a:lnTo>
                    <a:pt x="810" y="224"/>
                  </a:lnTo>
                  <a:lnTo>
                    <a:pt x="813" y="208"/>
                  </a:lnTo>
                  <a:lnTo>
                    <a:pt x="815" y="191"/>
                  </a:lnTo>
                  <a:lnTo>
                    <a:pt x="815" y="175"/>
                  </a:lnTo>
                  <a:lnTo>
                    <a:pt x="815" y="69"/>
                  </a:lnTo>
                  <a:lnTo>
                    <a:pt x="815" y="69"/>
                  </a:lnTo>
                  <a:lnTo>
                    <a:pt x="816" y="56"/>
                  </a:lnTo>
                  <a:lnTo>
                    <a:pt x="820" y="43"/>
                  </a:lnTo>
                  <a:lnTo>
                    <a:pt x="827" y="31"/>
                  </a:lnTo>
                  <a:lnTo>
                    <a:pt x="835" y="21"/>
                  </a:lnTo>
                  <a:lnTo>
                    <a:pt x="845" y="13"/>
                  </a:lnTo>
                  <a:lnTo>
                    <a:pt x="858" y="6"/>
                  </a:lnTo>
                  <a:lnTo>
                    <a:pt x="870" y="2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98" y="2"/>
                  </a:lnTo>
                  <a:lnTo>
                    <a:pt x="911" y="6"/>
                  </a:lnTo>
                  <a:lnTo>
                    <a:pt x="923" y="13"/>
                  </a:lnTo>
                  <a:lnTo>
                    <a:pt x="932" y="21"/>
                  </a:lnTo>
                  <a:lnTo>
                    <a:pt x="942" y="31"/>
                  </a:lnTo>
                  <a:lnTo>
                    <a:pt x="947" y="43"/>
                  </a:lnTo>
                  <a:lnTo>
                    <a:pt x="952" y="56"/>
                  </a:lnTo>
                  <a:lnTo>
                    <a:pt x="953" y="69"/>
                  </a:lnTo>
                  <a:lnTo>
                    <a:pt x="953" y="175"/>
                  </a:lnTo>
                  <a:lnTo>
                    <a:pt x="953" y="175"/>
                  </a:lnTo>
                  <a:lnTo>
                    <a:pt x="953" y="198"/>
                  </a:lnTo>
                  <a:lnTo>
                    <a:pt x="950" y="222"/>
                  </a:lnTo>
                  <a:lnTo>
                    <a:pt x="947" y="245"/>
                  </a:lnTo>
                  <a:lnTo>
                    <a:pt x="943" y="267"/>
                  </a:lnTo>
                  <a:lnTo>
                    <a:pt x="938" y="291"/>
                  </a:lnTo>
                  <a:lnTo>
                    <a:pt x="932" y="313"/>
                  </a:lnTo>
                  <a:lnTo>
                    <a:pt x="924" y="334"/>
                  </a:lnTo>
                  <a:lnTo>
                    <a:pt x="916" y="356"/>
                  </a:lnTo>
                  <a:lnTo>
                    <a:pt x="906" y="377"/>
                  </a:lnTo>
                  <a:lnTo>
                    <a:pt x="895" y="396"/>
                  </a:lnTo>
                  <a:lnTo>
                    <a:pt x="884" y="415"/>
                  </a:lnTo>
                  <a:lnTo>
                    <a:pt x="871" y="435"/>
                  </a:lnTo>
                  <a:lnTo>
                    <a:pt x="859" y="453"/>
                  </a:lnTo>
                  <a:lnTo>
                    <a:pt x="844" y="471"/>
                  </a:lnTo>
                  <a:lnTo>
                    <a:pt x="830" y="487"/>
                  </a:lnTo>
                  <a:lnTo>
                    <a:pt x="813" y="504"/>
                  </a:lnTo>
                  <a:lnTo>
                    <a:pt x="797" y="519"/>
                  </a:lnTo>
                  <a:lnTo>
                    <a:pt x="780" y="535"/>
                  </a:lnTo>
                  <a:lnTo>
                    <a:pt x="762" y="548"/>
                  </a:lnTo>
                  <a:lnTo>
                    <a:pt x="743" y="561"/>
                  </a:lnTo>
                  <a:lnTo>
                    <a:pt x="723" y="573"/>
                  </a:lnTo>
                  <a:lnTo>
                    <a:pt x="704" y="584"/>
                  </a:lnTo>
                  <a:lnTo>
                    <a:pt x="683" y="594"/>
                  </a:lnTo>
                  <a:lnTo>
                    <a:pt x="662" y="604"/>
                  </a:lnTo>
                  <a:lnTo>
                    <a:pt x="640" y="612"/>
                  </a:lnTo>
                  <a:lnTo>
                    <a:pt x="618" y="620"/>
                  </a:lnTo>
                  <a:lnTo>
                    <a:pt x="596" y="626"/>
                  </a:lnTo>
                  <a:lnTo>
                    <a:pt x="572" y="631"/>
                  </a:lnTo>
                  <a:lnTo>
                    <a:pt x="549" y="636"/>
                  </a:lnTo>
                  <a:lnTo>
                    <a:pt x="525" y="638"/>
                  </a:lnTo>
                  <a:lnTo>
                    <a:pt x="501" y="640"/>
                  </a:lnTo>
                  <a:lnTo>
                    <a:pt x="477" y="641"/>
                  </a:lnTo>
                  <a:lnTo>
                    <a:pt x="477" y="6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84475" y="1611314"/>
              <a:ext cx="300038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898775" y="1455739"/>
              <a:ext cx="71438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784475" y="1250951"/>
              <a:ext cx="300038" cy="155575"/>
            </a:xfrm>
            <a:custGeom>
              <a:avLst/>
              <a:gdLst>
                <a:gd name="T0" fmla="*/ 0 w 566"/>
                <a:gd name="T1" fmla="*/ 0 h 294"/>
                <a:gd name="T2" fmla="*/ 0 w 566"/>
                <a:gd name="T3" fmla="*/ 12 h 294"/>
                <a:gd name="T4" fmla="*/ 0 w 566"/>
                <a:gd name="T5" fmla="*/ 12 h 294"/>
                <a:gd name="T6" fmla="*/ 3 w 566"/>
                <a:gd name="T7" fmla="*/ 41 h 294"/>
                <a:gd name="T8" fmla="*/ 7 w 566"/>
                <a:gd name="T9" fmla="*/ 69 h 294"/>
                <a:gd name="T10" fmla="*/ 14 w 566"/>
                <a:gd name="T11" fmla="*/ 96 h 294"/>
                <a:gd name="T12" fmla="*/ 24 w 566"/>
                <a:gd name="T13" fmla="*/ 121 h 294"/>
                <a:gd name="T14" fmla="*/ 35 w 566"/>
                <a:gd name="T15" fmla="*/ 146 h 294"/>
                <a:gd name="T16" fmla="*/ 49 w 566"/>
                <a:gd name="T17" fmla="*/ 170 h 294"/>
                <a:gd name="T18" fmla="*/ 65 w 566"/>
                <a:gd name="T19" fmla="*/ 192 h 294"/>
                <a:gd name="T20" fmla="*/ 83 w 566"/>
                <a:gd name="T21" fmla="*/ 211 h 294"/>
                <a:gd name="T22" fmla="*/ 104 w 566"/>
                <a:gd name="T23" fmla="*/ 229 h 294"/>
                <a:gd name="T24" fmla="*/ 125 w 566"/>
                <a:gd name="T25" fmla="*/ 246 h 294"/>
                <a:gd name="T26" fmla="*/ 148 w 566"/>
                <a:gd name="T27" fmla="*/ 260 h 294"/>
                <a:gd name="T28" fmla="*/ 173 w 566"/>
                <a:gd name="T29" fmla="*/ 272 h 294"/>
                <a:gd name="T30" fmla="*/ 200 w 566"/>
                <a:gd name="T31" fmla="*/ 282 h 294"/>
                <a:gd name="T32" fmla="*/ 227 w 566"/>
                <a:gd name="T33" fmla="*/ 289 h 294"/>
                <a:gd name="T34" fmla="*/ 255 w 566"/>
                <a:gd name="T35" fmla="*/ 293 h 294"/>
                <a:gd name="T36" fmla="*/ 284 w 566"/>
                <a:gd name="T37" fmla="*/ 294 h 294"/>
                <a:gd name="T38" fmla="*/ 284 w 566"/>
                <a:gd name="T39" fmla="*/ 294 h 294"/>
                <a:gd name="T40" fmla="*/ 313 w 566"/>
                <a:gd name="T41" fmla="*/ 293 h 294"/>
                <a:gd name="T42" fmla="*/ 341 w 566"/>
                <a:gd name="T43" fmla="*/ 289 h 294"/>
                <a:gd name="T44" fmla="*/ 367 w 566"/>
                <a:gd name="T45" fmla="*/ 282 h 294"/>
                <a:gd name="T46" fmla="*/ 393 w 566"/>
                <a:gd name="T47" fmla="*/ 272 h 294"/>
                <a:gd name="T48" fmla="*/ 418 w 566"/>
                <a:gd name="T49" fmla="*/ 260 h 294"/>
                <a:gd name="T50" fmla="*/ 442 w 566"/>
                <a:gd name="T51" fmla="*/ 246 h 294"/>
                <a:gd name="T52" fmla="*/ 464 w 566"/>
                <a:gd name="T53" fmla="*/ 229 h 294"/>
                <a:gd name="T54" fmla="*/ 483 w 566"/>
                <a:gd name="T55" fmla="*/ 211 h 294"/>
                <a:gd name="T56" fmla="*/ 501 w 566"/>
                <a:gd name="T57" fmla="*/ 192 h 294"/>
                <a:gd name="T58" fmla="*/ 518 w 566"/>
                <a:gd name="T59" fmla="*/ 170 h 294"/>
                <a:gd name="T60" fmla="*/ 532 w 566"/>
                <a:gd name="T61" fmla="*/ 146 h 294"/>
                <a:gd name="T62" fmla="*/ 544 w 566"/>
                <a:gd name="T63" fmla="*/ 121 h 294"/>
                <a:gd name="T64" fmla="*/ 554 w 566"/>
                <a:gd name="T65" fmla="*/ 96 h 294"/>
                <a:gd name="T66" fmla="*/ 561 w 566"/>
                <a:gd name="T67" fmla="*/ 69 h 294"/>
                <a:gd name="T68" fmla="*/ 565 w 566"/>
                <a:gd name="T69" fmla="*/ 41 h 294"/>
                <a:gd name="T70" fmla="*/ 566 w 566"/>
                <a:gd name="T71" fmla="*/ 12 h 294"/>
                <a:gd name="T72" fmla="*/ 566 w 566"/>
                <a:gd name="T73" fmla="*/ 0 h 294"/>
                <a:gd name="T74" fmla="*/ 0 w 566"/>
                <a:gd name="T7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6" h="294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3" y="41"/>
                  </a:lnTo>
                  <a:lnTo>
                    <a:pt x="7" y="69"/>
                  </a:lnTo>
                  <a:lnTo>
                    <a:pt x="14" y="96"/>
                  </a:lnTo>
                  <a:lnTo>
                    <a:pt x="24" y="121"/>
                  </a:lnTo>
                  <a:lnTo>
                    <a:pt x="35" y="146"/>
                  </a:lnTo>
                  <a:lnTo>
                    <a:pt x="49" y="170"/>
                  </a:lnTo>
                  <a:lnTo>
                    <a:pt x="65" y="192"/>
                  </a:lnTo>
                  <a:lnTo>
                    <a:pt x="83" y="211"/>
                  </a:lnTo>
                  <a:lnTo>
                    <a:pt x="104" y="229"/>
                  </a:lnTo>
                  <a:lnTo>
                    <a:pt x="125" y="246"/>
                  </a:lnTo>
                  <a:lnTo>
                    <a:pt x="148" y="260"/>
                  </a:lnTo>
                  <a:lnTo>
                    <a:pt x="173" y="272"/>
                  </a:lnTo>
                  <a:lnTo>
                    <a:pt x="200" y="282"/>
                  </a:lnTo>
                  <a:lnTo>
                    <a:pt x="227" y="289"/>
                  </a:lnTo>
                  <a:lnTo>
                    <a:pt x="255" y="293"/>
                  </a:lnTo>
                  <a:lnTo>
                    <a:pt x="284" y="294"/>
                  </a:lnTo>
                  <a:lnTo>
                    <a:pt x="284" y="294"/>
                  </a:lnTo>
                  <a:lnTo>
                    <a:pt x="313" y="293"/>
                  </a:lnTo>
                  <a:lnTo>
                    <a:pt x="341" y="289"/>
                  </a:lnTo>
                  <a:lnTo>
                    <a:pt x="367" y="282"/>
                  </a:lnTo>
                  <a:lnTo>
                    <a:pt x="393" y="272"/>
                  </a:lnTo>
                  <a:lnTo>
                    <a:pt x="418" y="260"/>
                  </a:lnTo>
                  <a:lnTo>
                    <a:pt x="442" y="246"/>
                  </a:lnTo>
                  <a:lnTo>
                    <a:pt x="464" y="229"/>
                  </a:lnTo>
                  <a:lnTo>
                    <a:pt x="483" y="211"/>
                  </a:lnTo>
                  <a:lnTo>
                    <a:pt x="501" y="192"/>
                  </a:lnTo>
                  <a:lnTo>
                    <a:pt x="518" y="170"/>
                  </a:lnTo>
                  <a:lnTo>
                    <a:pt x="532" y="146"/>
                  </a:lnTo>
                  <a:lnTo>
                    <a:pt x="544" y="121"/>
                  </a:lnTo>
                  <a:lnTo>
                    <a:pt x="554" y="96"/>
                  </a:lnTo>
                  <a:lnTo>
                    <a:pt x="561" y="69"/>
                  </a:lnTo>
                  <a:lnTo>
                    <a:pt x="565" y="41"/>
                  </a:lnTo>
                  <a:lnTo>
                    <a:pt x="566" y="12"/>
                  </a:lnTo>
                  <a:lnTo>
                    <a:pt x="56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2784475" y="893764"/>
              <a:ext cx="300038" cy="306388"/>
            </a:xfrm>
            <a:custGeom>
              <a:avLst/>
              <a:gdLst>
                <a:gd name="T0" fmla="*/ 173 w 566"/>
                <a:gd name="T1" fmla="*/ 22 h 578"/>
                <a:gd name="T2" fmla="*/ 49 w 566"/>
                <a:gd name="T3" fmla="*/ 124 h 578"/>
                <a:gd name="T4" fmla="*/ 0 w 566"/>
                <a:gd name="T5" fmla="*/ 282 h 578"/>
                <a:gd name="T6" fmla="*/ 561 w 566"/>
                <a:gd name="T7" fmla="*/ 225 h 578"/>
                <a:gd name="T8" fmla="*/ 483 w 566"/>
                <a:gd name="T9" fmla="*/ 81 h 578"/>
                <a:gd name="T10" fmla="*/ 341 w 566"/>
                <a:gd name="T11" fmla="*/ 5 h 578"/>
                <a:gd name="T12" fmla="*/ 128 w 566"/>
                <a:gd name="T13" fmla="*/ 511 h 578"/>
                <a:gd name="T14" fmla="*/ 93 w 566"/>
                <a:gd name="T15" fmla="*/ 476 h 578"/>
                <a:gd name="T16" fmla="*/ 105 w 566"/>
                <a:gd name="T17" fmla="*/ 436 h 578"/>
                <a:gd name="T18" fmla="*/ 146 w 566"/>
                <a:gd name="T19" fmla="*/ 423 h 578"/>
                <a:gd name="T20" fmla="*/ 180 w 566"/>
                <a:gd name="T21" fmla="*/ 458 h 578"/>
                <a:gd name="T22" fmla="*/ 169 w 566"/>
                <a:gd name="T23" fmla="*/ 500 h 578"/>
                <a:gd name="T24" fmla="*/ 137 w 566"/>
                <a:gd name="T25" fmla="*/ 374 h 578"/>
                <a:gd name="T26" fmla="*/ 100 w 566"/>
                <a:gd name="T27" fmla="*/ 353 h 578"/>
                <a:gd name="T28" fmla="*/ 96 w 566"/>
                <a:gd name="T29" fmla="*/ 311 h 578"/>
                <a:gd name="T30" fmla="*/ 137 w 566"/>
                <a:gd name="T31" fmla="*/ 284 h 578"/>
                <a:gd name="T32" fmla="*/ 175 w 566"/>
                <a:gd name="T33" fmla="*/ 304 h 578"/>
                <a:gd name="T34" fmla="*/ 177 w 566"/>
                <a:gd name="T35" fmla="*/ 346 h 578"/>
                <a:gd name="T36" fmla="*/ 137 w 566"/>
                <a:gd name="T37" fmla="*/ 374 h 578"/>
                <a:gd name="T38" fmla="*/ 112 w 566"/>
                <a:gd name="T39" fmla="*/ 227 h 578"/>
                <a:gd name="T40" fmla="*/ 93 w 566"/>
                <a:gd name="T41" fmla="*/ 189 h 578"/>
                <a:gd name="T42" fmla="*/ 119 w 566"/>
                <a:gd name="T43" fmla="*/ 149 h 578"/>
                <a:gd name="T44" fmla="*/ 162 w 566"/>
                <a:gd name="T45" fmla="*/ 153 h 578"/>
                <a:gd name="T46" fmla="*/ 182 w 566"/>
                <a:gd name="T47" fmla="*/ 189 h 578"/>
                <a:gd name="T48" fmla="*/ 154 w 566"/>
                <a:gd name="T49" fmla="*/ 231 h 578"/>
                <a:gd name="T50" fmla="*/ 276 w 566"/>
                <a:gd name="T51" fmla="*/ 511 h 578"/>
                <a:gd name="T52" fmla="*/ 241 w 566"/>
                <a:gd name="T53" fmla="*/ 476 h 578"/>
                <a:gd name="T54" fmla="*/ 254 w 566"/>
                <a:gd name="T55" fmla="*/ 436 h 578"/>
                <a:gd name="T56" fmla="*/ 294 w 566"/>
                <a:gd name="T57" fmla="*/ 423 h 578"/>
                <a:gd name="T58" fmla="*/ 328 w 566"/>
                <a:gd name="T59" fmla="*/ 458 h 578"/>
                <a:gd name="T60" fmla="*/ 317 w 566"/>
                <a:gd name="T61" fmla="*/ 500 h 578"/>
                <a:gd name="T62" fmla="*/ 285 w 566"/>
                <a:gd name="T63" fmla="*/ 374 h 578"/>
                <a:gd name="T64" fmla="*/ 248 w 566"/>
                <a:gd name="T65" fmla="*/ 353 h 578"/>
                <a:gd name="T66" fmla="*/ 244 w 566"/>
                <a:gd name="T67" fmla="*/ 311 h 578"/>
                <a:gd name="T68" fmla="*/ 285 w 566"/>
                <a:gd name="T69" fmla="*/ 284 h 578"/>
                <a:gd name="T70" fmla="*/ 321 w 566"/>
                <a:gd name="T71" fmla="*/ 304 h 578"/>
                <a:gd name="T72" fmla="*/ 325 w 566"/>
                <a:gd name="T73" fmla="*/ 346 h 578"/>
                <a:gd name="T74" fmla="*/ 285 w 566"/>
                <a:gd name="T75" fmla="*/ 374 h 578"/>
                <a:gd name="T76" fmla="*/ 260 w 566"/>
                <a:gd name="T77" fmla="*/ 227 h 578"/>
                <a:gd name="T78" fmla="*/ 241 w 566"/>
                <a:gd name="T79" fmla="*/ 189 h 578"/>
                <a:gd name="T80" fmla="*/ 267 w 566"/>
                <a:gd name="T81" fmla="*/ 149 h 578"/>
                <a:gd name="T82" fmla="*/ 310 w 566"/>
                <a:gd name="T83" fmla="*/ 153 h 578"/>
                <a:gd name="T84" fmla="*/ 330 w 566"/>
                <a:gd name="T85" fmla="*/ 189 h 578"/>
                <a:gd name="T86" fmla="*/ 302 w 566"/>
                <a:gd name="T87" fmla="*/ 231 h 578"/>
                <a:gd name="T88" fmla="*/ 424 w 566"/>
                <a:gd name="T89" fmla="*/ 511 h 578"/>
                <a:gd name="T90" fmla="*/ 389 w 566"/>
                <a:gd name="T91" fmla="*/ 476 h 578"/>
                <a:gd name="T92" fmla="*/ 402 w 566"/>
                <a:gd name="T93" fmla="*/ 436 h 578"/>
                <a:gd name="T94" fmla="*/ 442 w 566"/>
                <a:gd name="T95" fmla="*/ 423 h 578"/>
                <a:gd name="T96" fmla="*/ 476 w 566"/>
                <a:gd name="T97" fmla="*/ 458 h 578"/>
                <a:gd name="T98" fmla="*/ 464 w 566"/>
                <a:gd name="T99" fmla="*/ 500 h 578"/>
                <a:gd name="T100" fmla="*/ 433 w 566"/>
                <a:gd name="T101" fmla="*/ 374 h 578"/>
                <a:gd name="T102" fmla="*/ 396 w 566"/>
                <a:gd name="T103" fmla="*/ 353 h 578"/>
                <a:gd name="T104" fmla="*/ 392 w 566"/>
                <a:gd name="T105" fmla="*/ 311 h 578"/>
                <a:gd name="T106" fmla="*/ 433 w 566"/>
                <a:gd name="T107" fmla="*/ 284 h 578"/>
                <a:gd name="T108" fmla="*/ 469 w 566"/>
                <a:gd name="T109" fmla="*/ 304 h 578"/>
                <a:gd name="T110" fmla="*/ 474 w 566"/>
                <a:gd name="T111" fmla="*/ 346 h 578"/>
                <a:gd name="T112" fmla="*/ 433 w 566"/>
                <a:gd name="T113" fmla="*/ 374 h 578"/>
                <a:gd name="T114" fmla="*/ 409 w 566"/>
                <a:gd name="T115" fmla="*/ 227 h 578"/>
                <a:gd name="T116" fmla="*/ 389 w 566"/>
                <a:gd name="T117" fmla="*/ 189 h 578"/>
                <a:gd name="T118" fmla="*/ 415 w 566"/>
                <a:gd name="T119" fmla="*/ 149 h 578"/>
                <a:gd name="T120" fmla="*/ 458 w 566"/>
                <a:gd name="T121" fmla="*/ 153 h 578"/>
                <a:gd name="T122" fmla="*/ 478 w 566"/>
                <a:gd name="T123" fmla="*/ 189 h 578"/>
                <a:gd name="T124" fmla="*/ 450 w 566"/>
                <a:gd name="T125" fmla="*/ 2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6" h="578">
                  <a:moveTo>
                    <a:pt x="284" y="0"/>
                  </a:moveTo>
                  <a:lnTo>
                    <a:pt x="284" y="0"/>
                  </a:lnTo>
                  <a:lnTo>
                    <a:pt x="255" y="1"/>
                  </a:lnTo>
                  <a:lnTo>
                    <a:pt x="227" y="5"/>
                  </a:lnTo>
                  <a:lnTo>
                    <a:pt x="200" y="12"/>
                  </a:lnTo>
                  <a:lnTo>
                    <a:pt x="173" y="22"/>
                  </a:lnTo>
                  <a:lnTo>
                    <a:pt x="148" y="33"/>
                  </a:lnTo>
                  <a:lnTo>
                    <a:pt x="125" y="47"/>
                  </a:lnTo>
                  <a:lnTo>
                    <a:pt x="104" y="63"/>
                  </a:lnTo>
                  <a:lnTo>
                    <a:pt x="83" y="81"/>
                  </a:lnTo>
                  <a:lnTo>
                    <a:pt x="65" y="102"/>
                  </a:lnTo>
                  <a:lnTo>
                    <a:pt x="49" y="124"/>
                  </a:lnTo>
                  <a:lnTo>
                    <a:pt x="35" y="147"/>
                  </a:lnTo>
                  <a:lnTo>
                    <a:pt x="24" y="171"/>
                  </a:lnTo>
                  <a:lnTo>
                    <a:pt x="14" y="198"/>
                  </a:lnTo>
                  <a:lnTo>
                    <a:pt x="7" y="225"/>
                  </a:lnTo>
                  <a:lnTo>
                    <a:pt x="3" y="253"/>
                  </a:lnTo>
                  <a:lnTo>
                    <a:pt x="0" y="282"/>
                  </a:lnTo>
                  <a:lnTo>
                    <a:pt x="0" y="578"/>
                  </a:lnTo>
                  <a:lnTo>
                    <a:pt x="566" y="578"/>
                  </a:lnTo>
                  <a:lnTo>
                    <a:pt x="566" y="282"/>
                  </a:lnTo>
                  <a:lnTo>
                    <a:pt x="566" y="282"/>
                  </a:lnTo>
                  <a:lnTo>
                    <a:pt x="565" y="253"/>
                  </a:lnTo>
                  <a:lnTo>
                    <a:pt x="561" y="225"/>
                  </a:lnTo>
                  <a:lnTo>
                    <a:pt x="554" y="198"/>
                  </a:lnTo>
                  <a:lnTo>
                    <a:pt x="544" y="171"/>
                  </a:lnTo>
                  <a:lnTo>
                    <a:pt x="532" y="147"/>
                  </a:lnTo>
                  <a:lnTo>
                    <a:pt x="518" y="124"/>
                  </a:lnTo>
                  <a:lnTo>
                    <a:pt x="501" y="102"/>
                  </a:lnTo>
                  <a:lnTo>
                    <a:pt x="483" y="81"/>
                  </a:lnTo>
                  <a:lnTo>
                    <a:pt x="464" y="63"/>
                  </a:lnTo>
                  <a:lnTo>
                    <a:pt x="442" y="47"/>
                  </a:lnTo>
                  <a:lnTo>
                    <a:pt x="418" y="33"/>
                  </a:lnTo>
                  <a:lnTo>
                    <a:pt x="393" y="22"/>
                  </a:lnTo>
                  <a:lnTo>
                    <a:pt x="367" y="12"/>
                  </a:lnTo>
                  <a:lnTo>
                    <a:pt x="341" y="5"/>
                  </a:lnTo>
                  <a:lnTo>
                    <a:pt x="313" y="1"/>
                  </a:lnTo>
                  <a:lnTo>
                    <a:pt x="284" y="0"/>
                  </a:lnTo>
                  <a:lnTo>
                    <a:pt x="284" y="0"/>
                  </a:lnTo>
                  <a:close/>
                  <a:moveTo>
                    <a:pt x="137" y="512"/>
                  </a:moveTo>
                  <a:lnTo>
                    <a:pt x="137" y="512"/>
                  </a:lnTo>
                  <a:lnTo>
                    <a:pt x="128" y="511"/>
                  </a:lnTo>
                  <a:lnTo>
                    <a:pt x="119" y="508"/>
                  </a:lnTo>
                  <a:lnTo>
                    <a:pt x="112" y="504"/>
                  </a:lnTo>
                  <a:lnTo>
                    <a:pt x="105" y="500"/>
                  </a:lnTo>
                  <a:lnTo>
                    <a:pt x="100" y="493"/>
                  </a:lnTo>
                  <a:lnTo>
                    <a:pt x="96" y="484"/>
                  </a:lnTo>
                  <a:lnTo>
                    <a:pt x="93" y="476"/>
                  </a:lnTo>
                  <a:lnTo>
                    <a:pt x="93" y="468"/>
                  </a:lnTo>
                  <a:lnTo>
                    <a:pt x="93" y="468"/>
                  </a:lnTo>
                  <a:lnTo>
                    <a:pt x="93" y="458"/>
                  </a:lnTo>
                  <a:lnTo>
                    <a:pt x="96" y="450"/>
                  </a:lnTo>
                  <a:lnTo>
                    <a:pt x="100" y="443"/>
                  </a:lnTo>
                  <a:lnTo>
                    <a:pt x="105" y="436"/>
                  </a:lnTo>
                  <a:lnTo>
                    <a:pt x="112" y="430"/>
                  </a:lnTo>
                  <a:lnTo>
                    <a:pt x="119" y="426"/>
                  </a:lnTo>
                  <a:lnTo>
                    <a:pt x="128" y="423"/>
                  </a:lnTo>
                  <a:lnTo>
                    <a:pt x="137" y="423"/>
                  </a:lnTo>
                  <a:lnTo>
                    <a:pt x="137" y="423"/>
                  </a:lnTo>
                  <a:lnTo>
                    <a:pt x="146" y="423"/>
                  </a:lnTo>
                  <a:lnTo>
                    <a:pt x="154" y="426"/>
                  </a:lnTo>
                  <a:lnTo>
                    <a:pt x="162" y="430"/>
                  </a:lnTo>
                  <a:lnTo>
                    <a:pt x="169" y="436"/>
                  </a:lnTo>
                  <a:lnTo>
                    <a:pt x="175" y="443"/>
                  </a:lnTo>
                  <a:lnTo>
                    <a:pt x="177" y="450"/>
                  </a:lnTo>
                  <a:lnTo>
                    <a:pt x="180" y="458"/>
                  </a:lnTo>
                  <a:lnTo>
                    <a:pt x="182" y="468"/>
                  </a:lnTo>
                  <a:lnTo>
                    <a:pt x="182" y="468"/>
                  </a:lnTo>
                  <a:lnTo>
                    <a:pt x="180" y="476"/>
                  </a:lnTo>
                  <a:lnTo>
                    <a:pt x="177" y="484"/>
                  </a:lnTo>
                  <a:lnTo>
                    <a:pt x="175" y="493"/>
                  </a:lnTo>
                  <a:lnTo>
                    <a:pt x="169" y="500"/>
                  </a:lnTo>
                  <a:lnTo>
                    <a:pt x="162" y="504"/>
                  </a:lnTo>
                  <a:lnTo>
                    <a:pt x="154" y="508"/>
                  </a:lnTo>
                  <a:lnTo>
                    <a:pt x="146" y="511"/>
                  </a:lnTo>
                  <a:lnTo>
                    <a:pt x="137" y="512"/>
                  </a:lnTo>
                  <a:lnTo>
                    <a:pt x="137" y="512"/>
                  </a:lnTo>
                  <a:close/>
                  <a:moveTo>
                    <a:pt x="137" y="374"/>
                  </a:moveTo>
                  <a:lnTo>
                    <a:pt x="137" y="374"/>
                  </a:lnTo>
                  <a:lnTo>
                    <a:pt x="128" y="372"/>
                  </a:lnTo>
                  <a:lnTo>
                    <a:pt x="119" y="369"/>
                  </a:lnTo>
                  <a:lnTo>
                    <a:pt x="112" y="365"/>
                  </a:lnTo>
                  <a:lnTo>
                    <a:pt x="105" y="360"/>
                  </a:lnTo>
                  <a:lnTo>
                    <a:pt x="100" y="353"/>
                  </a:lnTo>
                  <a:lnTo>
                    <a:pt x="96" y="346"/>
                  </a:lnTo>
                  <a:lnTo>
                    <a:pt x="93" y="338"/>
                  </a:lnTo>
                  <a:lnTo>
                    <a:pt x="93" y="329"/>
                  </a:lnTo>
                  <a:lnTo>
                    <a:pt x="93" y="329"/>
                  </a:lnTo>
                  <a:lnTo>
                    <a:pt x="93" y="320"/>
                  </a:lnTo>
                  <a:lnTo>
                    <a:pt x="96" y="311"/>
                  </a:lnTo>
                  <a:lnTo>
                    <a:pt x="100" y="304"/>
                  </a:lnTo>
                  <a:lnTo>
                    <a:pt x="105" y="297"/>
                  </a:lnTo>
                  <a:lnTo>
                    <a:pt x="112" y="292"/>
                  </a:lnTo>
                  <a:lnTo>
                    <a:pt x="119" y="288"/>
                  </a:lnTo>
                  <a:lnTo>
                    <a:pt x="128" y="285"/>
                  </a:lnTo>
                  <a:lnTo>
                    <a:pt x="137" y="284"/>
                  </a:lnTo>
                  <a:lnTo>
                    <a:pt x="137" y="284"/>
                  </a:lnTo>
                  <a:lnTo>
                    <a:pt x="146" y="285"/>
                  </a:lnTo>
                  <a:lnTo>
                    <a:pt x="154" y="288"/>
                  </a:lnTo>
                  <a:lnTo>
                    <a:pt x="162" y="292"/>
                  </a:lnTo>
                  <a:lnTo>
                    <a:pt x="169" y="297"/>
                  </a:lnTo>
                  <a:lnTo>
                    <a:pt x="175" y="304"/>
                  </a:lnTo>
                  <a:lnTo>
                    <a:pt x="177" y="311"/>
                  </a:lnTo>
                  <a:lnTo>
                    <a:pt x="180" y="320"/>
                  </a:lnTo>
                  <a:lnTo>
                    <a:pt x="182" y="329"/>
                  </a:lnTo>
                  <a:lnTo>
                    <a:pt x="182" y="329"/>
                  </a:lnTo>
                  <a:lnTo>
                    <a:pt x="180" y="338"/>
                  </a:lnTo>
                  <a:lnTo>
                    <a:pt x="177" y="346"/>
                  </a:lnTo>
                  <a:lnTo>
                    <a:pt x="175" y="353"/>
                  </a:lnTo>
                  <a:lnTo>
                    <a:pt x="169" y="360"/>
                  </a:lnTo>
                  <a:lnTo>
                    <a:pt x="162" y="365"/>
                  </a:lnTo>
                  <a:lnTo>
                    <a:pt x="154" y="369"/>
                  </a:lnTo>
                  <a:lnTo>
                    <a:pt x="146" y="372"/>
                  </a:lnTo>
                  <a:lnTo>
                    <a:pt x="137" y="374"/>
                  </a:lnTo>
                  <a:lnTo>
                    <a:pt x="137" y="374"/>
                  </a:lnTo>
                  <a:close/>
                  <a:moveTo>
                    <a:pt x="137" y="234"/>
                  </a:moveTo>
                  <a:lnTo>
                    <a:pt x="137" y="234"/>
                  </a:lnTo>
                  <a:lnTo>
                    <a:pt x="128" y="234"/>
                  </a:lnTo>
                  <a:lnTo>
                    <a:pt x="119" y="231"/>
                  </a:lnTo>
                  <a:lnTo>
                    <a:pt x="112" y="227"/>
                  </a:lnTo>
                  <a:lnTo>
                    <a:pt x="105" y="221"/>
                  </a:lnTo>
                  <a:lnTo>
                    <a:pt x="100" y="214"/>
                  </a:lnTo>
                  <a:lnTo>
                    <a:pt x="96" y="207"/>
                  </a:lnTo>
                  <a:lnTo>
                    <a:pt x="93" y="199"/>
                  </a:lnTo>
                  <a:lnTo>
                    <a:pt x="93" y="189"/>
                  </a:lnTo>
                  <a:lnTo>
                    <a:pt x="93" y="189"/>
                  </a:lnTo>
                  <a:lnTo>
                    <a:pt x="93" y="181"/>
                  </a:lnTo>
                  <a:lnTo>
                    <a:pt x="96" y="173"/>
                  </a:lnTo>
                  <a:lnTo>
                    <a:pt x="100" y="165"/>
                  </a:lnTo>
                  <a:lnTo>
                    <a:pt x="105" y="158"/>
                  </a:lnTo>
                  <a:lnTo>
                    <a:pt x="112" y="153"/>
                  </a:lnTo>
                  <a:lnTo>
                    <a:pt x="119" y="149"/>
                  </a:lnTo>
                  <a:lnTo>
                    <a:pt x="128" y="147"/>
                  </a:lnTo>
                  <a:lnTo>
                    <a:pt x="137" y="145"/>
                  </a:lnTo>
                  <a:lnTo>
                    <a:pt x="137" y="145"/>
                  </a:lnTo>
                  <a:lnTo>
                    <a:pt x="146" y="147"/>
                  </a:lnTo>
                  <a:lnTo>
                    <a:pt x="154" y="149"/>
                  </a:lnTo>
                  <a:lnTo>
                    <a:pt x="162" y="153"/>
                  </a:lnTo>
                  <a:lnTo>
                    <a:pt x="169" y="158"/>
                  </a:lnTo>
                  <a:lnTo>
                    <a:pt x="175" y="165"/>
                  </a:lnTo>
                  <a:lnTo>
                    <a:pt x="177" y="173"/>
                  </a:lnTo>
                  <a:lnTo>
                    <a:pt x="180" y="181"/>
                  </a:lnTo>
                  <a:lnTo>
                    <a:pt x="182" y="189"/>
                  </a:lnTo>
                  <a:lnTo>
                    <a:pt x="182" y="189"/>
                  </a:lnTo>
                  <a:lnTo>
                    <a:pt x="180" y="199"/>
                  </a:lnTo>
                  <a:lnTo>
                    <a:pt x="177" y="207"/>
                  </a:lnTo>
                  <a:lnTo>
                    <a:pt x="175" y="214"/>
                  </a:lnTo>
                  <a:lnTo>
                    <a:pt x="169" y="221"/>
                  </a:lnTo>
                  <a:lnTo>
                    <a:pt x="162" y="227"/>
                  </a:lnTo>
                  <a:lnTo>
                    <a:pt x="154" y="231"/>
                  </a:lnTo>
                  <a:lnTo>
                    <a:pt x="146" y="234"/>
                  </a:lnTo>
                  <a:lnTo>
                    <a:pt x="137" y="234"/>
                  </a:lnTo>
                  <a:lnTo>
                    <a:pt x="137" y="234"/>
                  </a:lnTo>
                  <a:close/>
                  <a:moveTo>
                    <a:pt x="285" y="512"/>
                  </a:moveTo>
                  <a:lnTo>
                    <a:pt x="285" y="512"/>
                  </a:lnTo>
                  <a:lnTo>
                    <a:pt x="276" y="511"/>
                  </a:lnTo>
                  <a:lnTo>
                    <a:pt x="267" y="508"/>
                  </a:lnTo>
                  <a:lnTo>
                    <a:pt x="260" y="504"/>
                  </a:lnTo>
                  <a:lnTo>
                    <a:pt x="254" y="500"/>
                  </a:lnTo>
                  <a:lnTo>
                    <a:pt x="248" y="493"/>
                  </a:lnTo>
                  <a:lnTo>
                    <a:pt x="244" y="484"/>
                  </a:lnTo>
                  <a:lnTo>
                    <a:pt x="241" y="476"/>
                  </a:lnTo>
                  <a:lnTo>
                    <a:pt x="241" y="468"/>
                  </a:lnTo>
                  <a:lnTo>
                    <a:pt x="241" y="468"/>
                  </a:lnTo>
                  <a:lnTo>
                    <a:pt x="241" y="458"/>
                  </a:lnTo>
                  <a:lnTo>
                    <a:pt x="244" y="450"/>
                  </a:lnTo>
                  <a:lnTo>
                    <a:pt x="248" y="443"/>
                  </a:lnTo>
                  <a:lnTo>
                    <a:pt x="254" y="436"/>
                  </a:lnTo>
                  <a:lnTo>
                    <a:pt x="260" y="430"/>
                  </a:lnTo>
                  <a:lnTo>
                    <a:pt x="267" y="426"/>
                  </a:lnTo>
                  <a:lnTo>
                    <a:pt x="276" y="423"/>
                  </a:lnTo>
                  <a:lnTo>
                    <a:pt x="285" y="423"/>
                  </a:lnTo>
                  <a:lnTo>
                    <a:pt x="285" y="423"/>
                  </a:lnTo>
                  <a:lnTo>
                    <a:pt x="294" y="423"/>
                  </a:lnTo>
                  <a:lnTo>
                    <a:pt x="302" y="426"/>
                  </a:lnTo>
                  <a:lnTo>
                    <a:pt x="310" y="430"/>
                  </a:lnTo>
                  <a:lnTo>
                    <a:pt x="317" y="436"/>
                  </a:lnTo>
                  <a:lnTo>
                    <a:pt x="321" y="443"/>
                  </a:lnTo>
                  <a:lnTo>
                    <a:pt x="325" y="450"/>
                  </a:lnTo>
                  <a:lnTo>
                    <a:pt x="328" y="458"/>
                  </a:lnTo>
                  <a:lnTo>
                    <a:pt x="330" y="468"/>
                  </a:lnTo>
                  <a:lnTo>
                    <a:pt x="330" y="468"/>
                  </a:lnTo>
                  <a:lnTo>
                    <a:pt x="328" y="476"/>
                  </a:lnTo>
                  <a:lnTo>
                    <a:pt x="325" y="484"/>
                  </a:lnTo>
                  <a:lnTo>
                    <a:pt x="321" y="493"/>
                  </a:lnTo>
                  <a:lnTo>
                    <a:pt x="317" y="500"/>
                  </a:lnTo>
                  <a:lnTo>
                    <a:pt x="310" y="504"/>
                  </a:lnTo>
                  <a:lnTo>
                    <a:pt x="302" y="508"/>
                  </a:lnTo>
                  <a:lnTo>
                    <a:pt x="294" y="511"/>
                  </a:lnTo>
                  <a:lnTo>
                    <a:pt x="285" y="512"/>
                  </a:lnTo>
                  <a:lnTo>
                    <a:pt x="285" y="512"/>
                  </a:lnTo>
                  <a:close/>
                  <a:moveTo>
                    <a:pt x="285" y="374"/>
                  </a:moveTo>
                  <a:lnTo>
                    <a:pt x="285" y="374"/>
                  </a:lnTo>
                  <a:lnTo>
                    <a:pt x="276" y="372"/>
                  </a:lnTo>
                  <a:lnTo>
                    <a:pt x="267" y="369"/>
                  </a:lnTo>
                  <a:lnTo>
                    <a:pt x="260" y="365"/>
                  </a:lnTo>
                  <a:lnTo>
                    <a:pt x="254" y="360"/>
                  </a:lnTo>
                  <a:lnTo>
                    <a:pt x="248" y="353"/>
                  </a:lnTo>
                  <a:lnTo>
                    <a:pt x="244" y="346"/>
                  </a:lnTo>
                  <a:lnTo>
                    <a:pt x="241" y="338"/>
                  </a:lnTo>
                  <a:lnTo>
                    <a:pt x="241" y="329"/>
                  </a:lnTo>
                  <a:lnTo>
                    <a:pt x="241" y="329"/>
                  </a:lnTo>
                  <a:lnTo>
                    <a:pt x="241" y="320"/>
                  </a:lnTo>
                  <a:lnTo>
                    <a:pt x="244" y="311"/>
                  </a:lnTo>
                  <a:lnTo>
                    <a:pt x="248" y="304"/>
                  </a:lnTo>
                  <a:lnTo>
                    <a:pt x="254" y="297"/>
                  </a:lnTo>
                  <a:lnTo>
                    <a:pt x="260" y="292"/>
                  </a:lnTo>
                  <a:lnTo>
                    <a:pt x="267" y="288"/>
                  </a:lnTo>
                  <a:lnTo>
                    <a:pt x="276" y="285"/>
                  </a:lnTo>
                  <a:lnTo>
                    <a:pt x="285" y="284"/>
                  </a:lnTo>
                  <a:lnTo>
                    <a:pt x="285" y="284"/>
                  </a:lnTo>
                  <a:lnTo>
                    <a:pt x="294" y="285"/>
                  </a:lnTo>
                  <a:lnTo>
                    <a:pt x="302" y="288"/>
                  </a:lnTo>
                  <a:lnTo>
                    <a:pt x="310" y="292"/>
                  </a:lnTo>
                  <a:lnTo>
                    <a:pt x="317" y="297"/>
                  </a:lnTo>
                  <a:lnTo>
                    <a:pt x="321" y="304"/>
                  </a:lnTo>
                  <a:lnTo>
                    <a:pt x="325" y="311"/>
                  </a:lnTo>
                  <a:lnTo>
                    <a:pt x="328" y="320"/>
                  </a:lnTo>
                  <a:lnTo>
                    <a:pt x="330" y="329"/>
                  </a:lnTo>
                  <a:lnTo>
                    <a:pt x="330" y="329"/>
                  </a:lnTo>
                  <a:lnTo>
                    <a:pt x="328" y="338"/>
                  </a:lnTo>
                  <a:lnTo>
                    <a:pt x="325" y="346"/>
                  </a:lnTo>
                  <a:lnTo>
                    <a:pt x="321" y="353"/>
                  </a:lnTo>
                  <a:lnTo>
                    <a:pt x="317" y="360"/>
                  </a:lnTo>
                  <a:lnTo>
                    <a:pt x="310" y="365"/>
                  </a:lnTo>
                  <a:lnTo>
                    <a:pt x="302" y="369"/>
                  </a:lnTo>
                  <a:lnTo>
                    <a:pt x="294" y="372"/>
                  </a:lnTo>
                  <a:lnTo>
                    <a:pt x="285" y="374"/>
                  </a:lnTo>
                  <a:lnTo>
                    <a:pt x="285" y="374"/>
                  </a:lnTo>
                  <a:close/>
                  <a:moveTo>
                    <a:pt x="285" y="234"/>
                  </a:moveTo>
                  <a:lnTo>
                    <a:pt x="285" y="234"/>
                  </a:lnTo>
                  <a:lnTo>
                    <a:pt x="276" y="234"/>
                  </a:lnTo>
                  <a:lnTo>
                    <a:pt x="267" y="231"/>
                  </a:lnTo>
                  <a:lnTo>
                    <a:pt x="260" y="227"/>
                  </a:lnTo>
                  <a:lnTo>
                    <a:pt x="254" y="221"/>
                  </a:lnTo>
                  <a:lnTo>
                    <a:pt x="248" y="214"/>
                  </a:lnTo>
                  <a:lnTo>
                    <a:pt x="244" y="207"/>
                  </a:lnTo>
                  <a:lnTo>
                    <a:pt x="241" y="199"/>
                  </a:lnTo>
                  <a:lnTo>
                    <a:pt x="241" y="189"/>
                  </a:lnTo>
                  <a:lnTo>
                    <a:pt x="241" y="189"/>
                  </a:lnTo>
                  <a:lnTo>
                    <a:pt x="241" y="181"/>
                  </a:lnTo>
                  <a:lnTo>
                    <a:pt x="244" y="173"/>
                  </a:lnTo>
                  <a:lnTo>
                    <a:pt x="248" y="165"/>
                  </a:lnTo>
                  <a:lnTo>
                    <a:pt x="254" y="158"/>
                  </a:lnTo>
                  <a:lnTo>
                    <a:pt x="260" y="153"/>
                  </a:lnTo>
                  <a:lnTo>
                    <a:pt x="267" y="149"/>
                  </a:lnTo>
                  <a:lnTo>
                    <a:pt x="276" y="147"/>
                  </a:lnTo>
                  <a:lnTo>
                    <a:pt x="285" y="145"/>
                  </a:lnTo>
                  <a:lnTo>
                    <a:pt x="285" y="145"/>
                  </a:lnTo>
                  <a:lnTo>
                    <a:pt x="294" y="147"/>
                  </a:lnTo>
                  <a:lnTo>
                    <a:pt x="302" y="149"/>
                  </a:lnTo>
                  <a:lnTo>
                    <a:pt x="310" y="153"/>
                  </a:lnTo>
                  <a:lnTo>
                    <a:pt x="317" y="158"/>
                  </a:lnTo>
                  <a:lnTo>
                    <a:pt x="321" y="165"/>
                  </a:lnTo>
                  <a:lnTo>
                    <a:pt x="325" y="173"/>
                  </a:lnTo>
                  <a:lnTo>
                    <a:pt x="328" y="181"/>
                  </a:lnTo>
                  <a:lnTo>
                    <a:pt x="330" y="189"/>
                  </a:lnTo>
                  <a:lnTo>
                    <a:pt x="330" y="189"/>
                  </a:lnTo>
                  <a:lnTo>
                    <a:pt x="328" y="199"/>
                  </a:lnTo>
                  <a:lnTo>
                    <a:pt x="325" y="207"/>
                  </a:lnTo>
                  <a:lnTo>
                    <a:pt x="321" y="214"/>
                  </a:lnTo>
                  <a:lnTo>
                    <a:pt x="317" y="221"/>
                  </a:lnTo>
                  <a:lnTo>
                    <a:pt x="310" y="227"/>
                  </a:lnTo>
                  <a:lnTo>
                    <a:pt x="302" y="231"/>
                  </a:lnTo>
                  <a:lnTo>
                    <a:pt x="294" y="234"/>
                  </a:lnTo>
                  <a:lnTo>
                    <a:pt x="285" y="234"/>
                  </a:lnTo>
                  <a:lnTo>
                    <a:pt x="285" y="234"/>
                  </a:lnTo>
                  <a:close/>
                  <a:moveTo>
                    <a:pt x="433" y="512"/>
                  </a:moveTo>
                  <a:lnTo>
                    <a:pt x="433" y="512"/>
                  </a:lnTo>
                  <a:lnTo>
                    <a:pt x="424" y="511"/>
                  </a:lnTo>
                  <a:lnTo>
                    <a:pt x="415" y="508"/>
                  </a:lnTo>
                  <a:lnTo>
                    <a:pt x="409" y="504"/>
                  </a:lnTo>
                  <a:lnTo>
                    <a:pt x="402" y="500"/>
                  </a:lnTo>
                  <a:lnTo>
                    <a:pt x="396" y="493"/>
                  </a:lnTo>
                  <a:lnTo>
                    <a:pt x="392" y="484"/>
                  </a:lnTo>
                  <a:lnTo>
                    <a:pt x="389" y="476"/>
                  </a:lnTo>
                  <a:lnTo>
                    <a:pt x="389" y="468"/>
                  </a:lnTo>
                  <a:lnTo>
                    <a:pt x="389" y="468"/>
                  </a:lnTo>
                  <a:lnTo>
                    <a:pt x="389" y="458"/>
                  </a:lnTo>
                  <a:lnTo>
                    <a:pt x="392" y="450"/>
                  </a:lnTo>
                  <a:lnTo>
                    <a:pt x="396" y="443"/>
                  </a:lnTo>
                  <a:lnTo>
                    <a:pt x="402" y="436"/>
                  </a:lnTo>
                  <a:lnTo>
                    <a:pt x="409" y="430"/>
                  </a:lnTo>
                  <a:lnTo>
                    <a:pt x="415" y="426"/>
                  </a:lnTo>
                  <a:lnTo>
                    <a:pt x="424" y="423"/>
                  </a:lnTo>
                  <a:lnTo>
                    <a:pt x="433" y="423"/>
                  </a:lnTo>
                  <a:lnTo>
                    <a:pt x="433" y="423"/>
                  </a:lnTo>
                  <a:lnTo>
                    <a:pt x="442" y="423"/>
                  </a:lnTo>
                  <a:lnTo>
                    <a:pt x="450" y="426"/>
                  </a:lnTo>
                  <a:lnTo>
                    <a:pt x="458" y="430"/>
                  </a:lnTo>
                  <a:lnTo>
                    <a:pt x="464" y="436"/>
                  </a:lnTo>
                  <a:lnTo>
                    <a:pt x="469" y="443"/>
                  </a:lnTo>
                  <a:lnTo>
                    <a:pt x="474" y="450"/>
                  </a:lnTo>
                  <a:lnTo>
                    <a:pt x="476" y="458"/>
                  </a:lnTo>
                  <a:lnTo>
                    <a:pt x="478" y="468"/>
                  </a:lnTo>
                  <a:lnTo>
                    <a:pt x="478" y="468"/>
                  </a:lnTo>
                  <a:lnTo>
                    <a:pt x="476" y="476"/>
                  </a:lnTo>
                  <a:lnTo>
                    <a:pt x="474" y="484"/>
                  </a:lnTo>
                  <a:lnTo>
                    <a:pt x="469" y="493"/>
                  </a:lnTo>
                  <a:lnTo>
                    <a:pt x="464" y="500"/>
                  </a:lnTo>
                  <a:lnTo>
                    <a:pt x="458" y="504"/>
                  </a:lnTo>
                  <a:lnTo>
                    <a:pt x="450" y="508"/>
                  </a:lnTo>
                  <a:lnTo>
                    <a:pt x="442" y="511"/>
                  </a:lnTo>
                  <a:lnTo>
                    <a:pt x="433" y="512"/>
                  </a:lnTo>
                  <a:lnTo>
                    <a:pt x="433" y="512"/>
                  </a:lnTo>
                  <a:close/>
                  <a:moveTo>
                    <a:pt x="433" y="374"/>
                  </a:moveTo>
                  <a:lnTo>
                    <a:pt x="433" y="374"/>
                  </a:lnTo>
                  <a:lnTo>
                    <a:pt x="424" y="372"/>
                  </a:lnTo>
                  <a:lnTo>
                    <a:pt x="415" y="369"/>
                  </a:lnTo>
                  <a:lnTo>
                    <a:pt x="409" y="365"/>
                  </a:lnTo>
                  <a:lnTo>
                    <a:pt x="402" y="360"/>
                  </a:lnTo>
                  <a:lnTo>
                    <a:pt x="396" y="353"/>
                  </a:lnTo>
                  <a:lnTo>
                    <a:pt x="392" y="346"/>
                  </a:lnTo>
                  <a:lnTo>
                    <a:pt x="389" y="338"/>
                  </a:lnTo>
                  <a:lnTo>
                    <a:pt x="389" y="329"/>
                  </a:lnTo>
                  <a:lnTo>
                    <a:pt x="389" y="329"/>
                  </a:lnTo>
                  <a:lnTo>
                    <a:pt x="389" y="320"/>
                  </a:lnTo>
                  <a:lnTo>
                    <a:pt x="392" y="311"/>
                  </a:lnTo>
                  <a:lnTo>
                    <a:pt x="396" y="304"/>
                  </a:lnTo>
                  <a:lnTo>
                    <a:pt x="402" y="297"/>
                  </a:lnTo>
                  <a:lnTo>
                    <a:pt x="409" y="292"/>
                  </a:lnTo>
                  <a:lnTo>
                    <a:pt x="415" y="288"/>
                  </a:lnTo>
                  <a:lnTo>
                    <a:pt x="424" y="285"/>
                  </a:lnTo>
                  <a:lnTo>
                    <a:pt x="433" y="284"/>
                  </a:lnTo>
                  <a:lnTo>
                    <a:pt x="433" y="284"/>
                  </a:lnTo>
                  <a:lnTo>
                    <a:pt x="442" y="285"/>
                  </a:lnTo>
                  <a:lnTo>
                    <a:pt x="450" y="288"/>
                  </a:lnTo>
                  <a:lnTo>
                    <a:pt x="458" y="292"/>
                  </a:lnTo>
                  <a:lnTo>
                    <a:pt x="464" y="297"/>
                  </a:lnTo>
                  <a:lnTo>
                    <a:pt x="469" y="304"/>
                  </a:lnTo>
                  <a:lnTo>
                    <a:pt x="474" y="311"/>
                  </a:lnTo>
                  <a:lnTo>
                    <a:pt x="476" y="320"/>
                  </a:lnTo>
                  <a:lnTo>
                    <a:pt x="478" y="329"/>
                  </a:lnTo>
                  <a:lnTo>
                    <a:pt x="478" y="329"/>
                  </a:lnTo>
                  <a:lnTo>
                    <a:pt x="476" y="338"/>
                  </a:lnTo>
                  <a:lnTo>
                    <a:pt x="474" y="346"/>
                  </a:lnTo>
                  <a:lnTo>
                    <a:pt x="469" y="353"/>
                  </a:lnTo>
                  <a:lnTo>
                    <a:pt x="464" y="360"/>
                  </a:lnTo>
                  <a:lnTo>
                    <a:pt x="458" y="365"/>
                  </a:lnTo>
                  <a:lnTo>
                    <a:pt x="450" y="369"/>
                  </a:lnTo>
                  <a:lnTo>
                    <a:pt x="442" y="372"/>
                  </a:lnTo>
                  <a:lnTo>
                    <a:pt x="433" y="374"/>
                  </a:lnTo>
                  <a:lnTo>
                    <a:pt x="433" y="374"/>
                  </a:lnTo>
                  <a:close/>
                  <a:moveTo>
                    <a:pt x="433" y="234"/>
                  </a:moveTo>
                  <a:lnTo>
                    <a:pt x="433" y="234"/>
                  </a:lnTo>
                  <a:lnTo>
                    <a:pt x="424" y="234"/>
                  </a:lnTo>
                  <a:lnTo>
                    <a:pt x="415" y="231"/>
                  </a:lnTo>
                  <a:lnTo>
                    <a:pt x="409" y="227"/>
                  </a:lnTo>
                  <a:lnTo>
                    <a:pt x="402" y="221"/>
                  </a:lnTo>
                  <a:lnTo>
                    <a:pt x="396" y="214"/>
                  </a:lnTo>
                  <a:lnTo>
                    <a:pt x="392" y="207"/>
                  </a:lnTo>
                  <a:lnTo>
                    <a:pt x="389" y="199"/>
                  </a:lnTo>
                  <a:lnTo>
                    <a:pt x="389" y="189"/>
                  </a:lnTo>
                  <a:lnTo>
                    <a:pt x="389" y="189"/>
                  </a:lnTo>
                  <a:lnTo>
                    <a:pt x="389" y="181"/>
                  </a:lnTo>
                  <a:lnTo>
                    <a:pt x="392" y="173"/>
                  </a:lnTo>
                  <a:lnTo>
                    <a:pt x="396" y="165"/>
                  </a:lnTo>
                  <a:lnTo>
                    <a:pt x="402" y="158"/>
                  </a:lnTo>
                  <a:lnTo>
                    <a:pt x="409" y="153"/>
                  </a:lnTo>
                  <a:lnTo>
                    <a:pt x="415" y="149"/>
                  </a:lnTo>
                  <a:lnTo>
                    <a:pt x="424" y="147"/>
                  </a:lnTo>
                  <a:lnTo>
                    <a:pt x="433" y="145"/>
                  </a:lnTo>
                  <a:lnTo>
                    <a:pt x="433" y="145"/>
                  </a:lnTo>
                  <a:lnTo>
                    <a:pt x="442" y="147"/>
                  </a:lnTo>
                  <a:lnTo>
                    <a:pt x="450" y="149"/>
                  </a:lnTo>
                  <a:lnTo>
                    <a:pt x="458" y="153"/>
                  </a:lnTo>
                  <a:lnTo>
                    <a:pt x="464" y="158"/>
                  </a:lnTo>
                  <a:lnTo>
                    <a:pt x="469" y="165"/>
                  </a:lnTo>
                  <a:lnTo>
                    <a:pt x="474" y="173"/>
                  </a:lnTo>
                  <a:lnTo>
                    <a:pt x="476" y="181"/>
                  </a:lnTo>
                  <a:lnTo>
                    <a:pt x="478" y="189"/>
                  </a:lnTo>
                  <a:lnTo>
                    <a:pt x="478" y="189"/>
                  </a:lnTo>
                  <a:lnTo>
                    <a:pt x="476" y="199"/>
                  </a:lnTo>
                  <a:lnTo>
                    <a:pt x="474" y="207"/>
                  </a:lnTo>
                  <a:lnTo>
                    <a:pt x="469" y="214"/>
                  </a:lnTo>
                  <a:lnTo>
                    <a:pt x="464" y="221"/>
                  </a:lnTo>
                  <a:lnTo>
                    <a:pt x="458" y="227"/>
                  </a:lnTo>
                  <a:lnTo>
                    <a:pt x="450" y="231"/>
                  </a:lnTo>
                  <a:lnTo>
                    <a:pt x="442" y="234"/>
                  </a:lnTo>
                  <a:lnTo>
                    <a:pt x="433" y="234"/>
                  </a:lnTo>
                  <a:lnTo>
                    <a:pt x="433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3" name="PA_库_椭圆 1"/>
          <p:cNvSpPr/>
          <p:nvPr>
            <p:custDataLst>
              <p:tags r:id="rId3"/>
            </p:custDataLst>
          </p:nvPr>
        </p:nvSpPr>
        <p:spPr>
          <a:xfrm>
            <a:off x="2975429" y="809171"/>
            <a:ext cx="5239656" cy="5239656"/>
          </a:xfrm>
          <a:prstGeom prst="ellipse">
            <a:avLst/>
          </a:prstGeom>
          <a:noFill/>
          <a:ln w="57150">
            <a:solidFill>
              <a:srgbClr val="F6CB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774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374967"/>
            <a:ext cx="6575425" cy="153988"/>
          </a:xfrm>
          <a:custGeom>
            <a:avLst/>
            <a:gdLst>
              <a:gd name="T0" fmla="*/ 0 w 2728"/>
              <a:gd name="T1" fmla="*/ 0 h 64"/>
              <a:gd name="T2" fmla="*/ 195 w 2728"/>
              <a:gd name="T3" fmla="*/ 64 h 64"/>
              <a:gd name="T4" fmla="*/ 390 w 2728"/>
              <a:gd name="T5" fmla="*/ 0 h 64"/>
              <a:gd name="T6" fmla="*/ 584 w 2728"/>
              <a:gd name="T7" fmla="*/ 64 h 64"/>
              <a:gd name="T8" fmla="*/ 779 w 2728"/>
              <a:gd name="T9" fmla="*/ 0 h 64"/>
              <a:gd name="T10" fmla="*/ 974 w 2728"/>
              <a:gd name="T11" fmla="*/ 64 h 64"/>
              <a:gd name="T12" fmla="*/ 1169 w 2728"/>
              <a:gd name="T13" fmla="*/ 0 h 64"/>
              <a:gd name="T14" fmla="*/ 1364 w 2728"/>
              <a:gd name="T15" fmla="*/ 64 h 64"/>
              <a:gd name="T16" fmla="*/ 1559 w 2728"/>
              <a:gd name="T17" fmla="*/ 0 h 64"/>
              <a:gd name="T18" fmla="*/ 1753 w 2728"/>
              <a:gd name="T19" fmla="*/ 64 h 64"/>
              <a:gd name="T20" fmla="*/ 1948 w 2728"/>
              <a:gd name="T21" fmla="*/ 0 h 64"/>
              <a:gd name="T22" fmla="*/ 2143 w 2728"/>
              <a:gd name="T23" fmla="*/ 64 h 64"/>
              <a:gd name="T24" fmla="*/ 2338 w 2728"/>
              <a:gd name="T25" fmla="*/ 0 h 64"/>
              <a:gd name="T26" fmla="*/ 2533 w 2728"/>
              <a:gd name="T27" fmla="*/ 64 h 64"/>
              <a:gd name="T28" fmla="*/ 2728 w 2728"/>
              <a:gd name="T2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8" h="64">
                <a:moveTo>
                  <a:pt x="0" y="0"/>
                </a:moveTo>
                <a:cubicBezTo>
                  <a:pt x="97" y="0"/>
                  <a:pt x="97" y="64"/>
                  <a:pt x="195" y="64"/>
                </a:cubicBezTo>
                <a:cubicBezTo>
                  <a:pt x="292" y="64"/>
                  <a:pt x="292" y="0"/>
                  <a:pt x="390" y="0"/>
                </a:cubicBezTo>
                <a:cubicBezTo>
                  <a:pt x="487" y="0"/>
                  <a:pt x="487" y="64"/>
                  <a:pt x="584" y="64"/>
                </a:cubicBezTo>
                <a:cubicBezTo>
                  <a:pt x="682" y="64"/>
                  <a:pt x="682" y="0"/>
                  <a:pt x="779" y="0"/>
                </a:cubicBezTo>
                <a:cubicBezTo>
                  <a:pt x="877" y="0"/>
                  <a:pt x="877" y="64"/>
                  <a:pt x="974" y="64"/>
                </a:cubicBezTo>
                <a:cubicBezTo>
                  <a:pt x="1071" y="64"/>
                  <a:pt x="1071" y="0"/>
                  <a:pt x="1169" y="0"/>
                </a:cubicBezTo>
                <a:cubicBezTo>
                  <a:pt x="1266" y="0"/>
                  <a:pt x="1266" y="64"/>
                  <a:pt x="1364" y="64"/>
                </a:cubicBezTo>
                <a:cubicBezTo>
                  <a:pt x="1461" y="64"/>
                  <a:pt x="1461" y="0"/>
                  <a:pt x="1559" y="0"/>
                </a:cubicBezTo>
                <a:cubicBezTo>
                  <a:pt x="1656" y="0"/>
                  <a:pt x="1656" y="64"/>
                  <a:pt x="1753" y="64"/>
                </a:cubicBezTo>
                <a:cubicBezTo>
                  <a:pt x="1851" y="64"/>
                  <a:pt x="1851" y="0"/>
                  <a:pt x="1948" y="0"/>
                </a:cubicBezTo>
                <a:cubicBezTo>
                  <a:pt x="2046" y="0"/>
                  <a:pt x="2046" y="64"/>
                  <a:pt x="2143" y="64"/>
                </a:cubicBezTo>
                <a:cubicBezTo>
                  <a:pt x="2241" y="64"/>
                  <a:pt x="2241" y="0"/>
                  <a:pt x="2338" y="0"/>
                </a:cubicBezTo>
                <a:cubicBezTo>
                  <a:pt x="2435" y="0"/>
                  <a:pt x="2435" y="64"/>
                  <a:pt x="2533" y="64"/>
                </a:cubicBezTo>
                <a:cubicBezTo>
                  <a:pt x="2630" y="64"/>
                  <a:pt x="2630" y="0"/>
                  <a:pt x="2728" y="0"/>
                </a:cubicBezTo>
              </a:path>
            </a:pathLst>
          </a:custGeom>
          <a:noFill/>
          <a:ln w="49213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873" y="3885365"/>
            <a:ext cx="1123236" cy="11232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47489" y="5714636"/>
            <a:ext cx="1427843" cy="159899"/>
            <a:chOff x="9107714" y="1206258"/>
            <a:chExt cx="1427843" cy="159899"/>
          </a:xfrm>
          <a:solidFill>
            <a:schemeClr val="accent2"/>
          </a:solidFill>
        </p:grpSpPr>
        <p:sp>
          <p:nvSpPr>
            <p:cNvPr id="19" name="椭圆 18"/>
            <p:cNvSpPr/>
            <p:nvPr/>
          </p:nvSpPr>
          <p:spPr>
            <a:xfrm>
              <a:off x="9107714" y="1206258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740900" y="1206500"/>
              <a:ext cx="159657" cy="1596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375900" y="1206500"/>
              <a:ext cx="159657" cy="1596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4">
            <a:extLst>
              <a:ext uri="{FF2B5EF4-FFF2-40B4-BE49-F238E27FC236}">
                <a16:creationId xmlns:a16="http://schemas.microsoft.com/office/drawing/2014/main" id="{BE994D05-15C1-4FAB-93D8-01F80BBBD8A7}"/>
              </a:ext>
            </a:extLst>
          </p:cNvPr>
          <p:cNvSpPr txBox="1"/>
          <p:nvPr/>
        </p:nvSpPr>
        <p:spPr>
          <a:xfrm>
            <a:off x="5440299" y="732765"/>
            <a:ext cx="1047401" cy="181588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sz="1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&amp;</a:t>
            </a:r>
            <a:endParaRPr lang="zh-CN" altLang="en-US" sz="115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244318" y="162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244318" y="194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244318" y="226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4318" y="257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4318" y="289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44318" y="321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44318" y="353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44318" y="384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4318" y="4165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44318" y="4483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44318" y="48006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244318" y="5118100"/>
            <a:ext cx="3545593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1129019" y="208857"/>
            <a:ext cx="347914" cy="347914"/>
          </a:xfrm>
          <a:prstGeom prst="ellipse">
            <a:avLst/>
          </a:prstGeom>
          <a:solidFill>
            <a:srgbClr val="EF9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8900000" flipH="1">
            <a:off x="2867295" y="1407558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52591" y="1569156"/>
            <a:ext cx="351250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  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09648" y="210801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42406F"/>
                </a:solidFill>
              </a:rPr>
              <a:t>與解決方法</a:t>
            </a:r>
            <a:endParaRPr lang="zh-CN" altLang="en-US" b="1" dirty="0">
              <a:solidFill>
                <a:srgbClr val="42406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6542" y="2671181"/>
            <a:ext cx="3902959" cy="19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標題字體太過單調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排版不好看</a:t>
            </a:r>
            <a:endParaRPr lang="en-US" altLang="zh-TW" sz="2800" dirty="0">
              <a:solidFill>
                <a:srgbClr val="42406F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>
                <a:solidFill>
                  <a:srgbClr val="42406F"/>
                </a:solidFill>
              </a:rPr>
              <a:t>無法加入</a:t>
            </a:r>
            <a:r>
              <a:rPr lang="en-US" altLang="zh-TW" sz="2800" dirty="0">
                <a:solidFill>
                  <a:srgbClr val="42406F"/>
                </a:solidFill>
              </a:rPr>
              <a:t>RWD</a:t>
            </a:r>
            <a:endParaRPr lang="zh-CN" altLang="en-US" sz="2800" dirty="0">
              <a:solidFill>
                <a:srgbClr val="42406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D8B73-EF6F-4F69-A494-1D60A1E7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8" y="1572644"/>
            <a:ext cx="33645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CDF3307-713D-4B17-9734-DA4876F65248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prstGeom prst="rtTriangle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616575" y="4328885"/>
            <a:ext cx="6575425" cy="1654175"/>
            <a:chOff x="0" y="145"/>
            <a:chExt cx="4142" cy="1042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0" y="1089"/>
              <a:ext cx="3549" cy="98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0" y="854"/>
              <a:ext cx="3549" cy="97"/>
            </a:xfrm>
            <a:custGeom>
              <a:avLst/>
              <a:gdLst>
                <a:gd name="T0" fmla="*/ 0 w 2338"/>
                <a:gd name="T1" fmla="*/ 0 h 64"/>
                <a:gd name="T2" fmla="*/ 195 w 2338"/>
                <a:gd name="T3" fmla="*/ 64 h 64"/>
                <a:gd name="T4" fmla="*/ 390 w 2338"/>
                <a:gd name="T5" fmla="*/ 0 h 64"/>
                <a:gd name="T6" fmla="*/ 584 w 2338"/>
                <a:gd name="T7" fmla="*/ 64 h 64"/>
                <a:gd name="T8" fmla="*/ 779 w 2338"/>
                <a:gd name="T9" fmla="*/ 0 h 64"/>
                <a:gd name="T10" fmla="*/ 974 w 2338"/>
                <a:gd name="T11" fmla="*/ 64 h 64"/>
                <a:gd name="T12" fmla="*/ 1169 w 2338"/>
                <a:gd name="T13" fmla="*/ 0 h 64"/>
                <a:gd name="T14" fmla="*/ 1364 w 2338"/>
                <a:gd name="T15" fmla="*/ 64 h 64"/>
                <a:gd name="T16" fmla="*/ 1559 w 2338"/>
                <a:gd name="T17" fmla="*/ 0 h 64"/>
                <a:gd name="T18" fmla="*/ 1753 w 2338"/>
                <a:gd name="T19" fmla="*/ 64 h 64"/>
                <a:gd name="T20" fmla="*/ 1948 w 2338"/>
                <a:gd name="T21" fmla="*/ 0 h 64"/>
                <a:gd name="T22" fmla="*/ 2143 w 2338"/>
                <a:gd name="T23" fmla="*/ 64 h 64"/>
                <a:gd name="T24" fmla="*/ 2338 w 2338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0" y="616"/>
              <a:ext cx="4142" cy="98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381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0" y="145"/>
              <a:ext cx="4142" cy="97"/>
            </a:xfrm>
            <a:custGeom>
              <a:avLst/>
              <a:gdLst>
                <a:gd name="T0" fmla="*/ 0 w 2728"/>
                <a:gd name="T1" fmla="*/ 0 h 64"/>
                <a:gd name="T2" fmla="*/ 195 w 2728"/>
                <a:gd name="T3" fmla="*/ 64 h 64"/>
                <a:gd name="T4" fmla="*/ 390 w 2728"/>
                <a:gd name="T5" fmla="*/ 0 h 64"/>
                <a:gd name="T6" fmla="*/ 584 w 2728"/>
                <a:gd name="T7" fmla="*/ 64 h 64"/>
                <a:gd name="T8" fmla="*/ 779 w 2728"/>
                <a:gd name="T9" fmla="*/ 0 h 64"/>
                <a:gd name="T10" fmla="*/ 974 w 2728"/>
                <a:gd name="T11" fmla="*/ 64 h 64"/>
                <a:gd name="T12" fmla="*/ 1169 w 2728"/>
                <a:gd name="T13" fmla="*/ 0 h 64"/>
                <a:gd name="T14" fmla="*/ 1364 w 2728"/>
                <a:gd name="T15" fmla="*/ 64 h 64"/>
                <a:gd name="T16" fmla="*/ 1559 w 2728"/>
                <a:gd name="T17" fmla="*/ 0 h 64"/>
                <a:gd name="T18" fmla="*/ 1753 w 2728"/>
                <a:gd name="T19" fmla="*/ 64 h 64"/>
                <a:gd name="T20" fmla="*/ 1948 w 2728"/>
                <a:gd name="T21" fmla="*/ 0 h 64"/>
                <a:gd name="T22" fmla="*/ 2143 w 2728"/>
                <a:gd name="T23" fmla="*/ 64 h 64"/>
                <a:gd name="T24" fmla="*/ 2338 w 2728"/>
                <a:gd name="T25" fmla="*/ 0 h 64"/>
                <a:gd name="T26" fmla="*/ 2533 w 2728"/>
                <a:gd name="T27" fmla="*/ 64 h 64"/>
                <a:gd name="T28" fmla="*/ 2728 w 2728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8" h="64">
                  <a:moveTo>
                    <a:pt x="0" y="0"/>
                  </a:moveTo>
                  <a:cubicBezTo>
                    <a:pt x="97" y="0"/>
                    <a:pt x="97" y="64"/>
                    <a:pt x="195" y="64"/>
                  </a:cubicBezTo>
                  <a:cubicBezTo>
                    <a:pt x="292" y="64"/>
                    <a:pt x="292" y="0"/>
                    <a:pt x="390" y="0"/>
                  </a:cubicBezTo>
                  <a:cubicBezTo>
                    <a:pt x="487" y="0"/>
                    <a:pt x="487" y="64"/>
                    <a:pt x="584" y="64"/>
                  </a:cubicBezTo>
                  <a:cubicBezTo>
                    <a:pt x="682" y="64"/>
                    <a:pt x="682" y="0"/>
                    <a:pt x="779" y="0"/>
                  </a:cubicBezTo>
                  <a:cubicBezTo>
                    <a:pt x="877" y="0"/>
                    <a:pt x="877" y="64"/>
                    <a:pt x="974" y="64"/>
                  </a:cubicBezTo>
                  <a:cubicBezTo>
                    <a:pt x="1071" y="64"/>
                    <a:pt x="1071" y="0"/>
                    <a:pt x="1169" y="0"/>
                  </a:cubicBezTo>
                  <a:cubicBezTo>
                    <a:pt x="1266" y="0"/>
                    <a:pt x="1266" y="64"/>
                    <a:pt x="1364" y="64"/>
                  </a:cubicBezTo>
                  <a:cubicBezTo>
                    <a:pt x="1461" y="64"/>
                    <a:pt x="1461" y="0"/>
                    <a:pt x="1559" y="0"/>
                  </a:cubicBezTo>
                  <a:cubicBezTo>
                    <a:pt x="1656" y="0"/>
                    <a:pt x="1656" y="64"/>
                    <a:pt x="1753" y="64"/>
                  </a:cubicBezTo>
                  <a:cubicBezTo>
                    <a:pt x="1851" y="64"/>
                    <a:pt x="1851" y="0"/>
                    <a:pt x="1948" y="0"/>
                  </a:cubicBezTo>
                  <a:cubicBezTo>
                    <a:pt x="2046" y="0"/>
                    <a:pt x="2046" y="64"/>
                    <a:pt x="2143" y="64"/>
                  </a:cubicBezTo>
                  <a:cubicBezTo>
                    <a:pt x="2241" y="64"/>
                    <a:pt x="2241" y="0"/>
                    <a:pt x="2338" y="0"/>
                  </a:cubicBezTo>
                  <a:cubicBezTo>
                    <a:pt x="2435" y="0"/>
                    <a:pt x="2435" y="64"/>
                    <a:pt x="2533" y="64"/>
                  </a:cubicBezTo>
                  <a:cubicBezTo>
                    <a:pt x="2630" y="64"/>
                    <a:pt x="2630" y="0"/>
                    <a:pt x="2728" y="0"/>
                  </a:cubicBezTo>
                </a:path>
              </a:pathLst>
            </a:custGeom>
            <a:noFill/>
            <a:ln w="49213" cap="flat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672E93-DE8E-4AC0-B3EB-91F8A1CC4C0A}"/>
              </a:ext>
            </a:extLst>
          </p:cNvPr>
          <p:cNvGrpSpPr/>
          <p:nvPr/>
        </p:nvGrpSpPr>
        <p:grpSpPr>
          <a:xfrm>
            <a:off x="2622860" y="1476086"/>
            <a:ext cx="4304072" cy="1810062"/>
            <a:chOff x="2622860" y="1476086"/>
            <a:chExt cx="4304072" cy="181006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5C088F-62C9-48C9-A83F-38F59BE63601}"/>
                </a:ext>
              </a:extLst>
            </p:cNvPr>
            <p:cNvSpPr/>
            <p:nvPr/>
          </p:nvSpPr>
          <p:spPr>
            <a:xfrm>
              <a:off x="3871893" y="1658184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採用多變化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和符合主題的字體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622860" y="1476086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標題問題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EA90AD3-B7AD-44B9-9488-6784A8E7F116}"/>
              </a:ext>
            </a:extLst>
          </p:cNvPr>
          <p:cNvGrpSpPr/>
          <p:nvPr/>
        </p:nvGrpSpPr>
        <p:grpSpPr>
          <a:xfrm>
            <a:off x="1994917" y="2843302"/>
            <a:ext cx="4332175" cy="1810062"/>
            <a:chOff x="1994917" y="2802424"/>
            <a:chExt cx="4332175" cy="18100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825F372-8085-4040-B2B7-0CB0565D3B12}"/>
                </a:ext>
              </a:extLst>
            </p:cNvPr>
            <p:cNvSpPr/>
            <p:nvPr/>
          </p:nvSpPr>
          <p:spPr>
            <a:xfrm>
              <a:off x="3272053" y="3032931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修改統一的字體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並重新排版</a:t>
              </a:r>
              <a:endParaRPr lang="zh-TW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28DBCE3E-7971-4C31-A6ED-635CB831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917" y="2802424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排版問題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E835574-C5AF-4487-989B-934CB86F50EC}"/>
              </a:ext>
            </a:extLst>
          </p:cNvPr>
          <p:cNvGrpSpPr/>
          <p:nvPr/>
        </p:nvGrpSpPr>
        <p:grpSpPr>
          <a:xfrm>
            <a:off x="1349836" y="4210518"/>
            <a:ext cx="4341774" cy="1810062"/>
            <a:chOff x="1349836" y="4210518"/>
            <a:chExt cx="4341774" cy="181006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0AC9417-5A26-4A87-9EAF-F1263FACFB62}"/>
                </a:ext>
              </a:extLst>
            </p:cNvPr>
            <p:cNvSpPr/>
            <p:nvPr/>
          </p:nvSpPr>
          <p:spPr>
            <a:xfrm>
              <a:off x="2636571" y="4392616"/>
              <a:ext cx="3055039" cy="1474646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重新撰寫網頁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加入</a:t>
              </a:r>
              <a:r>
                <a:rPr lang="en-US" altLang="zh-TW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RWD</a:t>
              </a:r>
              <a:r>
                <a:rPr lang="zh-TW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</a:rPr>
                <a:t>應用</a:t>
              </a:r>
              <a:endPara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7">
              <a:extLst>
                <a:ext uri="{FF2B5EF4-FFF2-40B4-BE49-F238E27FC236}">
                  <a16:creationId xmlns:a16="http://schemas.microsoft.com/office/drawing/2014/main" id="{143730B6-AF69-4F01-B4E0-6128A026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836" y="4210518"/>
              <a:ext cx="1808589" cy="1810062"/>
            </a:xfrm>
            <a:prstGeom prst="ellipse">
              <a:avLst/>
            </a:prstGeom>
            <a:solidFill>
              <a:srgbClr val="EC968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916" tIns="51458" rIns="102916" bIns="51458" rtlCol="0" anchor="ctr"/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互動問題</a:t>
              </a:r>
              <a:endPara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633433" y="900806"/>
            <a:ext cx="3581430" cy="538609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z="3200" dirty="0">
                <a:solidFill>
                  <a:srgbClr val="42406F"/>
                </a:solidFill>
              </a:rPr>
              <a:t>遇到的困難 </a:t>
            </a:r>
            <a:r>
              <a:rPr lang="en-US" altLang="zh-TW" sz="3200" dirty="0">
                <a:solidFill>
                  <a:srgbClr val="42406F"/>
                </a:solidFill>
              </a:rPr>
              <a:t>&amp;</a:t>
            </a:r>
            <a:r>
              <a:rPr lang="zh-TW" altLang="en-US" sz="3200" dirty="0">
                <a:solidFill>
                  <a:srgbClr val="42406F"/>
                </a:solidFill>
              </a:rPr>
              <a:t>問題</a:t>
            </a:r>
            <a:endParaRPr lang="zh-CN" altLang="en-US" sz="3200" dirty="0">
              <a:solidFill>
                <a:srgbClr val="42406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29822" y="1417816"/>
            <a:ext cx="3570514" cy="353943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sz="2000" b="1" dirty="0">
                <a:solidFill>
                  <a:srgbClr val="42406F"/>
                </a:solidFill>
              </a:rPr>
              <a:t>與解決方法</a:t>
            </a:r>
            <a:endParaRPr lang="zh-CN" altLang="en-US" sz="2000" b="1" dirty="0">
              <a:solidFill>
                <a:srgbClr val="42406F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 rot="18900000" flipH="1">
            <a:off x="460983" y="780584"/>
            <a:ext cx="1052629" cy="1051602"/>
          </a:xfrm>
          <a:custGeom>
            <a:avLst/>
            <a:gdLst>
              <a:gd name="connsiteX0" fmla="*/ 146050 w 3840564"/>
              <a:gd name="connsiteY0" fmla="*/ 1184213 h 3836816"/>
              <a:gd name="connsiteX1" fmla="*/ 146050 w 3840564"/>
              <a:gd name="connsiteY1" fmla="*/ 2652603 h 3836816"/>
              <a:gd name="connsiteX2" fmla="*/ 86332 w 3840564"/>
              <a:gd name="connsiteY2" fmla="*/ 2489441 h 3836816"/>
              <a:gd name="connsiteX3" fmla="*/ 0 w 3840564"/>
              <a:gd name="connsiteY3" fmla="*/ 1918408 h 3836816"/>
              <a:gd name="connsiteX4" fmla="*/ 86332 w 3840564"/>
              <a:gd name="connsiteY4" fmla="*/ 1347375 h 3836816"/>
              <a:gd name="connsiteX5" fmla="*/ 3635548 w 3840564"/>
              <a:gd name="connsiteY5" fmla="*/ 1058621 h 3836816"/>
              <a:gd name="connsiteX6" fmla="*/ 3689659 w 3840564"/>
              <a:gd name="connsiteY6" fmla="*/ 1170948 h 3836816"/>
              <a:gd name="connsiteX7" fmla="*/ 3840564 w 3840564"/>
              <a:gd name="connsiteY7" fmla="*/ 1918408 h 3836816"/>
              <a:gd name="connsiteX8" fmla="*/ 3689659 w 3840564"/>
              <a:gd name="connsiteY8" fmla="*/ 2665868 h 3836816"/>
              <a:gd name="connsiteX9" fmla="*/ 3635548 w 3840564"/>
              <a:gd name="connsiteY9" fmla="*/ 2778195 h 3836816"/>
              <a:gd name="connsiteX10" fmla="*/ 571345 w 3840564"/>
              <a:gd name="connsiteY10" fmla="*/ 552469 h 3836816"/>
              <a:gd name="connsiteX11" fmla="*/ 571345 w 3840564"/>
              <a:gd name="connsiteY11" fmla="*/ 3284347 h 3836816"/>
              <a:gd name="connsiteX12" fmla="*/ 562438 w 3840564"/>
              <a:gd name="connsiteY12" fmla="*/ 3276252 h 3836816"/>
              <a:gd name="connsiteX13" fmla="*/ 327954 w 3840564"/>
              <a:gd name="connsiteY13" fmla="*/ 2992056 h 3836816"/>
              <a:gd name="connsiteX14" fmla="*/ 279245 w 3840564"/>
              <a:gd name="connsiteY14" fmla="*/ 2911878 h 3836816"/>
              <a:gd name="connsiteX15" fmla="*/ 279245 w 3840564"/>
              <a:gd name="connsiteY15" fmla="*/ 924938 h 3836816"/>
              <a:gd name="connsiteX16" fmla="*/ 327954 w 3840564"/>
              <a:gd name="connsiteY16" fmla="*/ 844760 h 3836816"/>
              <a:gd name="connsiteX17" fmla="*/ 562438 w 3840564"/>
              <a:gd name="connsiteY17" fmla="*/ 560564 h 3836816"/>
              <a:gd name="connsiteX18" fmla="*/ 3216011 w 3840564"/>
              <a:gd name="connsiteY18" fmla="*/ 504110 h 3836816"/>
              <a:gd name="connsiteX19" fmla="*/ 3278126 w 3840564"/>
              <a:gd name="connsiteY19" fmla="*/ 560564 h 3836816"/>
              <a:gd name="connsiteX20" fmla="*/ 3402065 w 3840564"/>
              <a:gd name="connsiteY20" fmla="*/ 696931 h 3836816"/>
              <a:gd name="connsiteX21" fmla="*/ 3508111 w 3840564"/>
              <a:gd name="connsiteY21" fmla="*/ 838744 h 3836816"/>
              <a:gd name="connsiteX22" fmla="*/ 3508111 w 3840564"/>
              <a:gd name="connsiteY22" fmla="*/ 2998073 h 3836816"/>
              <a:gd name="connsiteX23" fmla="*/ 3402065 w 3840564"/>
              <a:gd name="connsiteY23" fmla="*/ 3139885 h 3836816"/>
              <a:gd name="connsiteX24" fmla="*/ 3278126 w 3840564"/>
              <a:gd name="connsiteY24" fmla="*/ 3276252 h 3836816"/>
              <a:gd name="connsiteX25" fmla="*/ 3216011 w 3840564"/>
              <a:gd name="connsiteY25" fmla="*/ 3332706 h 3836816"/>
              <a:gd name="connsiteX26" fmla="*/ 990883 w 3840564"/>
              <a:gd name="connsiteY26" fmla="*/ 238447 h 3836816"/>
              <a:gd name="connsiteX27" fmla="*/ 990883 w 3840564"/>
              <a:gd name="connsiteY27" fmla="*/ 3598369 h 3836816"/>
              <a:gd name="connsiteX28" fmla="*/ 846634 w 3840564"/>
              <a:gd name="connsiteY28" fmla="*/ 3510736 h 3836816"/>
              <a:gd name="connsiteX29" fmla="*/ 698805 w 3840564"/>
              <a:gd name="connsiteY29" fmla="*/ 3400191 h 3836816"/>
              <a:gd name="connsiteX30" fmla="*/ 698783 w 3840564"/>
              <a:gd name="connsiteY30" fmla="*/ 3400171 h 3836816"/>
              <a:gd name="connsiteX31" fmla="*/ 698783 w 3840564"/>
              <a:gd name="connsiteY31" fmla="*/ 436645 h 3836816"/>
              <a:gd name="connsiteX32" fmla="*/ 698805 w 3840564"/>
              <a:gd name="connsiteY32" fmla="*/ 436625 h 3836816"/>
              <a:gd name="connsiteX33" fmla="*/ 846634 w 3840564"/>
              <a:gd name="connsiteY33" fmla="*/ 326080 h 3836816"/>
              <a:gd name="connsiteX34" fmla="*/ 2796472 w 3840564"/>
              <a:gd name="connsiteY34" fmla="*/ 211044 h 3836816"/>
              <a:gd name="connsiteX35" fmla="*/ 2835602 w 3840564"/>
              <a:gd name="connsiteY35" fmla="*/ 229894 h 3836816"/>
              <a:gd name="connsiteX36" fmla="*/ 2993930 w 3840564"/>
              <a:gd name="connsiteY36" fmla="*/ 326080 h 3836816"/>
              <a:gd name="connsiteX37" fmla="*/ 3088572 w 3840564"/>
              <a:gd name="connsiteY37" fmla="*/ 396852 h 3836816"/>
              <a:gd name="connsiteX38" fmla="*/ 3088572 w 3840564"/>
              <a:gd name="connsiteY38" fmla="*/ 3439964 h 3836816"/>
              <a:gd name="connsiteX39" fmla="*/ 2993930 w 3840564"/>
              <a:gd name="connsiteY39" fmla="*/ 3510736 h 3836816"/>
              <a:gd name="connsiteX40" fmla="*/ 2835602 w 3840564"/>
              <a:gd name="connsiteY40" fmla="*/ 3606922 h 3836816"/>
              <a:gd name="connsiteX41" fmla="*/ 2796472 w 3840564"/>
              <a:gd name="connsiteY41" fmla="*/ 3625772 h 3836816"/>
              <a:gd name="connsiteX42" fmla="*/ 1410421 w 3840564"/>
              <a:gd name="connsiteY42" fmla="*/ 68729 h 3836816"/>
              <a:gd name="connsiteX43" fmla="*/ 1410421 w 3840564"/>
              <a:gd name="connsiteY43" fmla="*/ 3768087 h 3836816"/>
              <a:gd name="connsiteX44" fmla="*/ 1349249 w 3840564"/>
              <a:gd name="connsiteY44" fmla="*/ 3752358 h 3836816"/>
              <a:gd name="connsiteX45" fmla="*/ 1172822 w 3840564"/>
              <a:gd name="connsiteY45" fmla="*/ 3687785 h 3836816"/>
              <a:gd name="connsiteX46" fmla="*/ 1118321 w 3840564"/>
              <a:gd name="connsiteY46" fmla="*/ 3661531 h 3836816"/>
              <a:gd name="connsiteX47" fmla="*/ 1118321 w 3840564"/>
              <a:gd name="connsiteY47" fmla="*/ 175286 h 3836816"/>
              <a:gd name="connsiteX48" fmla="*/ 1172822 w 3840564"/>
              <a:gd name="connsiteY48" fmla="*/ 149031 h 3836816"/>
              <a:gd name="connsiteX49" fmla="*/ 1349249 w 3840564"/>
              <a:gd name="connsiteY49" fmla="*/ 84458 h 3836816"/>
              <a:gd name="connsiteX50" fmla="*/ 2376935 w 3840564"/>
              <a:gd name="connsiteY50" fmla="*/ 55049 h 3836816"/>
              <a:gd name="connsiteX51" fmla="*/ 2491315 w 3840564"/>
              <a:gd name="connsiteY51" fmla="*/ 84459 h 3836816"/>
              <a:gd name="connsiteX52" fmla="*/ 2667742 w 3840564"/>
              <a:gd name="connsiteY52" fmla="*/ 149032 h 3836816"/>
              <a:gd name="connsiteX53" fmla="*/ 2669035 w 3840564"/>
              <a:gd name="connsiteY53" fmla="*/ 149655 h 3836816"/>
              <a:gd name="connsiteX54" fmla="*/ 2669035 w 3840564"/>
              <a:gd name="connsiteY54" fmla="*/ 3687163 h 3836816"/>
              <a:gd name="connsiteX55" fmla="*/ 2667742 w 3840564"/>
              <a:gd name="connsiteY55" fmla="*/ 3687786 h 3836816"/>
              <a:gd name="connsiteX56" fmla="*/ 2491315 w 3840564"/>
              <a:gd name="connsiteY56" fmla="*/ 3752359 h 3836816"/>
              <a:gd name="connsiteX57" fmla="*/ 2376935 w 3840564"/>
              <a:gd name="connsiteY57" fmla="*/ 3781770 h 3836816"/>
              <a:gd name="connsiteX58" fmla="*/ 1829959 w 3840564"/>
              <a:gd name="connsiteY58" fmla="*/ 2687 h 3836816"/>
              <a:gd name="connsiteX59" fmla="*/ 1829959 w 3840564"/>
              <a:gd name="connsiteY59" fmla="*/ 3834129 h 3836816"/>
              <a:gd name="connsiteX60" fmla="*/ 1723944 w 3840564"/>
              <a:gd name="connsiteY60" fmla="*/ 3828776 h 3836816"/>
              <a:gd name="connsiteX61" fmla="*/ 1537859 w 3840564"/>
              <a:gd name="connsiteY61" fmla="*/ 3800376 h 3836816"/>
              <a:gd name="connsiteX62" fmla="*/ 1537859 w 3840564"/>
              <a:gd name="connsiteY62" fmla="*/ 36440 h 3836816"/>
              <a:gd name="connsiteX63" fmla="*/ 1723944 w 3840564"/>
              <a:gd name="connsiteY63" fmla="*/ 8040 h 3836816"/>
              <a:gd name="connsiteX64" fmla="*/ 1957397 w 3840564"/>
              <a:gd name="connsiteY64" fmla="*/ 0 h 3836816"/>
              <a:gd name="connsiteX65" fmla="*/ 2116620 w 3840564"/>
              <a:gd name="connsiteY65" fmla="*/ 8040 h 3836816"/>
              <a:gd name="connsiteX66" fmla="*/ 2249497 w 3840564"/>
              <a:gd name="connsiteY66" fmla="*/ 28319 h 3836816"/>
              <a:gd name="connsiteX67" fmla="*/ 2249497 w 3840564"/>
              <a:gd name="connsiteY67" fmla="*/ 3808497 h 3836816"/>
              <a:gd name="connsiteX68" fmla="*/ 2116620 w 3840564"/>
              <a:gd name="connsiteY68" fmla="*/ 3828776 h 3836816"/>
              <a:gd name="connsiteX69" fmla="*/ 1957397 w 3840564"/>
              <a:gd name="connsiteY69" fmla="*/ 3836816 h 383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840564" h="3836816">
                <a:moveTo>
                  <a:pt x="146050" y="1184213"/>
                </a:moveTo>
                <a:lnTo>
                  <a:pt x="146050" y="2652603"/>
                </a:lnTo>
                <a:lnTo>
                  <a:pt x="86332" y="2489441"/>
                </a:lnTo>
                <a:cubicBezTo>
                  <a:pt x="30225" y="2309052"/>
                  <a:pt x="0" y="2117260"/>
                  <a:pt x="0" y="1918408"/>
                </a:cubicBezTo>
                <a:cubicBezTo>
                  <a:pt x="0" y="1719557"/>
                  <a:pt x="30225" y="1527764"/>
                  <a:pt x="86332" y="1347375"/>
                </a:cubicBezTo>
                <a:close/>
                <a:moveTo>
                  <a:pt x="3635548" y="1058621"/>
                </a:moveTo>
                <a:lnTo>
                  <a:pt x="3689659" y="1170948"/>
                </a:lnTo>
                <a:cubicBezTo>
                  <a:pt x="3786830" y="1400687"/>
                  <a:pt x="3840564" y="1653273"/>
                  <a:pt x="3840564" y="1918408"/>
                </a:cubicBezTo>
                <a:cubicBezTo>
                  <a:pt x="3840564" y="2183544"/>
                  <a:pt x="3786830" y="2436129"/>
                  <a:pt x="3689659" y="2665868"/>
                </a:cubicBezTo>
                <a:lnTo>
                  <a:pt x="3635548" y="2778195"/>
                </a:lnTo>
                <a:close/>
                <a:moveTo>
                  <a:pt x="571345" y="552469"/>
                </a:moveTo>
                <a:lnTo>
                  <a:pt x="571345" y="3284347"/>
                </a:lnTo>
                <a:lnTo>
                  <a:pt x="562438" y="3276252"/>
                </a:lnTo>
                <a:cubicBezTo>
                  <a:pt x="475562" y="3189377"/>
                  <a:pt x="396972" y="3094216"/>
                  <a:pt x="327954" y="2992056"/>
                </a:cubicBezTo>
                <a:lnTo>
                  <a:pt x="279245" y="2911878"/>
                </a:lnTo>
                <a:lnTo>
                  <a:pt x="279245" y="924938"/>
                </a:lnTo>
                <a:lnTo>
                  <a:pt x="327954" y="844760"/>
                </a:lnTo>
                <a:cubicBezTo>
                  <a:pt x="396972" y="742601"/>
                  <a:pt x="475562" y="647440"/>
                  <a:pt x="562438" y="560564"/>
                </a:cubicBezTo>
                <a:close/>
                <a:moveTo>
                  <a:pt x="3216011" y="504110"/>
                </a:moveTo>
                <a:lnTo>
                  <a:pt x="3278126" y="560564"/>
                </a:lnTo>
                <a:cubicBezTo>
                  <a:pt x="3321564" y="604002"/>
                  <a:pt x="3362930" y="649511"/>
                  <a:pt x="3402065" y="696931"/>
                </a:cubicBezTo>
                <a:lnTo>
                  <a:pt x="3508111" y="838744"/>
                </a:lnTo>
                <a:lnTo>
                  <a:pt x="3508111" y="2998073"/>
                </a:lnTo>
                <a:lnTo>
                  <a:pt x="3402065" y="3139885"/>
                </a:lnTo>
                <a:cubicBezTo>
                  <a:pt x="3362930" y="3187305"/>
                  <a:pt x="3321564" y="3232815"/>
                  <a:pt x="3278126" y="3276252"/>
                </a:cubicBezTo>
                <a:lnTo>
                  <a:pt x="3216011" y="3332706"/>
                </a:lnTo>
                <a:close/>
                <a:moveTo>
                  <a:pt x="990883" y="238447"/>
                </a:moveTo>
                <a:lnTo>
                  <a:pt x="990883" y="3598369"/>
                </a:lnTo>
                <a:lnTo>
                  <a:pt x="846634" y="3510736"/>
                </a:lnTo>
                <a:cubicBezTo>
                  <a:pt x="795554" y="3476227"/>
                  <a:pt x="746224" y="3439325"/>
                  <a:pt x="698805" y="3400191"/>
                </a:cubicBezTo>
                <a:lnTo>
                  <a:pt x="698783" y="3400171"/>
                </a:lnTo>
                <a:lnTo>
                  <a:pt x="698783" y="436645"/>
                </a:lnTo>
                <a:lnTo>
                  <a:pt x="698805" y="436625"/>
                </a:lnTo>
                <a:cubicBezTo>
                  <a:pt x="746224" y="397491"/>
                  <a:pt x="795554" y="360589"/>
                  <a:pt x="846634" y="326080"/>
                </a:cubicBezTo>
                <a:close/>
                <a:moveTo>
                  <a:pt x="2796472" y="211044"/>
                </a:moveTo>
                <a:lnTo>
                  <a:pt x="2835602" y="229894"/>
                </a:lnTo>
                <a:cubicBezTo>
                  <a:pt x="2890020" y="259456"/>
                  <a:pt x="2942850" y="291571"/>
                  <a:pt x="2993930" y="326080"/>
                </a:cubicBezTo>
                <a:lnTo>
                  <a:pt x="3088572" y="396852"/>
                </a:lnTo>
                <a:lnTo>
                  <a:pt x="3088572" y="3439964"/>
                </a:lnTo>
                <a:lnTo>
                  <a:pt x="2993930" y="3510736"/>
                </a:lnTo>
                <a:cubicBezTo>
                  <a:pt x="2942850" y="3545245"/>
                  <a:pt x="2890020" y="3577361"/>
                  <a:pt x="2835602" y="3606922"/>
                </a:cubicBezTo>
                <a:lnTo>
                  <a:pt x="2796472" y="3625772"/>
                </a:lnTo>
                <a:close/>
                <a:moveTo>
                  <a:pt x="1410421" y="68729"/>
                </a:moveTo>
                <a:lnTo>
                  <a:pt x="1410421" y="3768087"/>
                </a:lnTo>
                <a:lnTo>
                  <a:pt x="1349249" y="3752358"/>
                </a:lnTo>
                <a:cubicBezTo>
                  <a:pt x="1289119" y="3733656"/>
                  <a:pt x="1230256" y="3712078"/>
                  <a:pt x="1172822" y="3687785"/>
                </a:cubicBezTo>
                <a:lnTo>
                  <a:pt x="1118321" y="3661531"/>
                </a:lnTo>
                <a:lnTo>
                  <a:pt x="1118321" y="175286"/>
                </a:lnTo>
                <a:lnTo>
                  <a:pt x="1172822" y="149031"/>
                </a:lnTo>
                <a:cubicBezTo>
                  <a:pt x="1230256" y="124738"/>
                  <a:pt x="1289119" y="103160"/>
                  <a:pt x="1349249" y="84458"/>
                </a:cubicBezTo>
                <a:close/>
                <a:moveTo>
                  <a:pt x="2376935" y="55049"/>
                </a:moveTo>
                <a:lnTo>
                  <a:pt x="2491315" y="84459"/>
                </a:lnTo>
                <a:cubicBezTo>
                  <a:pt x="2551444" y="103161"/>
                  <a:pt x="2610307" y="124739"/>
                  <a:pt x="2667742" y="149032"/>
                </a:cubicBezTo>
                <a:lnTo>
                  <a:pt x="2669035" y="149655"/>
                </a:lnTo>
                <a:lnTo>
                  <a:pt x="2669035" y="3687163"/>
                </a:lnTo>
                <a:lnTo>
                  <a:pt x="2667742" y="3687786"/>
                </a:lnTo>
                <a:cubicBezTo>
                  <a:pt x="2610307" y="3712079"/>
                  <a:pt x="2551444" y="3733657"/>
                  <a:pt x="2491315" y="3752359"/>
                </a:cubicBezTo>
                <a:lnTo>
                  <a:pt x="2376935" y="3781770"/>
                </a:lnTo>
                <a:close/>
                <a:moveTo>
                  <a:pt x="1829959" y="2687"/>
                </a:moveTo>
                <a:lnTo>
                  <a:pt x="1829959" y="3834129"/>
                </a:lnTo>
                <a:lnTo>
                  <a:pt x="1723944" y="3828776"/>
                </a:lnTo>
                <a:lnTo>
                  <a:pt x="1537859" y="3800376"/>
                </a:lnTo>
                <a:lnTo>
                  <a:pt x="1537859" y="36440"/>
                </a:lnTo>
                <a:lnTo>
                  <a:pt x="1723944" y="8040"/>
                </a:lnTo>
                <a:close/>
                <a:moveTo>
                  <a:pt x="1957397" y="0"/>
                </a:moveTo>
                <a:lnTo>
                  <a:pt x="2116620" y="8040"/>
                </a:lnTo>
                <a:lnTo>
                  <a:pt x="2249497" y="28319"/>
                </a:lnTo>
                <a:lnTo>
                  <a:pt x="2249497" y="3808497"/>
                </a:lnTo>
                <a:lnTo>
                  <a:pt x="2116620" y="3828776"/>
                </a:lnTo>
                <a:lnTo>
                  <a:pt x="1957397" y="383681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78F95C0-57A3-47F7-9A14-9D29329C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01" y="3989905"/>
            <a:ext cx="4926718" cy="9956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FE96E67C-AAAC-43A5-8332-2251F203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11" y="3646783"/>
            <a:ext cx="3804063" cy="21794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F188B72-E9EF-4003-9359-4905E070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09" y="1460715"/>
            <a:ext cx="5106113" cy="27816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25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4014" y="4107883"/>
            <a:ext cx="2889437" cy="1271459"/>
            <a:chOff x="1379387" y="4489351"/>
            <a:chExt cx="1733701" cy="762893"/>
          </a:xfrm>
        </p:grpSpPr>
        <p:sp>
          <p:nvSpPr>
            <p:cNvPr id="13" name="任意多边形 12"/>
            <p:cNvSpPr/>
            <p:nvPr/>
          </p:nvSpPr>
          <p:spPr>
            <a:xfrm>
              <a:off x="1379387" y="4489351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4300" y="4673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4300" y="48641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384300" y="5054600"/>
              <a:ext cx="1728788" cy="197644"/>
            </a:xfrm>
            <a:custGeom>
              <a:avLst/>
              <a:gdLst>
                <a:gd name="connsiteX0" fmla="*/ 0 w 1728788"/>
                <a:gd name="connsiteY0" fmla="*/ 192882 h 197644"/>
                <a:gd name="connsiteX1" fmla="*/ 195263 w 1728788"/>
                <a:gd name="connsiteY1" fmla="*/ 2382 h 197644"/>
                <a:gd name="connsiteX2" fmla="*/ 388144 w 1728788"/>
                <a:gd name="connsiteY2" fmla="*/ 190500 h 197644"/>
                <a:gd name="connsiteX3" fmla="*/ 581025 w 1728788"/>
                <a:gd name="connsiteY3" fmla="*/ 7144 h 197644"/>
                <a:gd name="connsiteX4" fmla="*/ 769144 w 1728788"/>
                <a:gd name="connsiteY4" fmla="*/ 192882 h 197644"/>
                <a:gd name="connsiteX5" fmla="*/ 962025 w 1728788"/>
                <a:gd name="connsiteY5" fmla="*/ 4763 h 197644"/>
                <a:gd name="connsiteX6" fmla="*/ 1154907 w 1728788"/>
                <a:gd name="connsiteY6" fmla="*/ 185738 h 197644"/>
                <a:gd name="connsiteX7" fmla="*/ 1354932 w 1728788"/>
                <a:gd name="connsiteY7" fmla="*/ 2382 h 197644"/>
                <a:gd name="connsiteX8" fmla="*/ 1533525 w 1728788"/>
                <a:gd name="connsiteY8" fmla="*/ 197644 h 197644"/>
                <a:gd name="connsiteX9" fmla="*/ 1728788 w 1728788"/>
                <a:gd name="connsiteY9" fmla="*/ 0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8788" h="197644">
                  <a:moveTo>
                    <a:pt x="0" y="192882"/>
                  </a:moveTo>
                  <a:lnTo>
                    <a:pt x="195263" y="2382"/>
                  </a:lnTo>
                  <a:lnTo>
                    <a:pt x="388144" y="190500"/>
                  </a:lnTo>
                  <a:lnTo>
                    <a:pt x="581025" y="7144"/>
                  </a:lnTo>
                  <a:lnTo>
                    <a:pt x="769144" y="192882"/>
                  </a:lnTo>
                  <a:lnTo>
                    <a:pt x="962025" y="4763"/>
                  </a:lnTo>
                  <a:lnTo>
                    <a:pt x="1154907" y="185738"/>
                  </a:lnTo>
                  <a:lnTo>
                    <a:pt x="1354932" y="2382"/>
                  </a:lnTo>
                  <a:lnTo>
                    <a:pt x="1533525" y="197644"/>
                  </a:lnTo>
                  <a:lnTo>
                    <a:pt x="1728788" y="0"/>
                  </a:lnTo>
                </a:path>
              </a:pathLst>
            </a:custGeom>
            <a:noFill/>
            <a:ln w="63500" cap="flat" cmpd="sng" algn="ctr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92A8D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9682" y="557086"/>
            <a:ext cx="3944368" cy="4822256"/>
          </a:xfrm>
          <a:prstGeom prst="rect">
            <a:avLst/>
          </a:prstGeom>
          <a:solidFill>
            <a:srgbClr val="F6CBC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59"/>
          <p:cNvSpPr>
            <a:spLocks noChangeArrowheads="1"/>
          </p:cNvSpPr>
          <p:nvPr/>
        </p:nvSpPr>
        <p:spPr bwMode="auto">
          <a:xfrm flipH="1">
            <a:off x="3427706" y="3503227"/>
            <a:ext cx="242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2400" b="1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方正兰亭黑_GBK" pitchFamily="2" charset="-122"/>
              </a:rPr>
              <a:t>新手、電競玩家</a:t>
            </a:r>
            <a:endParaRPr lang="en-US" altLang="zh-CN" sz="1600" b="1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方正兰亭黑_GBK" pitchFamily="2" charset="-122"/>
            </a:endParaRPr>
          </a:p>
        </p:txBody>
      </p:sp>
      <p:sp>
        <p:nvSpPr>
          <p:cNvPr id="20" name="矩形 30"/>
          <p:cNvSpPr>
            <a:spLocks noChangeArrowheads="1"/>
          </p:cNvSpPr>
          <p:nvPr/>
        </p:nvSpPr>
        <p:spPr bwMode="auto">
          <a:xfrm>
            <a:off x="3386268" y="4243170"/>
            <a:ext cx="251119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852" tIns="45926" rIns="91852" bIns="4592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一群不會連技又想</a:t>
            </a:r>
            <a:endParaRPr lang="en-US" altLang="zh-TW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1400" dirty="0">
                <a:solidFill>
                  <a:srgbClr val="42406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提升遊戲實力、段位的玩家</a:t>
            </a:r>
            <a:endParaRPr lang="zh-CN" altLang="en-US" sz="1400" dirty="0">
              <a:solidFill>
                <a:srgbClr val="42406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84037" y="1750780"/>
            <a:ext cx="4257897" cy="661720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EC9689"/>
                </a:solidFill>
              </a:rPr>
              <a:t>When is it used?</a:t>
            </a:r>
            <a:endParaRPr lang="zh-CN" altLang="en-US" sz="4000" dirty="0">
              <a:solidFill>
                <a:srgbClr val="EC968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3400" y="2324064"/>
            <a:ext cx="3570514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zh-TW" altLang="en-US" b="1" dirty="0">
                <a:solidFill>
                  <a:srgbClr val="E77D6B"/>
                </a:solidFill>
              </a:rPr>
              <a:t>應用場景及使用時機</a:t>
            </a:r>
            <a:endParaRPr lang="zh-CN" altLang="en-US" b="1" dirty="0">
              <a:solidFill>
                <a:srgbClr val="E77D6B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1699" y="2855771"/>
            <a:ext cx="411923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當你勤於練習用某隻腳色遊玩時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都沒有達到理想中的成效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你就可以在我們的網站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學到關於這隻英雄的連技</a:t>
            </a:r>
            <a:endParaRPr lang="en-US" altLang="zh-TW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從</a:t>
            </a:r>
            <a:r>
              <a:rPr lang="zh-TW" altLang="en-US" sz="2200" b="1" dirty="0">
                <a:solidFill>
                  <a:srgbClr val="92D050"/>
                </a:solidFill>
              </a:rPr>
              <a:t>簡單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的到</a:t>
            </a:r>
            <a:r>
              <a:rPr lang="zh-TW" altLang="en-US" sz="2200" b="1" dirty="0">
                <a:solidFill>
                  <a:schemeClr val="accent1">
                    <a:lumMod val="75000"/>
                  </a:schemeClr>
                </a:solidFill>
              </a:rPr>
              <a:t>困難</a:t>
            </a:r>
            <a:r>
              <a:rPr lang="zh-TW" altLang="en-US" sz="2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的都有</a:t>
            </a:r>
            <a:endParaRPr lang="zh-CN" altLang="en-US" sz="2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Noob - gamer memes ">
            <a:extLst>
              <a:ext uri="{FF2B5EF4-FFF2-40B4-BE49-F238E27FC236}">
                <a16:creationId xmlns:a16="http://schemas.microsoft.com/office/drawing/2014/main" id="{FF1CF8E3-226B-4012-80CC-6B79B91E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28" y="692481"/>
            <a:ext cx="1956077" cy="27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9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738086" y="3300899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10148921" y="2274207"/>
            <a:ext cx="180000" cy="2309585"/>
          </a:xfrm>
          <a:custGeom>
            <a:avLst/>
            <a:gdLst>
              <a:gd name="connsiteX0" fmla="*/ 0 w 180000"/>
              <a:gd name="connsiteY0" fmla="*/ 2309585 h 2309585"/>
              <a:gd name="connsiteX1" fmla="*/ 0 w 180000"/>
              <a:gd name="connsiteY1" fmla="*/ 0 h 2309585"/>
              <a:gd name="connsiteX2" fmla="*/ 180000 w 180000"/>
              <a:gd name="connsiteY2" fmla="*/ 0 h 2309585"/>
              <a:gd name="connsiteX3" fmla="*/ 180000 w 180000"/>
              <a:gd name="connsiteY3" fmla="*/ 2309585 h 2309585"/>
              <a:gd name="connsiteX4" fmla="*/ 0 w 180000"/>
              <a:gd name="connsiteY4" fmla="*/ 2309585 h 23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2309585">
                <a:moveTo>
                  <a:pt x="0" y="2309585"/>
                </a:moveTo>
                <a:lnTo>
                  <a:pt x="0" y="0"/>
                </a:lnTo>
                <a:lnTo>
                  <a:pt x="180000" y="0"/>
                </a:lnTo>
                <a:lnTo>
                  <a:pt x="180000" y="2309585"/>
                </a:lnTo>
                <a:lnTo>
                  <a:pt x="0" y="2309585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15086" y="0"/>
            <a:ext cx="180000" cy="6858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82857" y="1799771"/>
            <a:ext cx="869043" cy="5058229"/>
          </a:xfrm>
          <a:prstGeom prst="rect">
            <a:avLst/>
          </a:prstGeom>
          <a:solidFill>
            <a:srgbClr val="42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77298" y="765628"/>
            <a:ext cx="8629324" cy="532674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804400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9804400" y="0"/>
            <a:ext cx="180000" cy="472428"/>
          </a:xfrm>
          <a:custGeom>
            <a:avLst/>
            <a:gdLst>
              <a:gd name="connsiteX0" fmla="*/ 0 w 180000"/>
              <a:gd name="connsiteY0" fmla="*/ 0 h 472428"/>
              <a:gd name="connsiteX1" fmla="*/ 180000 w 180000"/>
              <a:gd name="connsiteY1" fmla="*/ 0 h 472428"/>
              <a:gd name="connsiteX2" fmla="*/ 180000 w 180000"/>
              <a:gd name="connsiteY2" fmla="*/ 472428 h 472428"/>
              <a:gd name="connsiteX3" fmla="*/ 0 w 180000"/>
              <a:gd name="connsiteY3" fmla="*/ 472428 h 472428"/>
              <a:gd name="connsiteX4" fmla="*/ 0 w 180000"/>
              <a:gd name="connsiteY4" fmla="*/ 0 h 4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472428">
                <a:moveTo>
                  <a:pt x="0" y="0"/>
                </a:moveTo>
                <a:lnTo>
                  <a:pt x="180000" y="0"/>
                </a:lnTo>
                <a:lnTo>
                  <a:pt x="180000" y="472428"/>
                </a:lnTo>
                <a:lnTo>
                  <a:pt x="0" y="472428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1393714" y="472428"/>
            <a:ext cx="180000" cy="180000"/>
          </a:xfrm>
          <a:custGeom>
            <a:avLst/>
            <a:gdLst>
              <a:gd name="connsiteX0" fmla="*/ 0 w 180000"/>
              <a:gd name="connsiteY0" fmla="*/ 0 h 180000"/>
              <a:gd name="connsiteX1" fmla="*/ 180000 w 180000"/>
              <a:gd name="connsiteY1" fmla="*/ 0 h 180000"/>
              <a:gd name="connsiteX2" fmla="*/ 180000 w 180000"/>
              <a:gd name="connsiteY2" fmla="*/ 180000 h 180000"/>
              <a:gd name="connsiteX3" fmla="*/ 0 w 180000"/>
              <a:gd name="connsiteY3" fmla="*/ 180000 h 180000"/>
              <a:gd name="connsiteX4" fmla="*/ 0 w 180000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0"/>
                </a:move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9984400" y="472428"/>
            <a:ext cx="1409314" cy="180000"/>
          </a:xfrm>
          <a:custGeom>
            <a:avLst/>
            <a:gdLst>
              <a:gd name="connsiteX0" fmla="*/ 0 w 1409314"/>
              <a:gd name="connsiteY0" fmla="*/ 0 h 180000"/>
              <a:gd name="connsiteX1" fmla="*/ 1409314 w 1409314"/>
              <a:gd name="connsiteY1" fmla="*/ 0 h 180000"/>
              <a:gd name="connsiteX2" fmla="*/ 1409314 w 1409314"/>
              <a:gd name="connsiteY2" fmla="*/ 180000 h 180000"/>
              <a:gd name="connsiteX3" fmla="*/ 0 w 1409314"/>
              <a:gd name="connsiteY3" fmla="*/ 180000 h 180000"/>
              <a:gd name="connsiteX4" fmla="*/ 0 w 1409314"/>
              <a:gd name="connsiteY4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314" h="180000">
                <a:moveTo>
                  <a:pt x="0" y="0"/>
                </a:moveTo>
                <a:lnTo>
                  <a:pt x="1409314" y="0"/>
                </a:lnTo>
                <a:lnTo>
                  <a:pt x="1409314" y="180000"/>
                </a:lnTo>
                <a:lnTo>
                  <a:pt x="0" y="180000"/>
                </a:lnTo>
                <a:lnTo>
                  <a:pt x="0" y="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7" name="任意多边形 56"/>
          <p:cNvSpPr/>
          <p:nvPr/>
        </p:nvSpPr>
        <p:spPr>
          <a:xfrm rot="5400000">
            <a:off x="11393714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 rot="5400000">
            <a:off x="10140429" y="1905713"/>
            <a:ext cx="2686571" cy="180000"/>
          </a:xfrm>
          <a:custGeom>
            <a:avLst/>
            <a:gdLst>
              <a:gd name="connsiteX0" fmla="*/ 0 w 2686571"/>
              <a:gd name="connsiteY0" fmla="*/ 180000 h 180000"/>
              <a:gd name="connsiteX1" fmla="*/ 0 w 2686571"/>
              <a:gd name="connsiteY1" fmla="*/ 0 h 180000"/>
              <a:gd name="connsiteX2" fmla="*/ 2686571 w 2686571"/>
              <a:gd name="connsiteY2" fmla="*/ 0 h 180000"/>
              <a:gd name="connsiteX3" fmla="*/ 2686571 w 2686571"/>
              <a:gd name="connsiteY3" fmla="*/ 180000 h 180000"/>
              <a:gd name="connsiteX4" fmla="*/ 0 w 2686571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571" h="180000">
                <a:moveTo>
                  <a:pt x="0" y="180000"/>
                </a:moveTo>
                <a:lnTo>
                  <a:pt x="0" y="0"/>
                </a:lnTo>
                <a:lnTo>
                  <a:pt x="2686571" y="0"/>
                </a:lnTo>
                <a:lnTo>
                  <a:pt x="2686571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13537" y="4726962"/>
            <a:ext cx="3078463" cy="747874"/>
            <a:chOff x="3687836" y="977900"/>
            <a:chExt cx="997796" cy="242402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D7CE4F0-B01E-4506-B0E3-8A097CA21432}"/>
              </a:ext>
            </a:extLst>
          </p:cNvPr>
          <p:cNvSpPr/>
          <p:nvPr/>
        </p:nvSpPr>
        <p:spPr>
          <a:xfrm rot="19867534">
            <a:off x="6869358" y="2089864"/>
            <a:ext cx="1659164" cy="1190171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07B90080-1A28-4DE8-8F9C-D76AA70228BA}"/>
              </a:ext>
            </a:extLst>
          </p:cNvPr>
          <p:cNvSpPr/>
          <p:nvPr/>
        </p:nvSpPr>
        <p:spPr>
          <a:xfrm rot="2400923">
            <a:off x="3386455" y="3790385"/>
            <a:ext cx="707692" cy="374052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7924" y="3055062"/>
            <a:ext cx="3078463" cy="747874"/>
            <a:chOff x="3687836" y="977900"/>
            <a:chExt cx="997796" cy="242402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3687836" y="97967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V="1">
              <a:off x="3873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 flipV="1">
              <a:off x="4064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 flipV="1">
              <a:off x="42545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 flipV="1">
              <a:off x="4445000" y="977900"/>
              <a:ext cx="240632" cy="240632"/>
            </a:xfrm>
            <a:prstGeom prst="line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3">
            <a:extLst>
              <a:ext uri="{FF2B5EF4-FFF2-40B4-BE49-F238E27FC236}">
                <a16:creationId xmlns:a16="http://schemas.microsoft.com/office/drawing/2014/main" id="{C6EE55DB-0D96-4E2B-BB4F-581240541F40}"/>
              </a:ext>
            </a:extLst>
          </p:cNvPr>
          <p:cNvGrpSpPr/>
          <p:nvPr/>
        </p:nvGrpSpPr>
        <p:grpSpPr>
          <a:xfrm>
            <a:off x="3108858" y="2754244"/>
            <a:ext cx="4566205" cy="1349510"/>
            <a:chOff x="1638300" y="4775200"/>
            <a:chExt cx="2261356" cy="846515"/>
          </a:xfrm>
        </p:grpSpPr>
        <p:sp>
          <p:nvSpPr>
            <p:cNvPr id="31" name="任意多边形 24">
              <a:extLst>
                <a:ext uri="{FF2B5EF4-FFF2-40B4-BE49-F238E27FC236}">
                  <a16:creationId xmlns:a16="http://schemas.microsoft.com/office/drawing/2014/main" id="{61694C5E-4CA9-4C9B-A262-25272C4C9855}"/>
                </a:ext>
              </a:extLst>
            </p:cNvPr>
            <p:cNvSpPr/>
            <p:nvPr/>
          </p:nvSpPr>
          <p:spPr>
            <a:xfrm>
              <a:off x="1638300" y="4775200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9B42A73-F09F-43D0-8987-BC9D6A477A9B}"/>
                </a:ext>
              </a:extLst>
            </p:cNvPr>
            <p:cNvSpPr/>
            <p:nvPr/>
          </p:nvSpPr>
          <p:spPr>
            <a:xfrm rot="10800000">
              <a:off x="3518656" y="5253415"/>
              <a:ext cx="381000" cy="368300"/>
            </a:xfrm>
            <a:custGeom>
              <a:avLst/>
              <a:gdLst>
                <a:gd name="connsiteX0" fmla="*/ 0 w 381000"/>
                <a:gd name="connsiteY0" fmla="*/ 368300 h 368300"/>
                <a:gd name="connsiteX1" fmla="*/ 0 w 381000"/>
                <a:gd name="connsiteY1" fmla="*/ 0 h 368300"/>
                <a:gd name="connsiteX2" fmla="*/ 381000 w 381000"/>
                <a:gd name="connsiteY2" fmla="*/ 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368300">
                  <a:moveTo>
                    <a:pt x="0" y="368300"/>
                  </a:moveTo>
                  <a:lnTo>
                    <a:pt x="0" y="0"/>
                  </a:lnTo>
                  <a:lnTo>
                    <a:pt x="381000" y="0"/>
                  </a:lnTo>
                </a:path>
              </a:pathLst>
            </a:custGeom>
            <a:noFill/>
            <a:ln w="63500">
              <a:solidFill>
                <a:srgbClr val="42406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69095AFF-7030-4828-8B46-57362B341958}"/>
                </a:ext>
              </a:extLst>
            </p:cNvPr>
            <p:cNvSpPr txBox="1"/>
            <p:nvPr/>
          </p:nvSpPr>
          <p:spPr>
            <a:xfrm>
              <a:off x="2101388" y="4874195"/>
              <a:ext cx="1425150" cy="666060"/>
            </a:xfrm>
            <a:prstGeom prst="rect">
              <a:avLst/>
            </a:prstGeom>
            <a:noFill/>
            <a:ln>
              <a:solidFill>
                <a:srgbClr val="42406F"/>
              </a:solidFill>
            </a:ln>
          </p:spPr>
          <p:txBody>
            <a:bodyPr wrap="none" bIns="0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+mj-lt"/>
                </a:defRPr>
              </a:lvl1pPr>
            </a:lstStyle>
            <a:p>
              <a:pPr algn="ctr"/>
              <a:r>
                <a:rPr lang="zh-TW" altLang="en-US" sz="6600" dirty="0"/>
                <a:t>專</a:t>
              </a:r>
              <a:r>
                <a:rPr lang="zh-TW" altLang="en-US" sz="4800" dirty="0"/>
                <a:t>案說明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62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804400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5086" y="3276600"/>
            <a:ext cx="180000" cy="3600000"/>
          </a:xfrm>
          <a:prstGeom prst="rect">
            <a:avLst/>
          </a:pr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3471411" y="1785674"/>
            <a:ext cx="180000" cy="3286650"/>
          </a:xfrm>
          <a:custGeom>
            <a:avLst/>
            <a:gdLst>
              <a:gd name="connsiteX0" fmla="*/ 0 w 180000"/>
              <a:gd name="connsiteY0" fmla="*/ 3286650 h 3286650"/>
              <a:gd name="connsiteX1" fmla="*/ 0 w 180000"/>
              <a:gd name="connsiteY1" fmla="*/ 0 h 3286650"/>
              <a:gd name="connsiteX2" fmla="*/ 180000 w 180000"/>
              <a:gd name="connsiteY2" fmla="*/ 0 h 3286650"/>
              <a:gd name="connsiteX3" fmla="*/ 180000 w 180000"/>
              <a:gd name="connsiteY3" fmla="*/ 3286650 h 3286650"/>
              <a:gd name="connsiteX4" fmla="*/ 0 w 180000"/>
              <a:gd name="connsiteY4" fmla="*/ 3286650 h 328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3286650">
                <a:moveTo>
                  <a:pt x="0" y="3286650"/>
                </a:moveTo>
                <a:lnTo>
                  <a:pt x="0" y="0"/>
                </a:lnTo>
                <a:lnTo>
                  <a:pt x="180000" y="0"/>
                </a:lnTo>
                <a:lnTo>
                  <a:pt x="180000" y="3286650"/>
                </a:lnTo>
                <a:lnTo>
                  <a:pt x="0" y="328665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9695" y="765628"/>
            <a:ext cx="8629324" cy="5326743"/>
          </a:xfrm>
          <a:prstGeom prst="rect">
            <a:avLst/>
          </a:prstGeom>
          <a:solidFill>
            <a:srgbClr val="F6CBC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1738086" y="3338999"/>
            <a:ext cx="180000" cy="180000"/>
          </a:xfrm>
          <a:custGeom>
            <a:avLst/>
            <a:gdLst>
              <a:gd name="connsiteX0" fmla="*/ 0 w 180000"/>
              <a:gd name="connsiteY0" fmla="*/ 180000 h 180000"/>
              <a:gd name="connsiteX1" fmla="*/ 0 w 180000"/>
              <a:gd name="connsiteY1" fmla="*/ 0 h 180000"/>
              <a:gd name="connsiteX2" fmla="*/ 180000 w 180000"/>
              <a:gd name="connsiteY2" fmla="*/ 0 h 180000"/>
              <a:gd name="connsiteX3" fmla="*/ 180000 w 180000"/>
              <a:gd name="connsiteY3" fmla="*/ 180000 h 180000"/>
              <a:gd name="connsiteX4" fmla="*/ 0 w 1800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" h="180000">
                <a:moveTo>
                  <a:pt x="0" y="180000"/>
                </a:moveTo>
                <a:lnTo>
                  <a:pt x="0" y="0"/>
                </a:lnTo>
                <a:lnTo>
                  <a:pt x="180000" y="0"/>
                </a:lnTo>
                <a:lnTo>
                  <a:pt x="1800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151686" y="1572599"/>
            <a:ext cx="3352800" cy="180000"/>
          </a:xfrm>
          <a:custGeom>
            <a:avLst/>
            <a:gdLst>
              <a:gd name="connsiteX0" fmla="*/ 0 w 3352800"/>
              <a:gd name="connsiteY0" fmla="*/ 180000 h 180000"/>
              <a:gd name="connsiteX1" fmla="*/ 0 w 3352800"/>
              <a:gd name="connsiteY1" fmla="*/ 0 h 180000"/>
              <a:gd name="connsiteX2" fmla="*/ 3352800 w 3352800"/>
              <a:gd name="connsiteY2" fmla="*/ 0 h 180000"/>
              <a:gd name="connsiteX3" fmla="*/ 3352800 w 3352800"/>
              <a:gd name="connsiteY3" fmla="*/ 180000 h 180000"/>
              <a:gd name="connsiteX4" fmla="*/ 0 w 3352800"/>
              <a:gd name="connsiteY4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80000">
                <a:moveTo>
                  <a:pt x="0" y="180000"/>
                </a:moveTo>
                <a:lnTo>
                  <a:pt x="0" y="0"/>
                </a:lnTo>
                <a:lnTo>
                  <a:pt x="3352800" y="0"/>
                </a:lnTo>
                <a:lnTo>
                  <a:pt x="3352800" y="180000"/>
                </a:lnTo>
                <a:lnTo>
                  <a:pt x="0" y="180000"/>
                </a:lnTo>
                <a:close/>
              </a:path>
            </a:pathLst>
          </a:custGeom>
          <a:solidFill>
            <a:srgbClr val="F6CB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561261" y="3962400"/>
            <a:ext cx="1266825" cy="952500"/>
          </a:xfrm>
          <a:prstGeom prst="parallelogram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grpSp>
        <p:nvGrpSpPr>
          <p:cNvPr id="19" name="PA_库_组合 9"/>
          <p:cNvGrpSpPr/>
          <p:nvPr>
            <p:custDataLst>
              <p:tags r:id="rId1"/>
            </p:custDataLst>
          </p:nvPr>
        </p:nvGrpSpPr>
        <p:grpSpPr>
          <a:xfrm>
            <a:off x="2638499" y="1238861"/>
            <a:ext cx="4594795" cy="1465580"/>
            <a:chOff x="994" y="2429"/>
            <a:chExt cx="5238" cy="2308"/>
          </a:xfrm>
        </p:grpSpPr>
        <p:grpSp>
          <p:nvGrpSpPr>
            <p:cNvPr id="20" name="组合 19"/>
            <p:cNvGrpSpPr/>
            <p:nvPr/>
          </p:nvGrpSpPr>
          <p:grpSpPr>
            <a:xfrm>
              <a:off x="1760" y="2429"/>
              <a:ext cx="4472" cy="2308"/>
              <a:chOff x="9300" y="2727"/>
              <a:chExt cx="4472" cy="230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301" y="3094"/>
                <a:ext cx="4471" cy="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主要的畫面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首頁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94" y="2429"/>
              <a:ext cx="885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</a:p>
          </p:txBody>
        </p:sp>
      </p:grpSp>
      <p:grpSp>
        <p:nvGrpSpPr>
          <p:cNvPr id="24" name="PA_库_组合 11"/>
          <p:cNvGrpSpPr/>
          <p:nvPr>
            <p:custDataLst>
              <p:tags r:id="rId2"/>
            </p:custDataLst>
          </p:nvPr>
        </p:nvGrpSpPr>
        <p:grpSpPr>
          <a:xfrm>
            <a:off x="7049887" y="1784826"/>
            <a:ext cx="4488653" cy="2168525"/>
            <a:chOff x="994" y="2429"/>
            <a:chExt cx="5117" cy="3415"/>
          </a:xfrm>
        </p:grpSpPr>
        <p:grpSp>
          <p:nvGrpSpPr>
            <p:cNvPr id="25" name="组合 24"/>
            <p:cNvGrpSpPr/>
            <p:nvPr/>
          </p:nvGrpSpPr>
          <p:grpSpPr>
            <a:xfrm>
              <a:off x="1640" y="2429"/>
              <a:ext cx="4471" cy="3415"/>
              <a:chOff x="9180" y="2727"/>
              <a:chExt cx="4471" cy="341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180" y="3232"/>
                <a:ext cx="4471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完整的英雄列表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顯示出所有英雄的頭像</a:t>
                </a:r>
                <a:endParaRPr lang="en-US" altLang="zh-TW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讓玩家可以輕易找到查詢的英雄</a:t>
                </a: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英雄介面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</a:p>
          </p:txBody>
        </p:sp>
      </p:grpSp>
      <p:grpSp>
        <p:nvGrpSpPr>
          <p:cNvPr id="29" name="PA_库_组合 26"/>
          <p:cNvGrpSpPr/>
          <p:nvPr>
            <p:custDataLst>
              <p:tags r:id="rId3"/>
            </p:custDataLst>
          </p:nvPr>
        </p:nvGrpSpPr>
        <p:grpSpPr>
          <a:xfrm>
            <a:off x="2711487" y="3331851"/>
            <a:ext cx="4565847" cy="2218690"/>
            <a:chOff x="994" y="2429"/>
            <a:chExt cx="5205" cy="3494"/>
          </a:xfrm>
        </p:grpSpPr>
        <p:grpSp>
          <p:nvGrpSpPr>
            <p:cNvPr id="30" name="组合 29"/>
            <p:cNvGrpSpPr/>
            <p:nvPr/>
          </p:nvGrpSpPr>
          <p:grpSpPr>
            <a:xfrm>
              <a:off x="1101" y="2429"/>
              <a:ext cx="5098" cy="3494"/>
              <a:chOff x="8641" y="2727"/>
              <a:chExt cx="5098" cy="349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8641" y="3311"/>
                <a:ext cx="5098" cy="2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本網站的主軸</a:t>
                </a:r>
                <a:r>
                  <a:rPr lang="en-US" altLang="zh-TW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選取英雄後可以看到相關的攻略介面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20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連技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</a:p>
          </p:txBody>
        </p:sp>
      </p:grpSp>
      <p:grpSp>
        <p:nvGrpSpPr>
          <p:cNvPr id="34" name="PA_库_组合 31"/>
          <p:cNvGrpSpPr/>
          <p:nvPr>
            <p:custDataLst>
              <p:tags r:id="rId4"/>
            </p:custDataLst>
          </p:nvPr>
        </p:nvGrpSpPr>
        <p:grpSpPr>
          <a:xfrm>
            <a:off x="7354992" y="4438650"/>
            <a:ext cx="4594795" cy="1360805"/>
            <a:chOff x="994" y="2429"/>
            <a:chExt cx="5238" cy="2143"/>
          </a:xfrm>
        </p:grpSpPr>
        <p:grpSp>
          <p:nvGrpSpPr>
            <p:cNvPr id="35" name="组合 34"/>
            <p:cNvGrpSpPr/>
            <p:nvPr/>
          </p:nvGrpSpPr>
          <p:grpSpPr>
            <a:xfrm>
              <a:off x="1760" y="2429"/>
              <a:ext cx="4472" cy="2143"/>
              <a:chOff x="9300" y="2727"/>
              <a:chExt cx="4472" cy="214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301" y="3094"/>
                <a:ext cx="4471" cy="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介紹網站用途</a:t>
                </a:r>
                <a:r>
                  <a:rPr lang="zh-CN" altLang="en-US" sz="2000" dirty="0">
                    <a:solidFill>
                      <a:srgbClr val="42406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。</a:t>
                </a:r>
              </a:p>
              <a:p>
                <a:pPr>
                  <a:lnSpc>
                    <a:spcPct val="200000"/>
                  </a:lnSpc>
                </a:pPr>
                <a:endParaRPr lang="zh-CN" altLang="en-US" sz="1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9300" y="2727"/>
                <a:ext cx="3816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kern="0" spc="50" dirty="0">
                    <a:solidFill>
                      <a:srgbClr val="42406F"/>
                    </a:solidFill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介紹</a:t>
                </a:r>
                <a:endParaRPr lang="en-US" altLang="zh-CN" sz="2800" b="1" kern="0" spc="50" dirty="0">
                  <a:solidFill>
                    <a:srgbClr val="42406F"/>
                  </a:solidFill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994" y="2429"/>
              <a:ext cx="88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rgbClr val="42406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75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B5CF261-4E9C-4A09-A17E-40FB79BB2D9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色块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0-色彩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CBC8"/>
      </a:accent1>
      <a:accent2>
        <a:srgbClr val="92A8D1"/>
      </a:accent2>
      <a:accent3>
        <a:srgbClr val="42406F"/>
      </a:accent3>
      <a:accent4>
        <a:srgbClr val="EC968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-无衬线">
      <a:majorFont>
        <a:latin typeface="Helvetica"/>
        <a:ea typeface="方正正中黑简体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811</Words>
  <Application>Microsoft Office PowerPoint</Application>
  <PresentationFormat>寬螢幕</PresentationFormat>
  <Paragraphs>203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2" baseType="lpstr">
      <vt:lpstr>Friz Quadrata Std</vt:lpstr>
      <vt:lpstr>ITC Avant Garde Std Bk</vt:lpstr>
      <vt:lpstr>微软雅黑</vt:lpstr>
      <vt:lpstr>Noto Sans CJK TC DemiLight</vt:lpstr>
      <vt:lpstr>Noto Sans CJK TC Medium</vt:lpstr>
      <vt:lpstr>Noto Sans Mono CJK TC Regular</vt:lpstr>
      <vt:lpstr>宋体</vt:lpstr>
      <vt:lpstr>方正兰亭黑_GBK</vt:lpstr>
      <vt:lpstr>方正正中黑简体</vt:lpstr>
      <vt:lpstr>思源黑體 Normal</vt:lpstr>
      <vt:lpstr>微软雅黑 Light</vt:lpstr>
      <vt:lpstr>Arial</vt:lpstr>
      <vt:lpstr>Calibri</vt:lpstr>
      <vt:lpstr>Helvetica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柯承亨</cp:lastModifiedBy>
  <cp:revision>601</cp:revision>
  <dcterms:created xsi:type="dcterms:W3CDTF">2017-04-24T01:40:05Z</dcterms:created>
  <dcterms:modified xsi:type="dcterms:W3CDTF">2020-06-18T02:58:08Z</dcterms:modified>
</cp:coreProperties>
</file>