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  <p:sldId id="274" r:id="rId12"/>
    <p:sldId id="269" r:id="rId13"/>
    <p:sldId id="270" r:id="rId14"/>
    <p:sldId id="267" r:id="rId15"/>
    <p:sldId id="271" r:id="rId16"/>
    <p:sldId id="275" r:id="rId17"/>
    <p:sldId id="272" r:id="rId18"/>
    <p:sldId id="273" r:id="rId19"/>
    <p:sldId id="27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00"/>
    <a:srgbClr val="CCCCCC"/>
    <a:srgbClr val="070720"/>
    <a:srgbClr val="17172E"/>
    <a:srgbClr val="096FB2"/>
    <a:srgbClr val="A6A6A6"/>
    <a:srgbClr val="C4A76C"/>
    <a:srgbClr val="31334A"/>
    <a:srgbClr val="13133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107590005</a:t>
            </a: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ACA7384-3455-439A-900B-1A81C341A317}"/>
              </a:ext>
            </a:extLst>
          </p:cNvPr>
          <p:cNvSpPr/>
          <p:nvPr/>
        </p:nvSpPr>
        <p:spPr>
          <a:xfrm>
            <a:off x="3840478" y="5786666"/>
            <a:ext cx="7769447" cy="978405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9DA06D-5AF0-4BA5-AAD5-42CFE6E838CB}"/>
              </a:ext>
            </a:extLst>
          </p:cNvPr>
          <p:cNvSpPr/>
          <p:nvPr/>
        </p:nvSpPr>
        <p:spPr>
          <a:xfrm>
            <a:off x="3840480" y="3508817"/>
            <a:ext cx="7769447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26FB33-0150-4B8C-9AA5-DDBC0AF49F39}"/>
              </a:ext>
            </a:extLst>
          </p:cNvPr>
          <p:cNvSpPr/>
          <p:nvPr/>
        </p:nvSpPr>
        <p:spPr>
          <a:xfrm>
            <a:off x="3840481" y="2369892"/>
            <a:ext cx="7769446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C50F1-87EC-426F-A549-5C8BB750F1F8}"/>
              </a:ext>
            </a:extLst>
          </p:cNvPr>
          <p:cNvSpPr/>
          <p:nvPr/>
        </p:nvSpPr>
        <p:spPr>
          <a:xfrm>
            <a:off x="3840479" y="0"/>
            <a:ext cx="7769446" cy="978407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5674D06-C082-4EFB-8F21-29215570EA93}"/>
              </a:ext>
            </a:extLst>
          </p:cNvPr>
          <p:cNvSpPr/>
          <p:nvPr/>
        </p:nvSpPr>
        <p:spPr>
          <a:xfrm>
            <a:off x="3840479" y="4647742"/>
            <a:ext cx="7769447" cy="978405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D8FBD4-A77F-4D02-BE1B-F76C8CE65607}"/>
              </a:ext>
            </a:extLst>
          </p:cNvPr>
          <p:cNvSpPr/>
          <p:nvPr/>
        </p:nvSpPr>
        <p:spPr>
          <a:xfrm>
            <a:off x="3840481" y="1230967"/>
            <a:ext cx="7769446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28930"/>
            <a:chOff x="3332196" y="214393"/>
            <a:chExt cx="2020824" cy="64289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CE9004C-680E-4F20-A53C-6F8DF4598D86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74BA3A-2011-469F-9CE0-7F7E5BEF696B}"/>
              </a:ext>
            </a:extLst>
          </p:cNvPr>
          <p:cNvSpPr txBox="1"/>
          <p:nvPr/>
        </p:nvSpPr>
        <p:spPr>
          <a:xfrm>
            <a:off x="5227082" y="312602"/>
            <a:ext cx="5752122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主要背景色為深藍黑色，讓主題符合遊戲介面的風格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2254A5-6E95-4DF1-8899-84B677A2FBDF}"/>
              </a:ext>
            </a:extLst>
          </p:cNvPr>
          <p:cNvSpPr txBox="1"/>
          <p:nvPr/>
        </p:nvSpPr>
        <p:spPr>
          <a:xfrm>
            <a:off x="5353018" y="1544248"/>
            <a:ext cx="601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主要導覽列和次要導覽列與背景做區別，使用較淺的深藍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3D7CD8-FD4F-48E9-962C-9D3EACF6A2F5}"/>
              </a:ext>
            </a:extLst>
          </p:cNvPr>
          <p:cNvSpPr txBox="1"/>
          <p:nvPr/>
        </p:nvSpPr>
        <p:spPr>
          <a:xfrm>
            <a:off x="5353018" y="267164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內文為淺藍，與標題區分，符合整體色系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3AEDD5-672D-42D3-9150-ECDAABFF9B14}"/>
              </a:ext>
            </a:extLst>
          </p:cNvPr>
          <p:cNvSpPr txBox="1"/>
          <p:nvPr/>
        </p:nvSpPr>
        <p:spPr>
          <a:xfrm>
            <a:off x="5376289" y="385908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提供主要資訊的大標題為純白色，深色背景中較顯眼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07DB90-2908-446A-90C4-FB67BA391AA8}"/>
              </a:ext>
            </a:extLst>
          </p:cNvPr>
          <p:cNvSpPr txBox="1"/>
          <p:nvPr/>
        </p:nvSpPr>
        <p:spPr>
          <a:xfrm>
            <a:off x="5376289" y="4944420"/>
            <a:ext cx="440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在藍紫色系中醒目的褐色，只用在</a:t>
            </a:r>
            <a:r>
              <a: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Logo</a:t>
            </a: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5645CF-AC3E-4A7A-989B-FF0E3C9F9D9B}"/>
              </a:ext>
            </a:extLst>
          </p:cNvPr>
          <p:cNvSpPr txBox="1"/>
          <p:nvPr/>
        </p:nvSpPr>
        <p:spPr>
          <a:xfrm>
            <a:off x="5376289" y="609225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提供次要資訊的副標題為亮橙色，並附在大標題上方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2C2CA42-DEAB-4371-8A9C-665DDA1CB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7" y="0"/>
            <a:ext cx="324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0D15F6-9F46-42D9-BD74-BFA88BBB1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1075"/>
          <a:stretch/>
        </p:blipFill>
        <p:spPr>
          <a:xfrm>
            <a:off x="1168631" y="274320"/>
            <a:ext cx="9854737" cy="481239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1CB3EF-4FB0-4675-8C34-2DC18B03E01F}"/>
              </a:ext>
            </a:extLst>
          </p:cNvPr>
          <p:cNvSpPr txBox="1"/>
          <p:nvPr/>
        </p:nvSpPr>
        <p:spPr>
          <a:xfrm>
            <a:off x="1617850" y="4912976"/>
            <a:ext cx="9016621" cy="17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字體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思源黑體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(Noto Sans CJK TC)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無襯線字體</a:t>
            </a:r>
          </a:p>
          <a:p>
            <a:pPr lvl="2"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網頁中常見的字體之一，我們選用較細的字型，在字數較多的網頁中看起來不會擁擠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34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2B8A1A-EDBE-4FBD-9895-E38EE3735A34}"/>
              </a:ext>
            </a:extLst>
          </p:cNvPr>
          <p:cNvSpPr txBox="1">
            <a:spLocks/>
          </p:cNvSpPr>
          <p:nvPr/>
        </p:nvSpPr>
        <p:spPr>
          <a:xfrm>
            <a:off x="4144840" y="327194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Nav</a:t>
            </a:r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視覺回饋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E19B8EE-9CFA-4935-941B-8E84D627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2" t="8769" r="57167" b="78496"/>
          <a:stretch/>
        </p:blipFill>
        <p:spPr>
          <a:xfrm>
            <a:off x="1135874" y="1931468"/>
            <a:ext cx="2301944" cy="87339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B508735C-8FF1-423C-9BD7-9009DC12B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5" t="9072" r="37661" b="77888"/>
          <a:stretch/>
        </p:blipFill>
        <p:spPr>
          <a:xfrm>
            <a:off x="4925961" y="1931468"/>
            <a:ext cx="2340077" cy="89422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36FD5DB-4785-4BBD-A38C-27569ED2A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8" t="8769" r="17903" b="78495"/>
          <a:stretch/>
        </p:blipFill>
        <p:spPr>
          <a:xfrm>
            <a:off x="8759477" y="1941882"/>
            <a:ext cx="2418736" cy="87339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1CB5C59E-773B-478D-B7D4-97D8D3982540}"/>
              </a:ext>
            </a:extLst>
          </p:cNvPr>
          <p:cNvGrpSpPr/>
          <p:nvPr/>
        </p:nvGrpSpPr>
        <p:grpSpPr>
          <a:xfrm>
            <a:off x="343762" y="3165567"/>
            <a:ext cx="3715988" cy="3099121"/>
            <a:chOff x="599768" y="3157437"/>
            <a:chExt cx="3715988" cy="3099121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6D451C3-FE03-4A80-AF14-93B77B21BE1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380EDA-814E-4B1B-B8C0-523ADDF3BD50}"/>
                </a:ext>
              </a:extLst>
            </p:cNvPr>
            <p:cNvSpPr/>
            <p:nvPr/>
          </p:nvSpPr>
          <p:spPr>
            <a:xfrm>
              <a:off x="1910016" y="4588515"/>
              <a:ext cx="2020824" cy="520873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A283F16-D100-4D7D-9E65-53DD3B5D05EC}"/>
                </a:ext>
              </a:extLst>
            </p:cNvPr>
            <p:cNvSpPr/>
            <p:nvPr/>
          </p:nvSpPr>
          <p:spPr>
            <a:xfrm>
              <a:off x="1910016" y="3987297"/>
              <a:ext cx="2020824" cy="52087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C4DD22D-1174-46E5-B981-92D0066809BC}"/>
                </a:ext>
              </a:extLst>
            </p:cNvPr>
            <p:cNvSpPr/>
            <p:nvPr/>
          </p:nvSpPr>
          <p:spPr>
            <a:xfrm>
              <a:off x="1910016" y="5189733"/>
              <a:ext cx="2020824" cy="520873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B646016-3F59-4744-A897-59CF0B7B56CA}"/>
                </a:ext>
              </a:extLst>
            </p:cNvPr>
            <p:cNvSpPr txBox="1"/>
            <p:nvPr/>
          </p:nvSpPr>
          <p:spPr>
            <a:xfrm>
              <a:off x="1113948" y="4051356"/>
              <a:ext cx="856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FEF15D7D-929F-4AC8-BD10-9A0909891731}"/>
                </a:ext>
              </a:extLst>
            </p:cNvPr>
            <p:cNvSpPr txBox="1"/>
            <p:nvPr/>
          </p:nvSpPr>
          <p:spPr>
            <a:xfrm>
              <a:off x="872491" y="4648896"/>
              <a:ext cx="1147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E9682B5-50E2-450F-B26F-ABF57CF68543}"/>
                </a:ext>
              </a:extLst>
            </p:cNvPr>
            <p:cNvSpPr txBox="1"/>
            <p:nvPr/>
          </p:nvSpPr>
          <p:spPr>
            <a:xfrm>
              <a:off x="1113948" y="5250114"/>
              <a:ext cx="715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C70DF0C-EC30-49A9-9C07-7566C0D56E84}"/>
              </a:ext>
            </a:extLst>
          </p:cNvPr>
          <p:cNvGrpSpPr/>
          <p:nvPr/>
        </p:nvGrpSpPr>
        <p:grpSpPr>
          <a:xfrm>
            <a:off x="4212158" y="3165567"/>
            <a:ext cx="3715987" cy="3099121"/>
            <a:chOff x="4212158" y="3165567"/>
            <a:chExt cx="3715987" cy="3099121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7BF0571-271F-4B47-8806-C1098C522F6B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F8E4218-528C-4164-B082-D840AC2BBB47}"/>
                </a:ext>
              </a:extLst>
            </p:cNvPr>
            <p:cNvSpPr/>
            <p:nvPr/>
          </p:nvSpPr>
          <p:spPr>
            <a:xfrm>
              <a:off x="5211097" y="3991478"/>
              <a:ext cx="2204500" cy="814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A93881B-2D98-4A31-A949-523E751544B4}"/>
                </a:ext>
              </a:extLst>
            </p:cNvPr>
            <p:cNvSpPr/>
            <p:nvPr/>
          </p:nvSpPr>
          <p:spPr>
            <a:xfrm>
              <a:off x="5211097" y="4902790"/>
              <a:ext cx="2204500" cy="814794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0331822-A0D0-46C5-8FC6-B6F1C32C2A2C}"/>
                </a:ext>
              </a:extLst>
            </p:cNvPr>
            <p:cNvSpPr txBox="1"/>
            <p:nvPr/>
          </p:nvSpPr>
          <p:spPr>
            <a:xfrm>
              <a:off x="4459752" y="425586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0A6A265F-BAD1-4458-8B09-370E57EF8696}"/>
                </a:ext>
              </a:extLst>
            </p:cNvPr>
            <p:cNvSpPr txBox="1"/>
            <p:nvPr/>
          </p:nvSpPr>
          <p:spPr>
            <a:xfrm>
              <a:off x="4257252" y="51461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DA8F087-1100-4A33-8373-84904AE29034}"/>
              </a:ext>
            </a:extLst>
          </p:cNvPr>
          <p:cNvGrpSpPr/>
          <p:nvPr/>
        </p:nvGrpSpPr>
        <p:grpSpPr>
          <a:xfrm>
            <a:off x="8080554" y="3165567"/>
            <a:ext cx="3715987" cy="3099121"/>
            <a:chOff x="8080554" y="3165567"/>
            <a:chExt cx="3715987" cy="3099121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B68455BE-594D-4A0B-8E87-FE410F9927C4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EA9A19-039A-49D1-AEB6-8E756CCD3BAE}"/>
                </a:ext>
              </a:extLst>
            </p:cNvPr>
            <p:cNvSpPr/>
            <p:nvPr/>
          </p:nvSpPr>
          <p:spPr>
            <a:xfrm>
              <a:off x="9116491" y="3989140"/>
              <a:ext cx="2189957" cy="81713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948D82-D655-45B7-93E8-8FC6EEA2CEB8}"/>
                </a:ext>
              </a:extLst>
            </p:cNvPr>
            <p:cNvSpPr/>
            <p:nvPr/>
          </p:nvSpPr>
          <p:spPr>
            <a:xfrm>
              <a:off x="9124334" y="4900451"/>
              <a:ext cx="2189957" cy="81713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9F0B872-D52C-4362-BA63-59BC2BA433EE}"/>
                </a:ext>
              </a:extLst>
            </p:cNvPr>
            <p:cNvSpPr txBox="1"/>
            <p:nvPr/>
          </p:nvSpPr>
          <p:spPr>
            <a:xfrm>
              <a:off x="8393955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640B4E-9C4A-43F1-8A56-20B3308C1DC6}"/>
                </a:ext>
              </a:extLst>
            </p:cNvPr>
            <p:cNvSpPr txBox="1"/>
            <p:nvPr/>
          </p:nvSpPr>
          <p:spPr>
            <a:xfrm>
              <a:off x="8157139" y="510896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3306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3B80221-FAC6-4F3B-8BEA-1B4B6588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技術使用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0732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9EEAF82-EDFA-40C8-938D-B5DE3E4A05F6}"/>
              </a:ext>
            </a:extLst>
          </p:cNvPr>
          <p:cNvSpPr txBox="1">
            <a:spLocks/>
          </p:cNvSpPr>
          <p:nvPr/>
        </p:nvSpPr>
        <p:spPr>
          <a:xfrm>
            <a:off x="1292940" y="108156"/>
            <a:ext cx="9606116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Git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DC4D173-9BA4-4543-96BA-83219A16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46" y="1530159"/>
            <a:ext cx="10850908" cy="448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7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19B7EB-0735-450D-AD25-604CC74BDD8A}"/>
              </a:ext>
            </a:extLst>
          </p:cNvPr>
          <p:cNvSpPr/>
          <p:nvPr/>
        </p:nvSpPr>
        <p:spPr>
          <a:xfrm>
            <a:off x="3154680" y="640080"/>
            <a:ext cx="60106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Bootstrap</a:t>
            </a:r>
            <a:r>
              <a:rPr lang="zh-TW" altLang="en-US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導覽列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  <a:cs typeface="+mj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AD0EC6-4CD7-4570-A065-2969AEA9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47" y="3319272"/>
            <a:ext cx="8890305" cy="30933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E85405-5918-4C79-B449-135A8FACB2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00"/>
          <a:stretch/>
        </p:blipFill>
        <p:spPr>
          <a:xfrm>
            <a:off x="1871472" y="1990090"/>
            <a:ext cx="8449056" cy="9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0928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42C396-7618-4E0C-A86E-8B969973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666749"/>
            <a:ext cx="10401300" cy="885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CB1B0C-DCBC-4D97-9712-F8C7B6E38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340864"/>
            <a:ext cx="287655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8DDB1D-AE6D-42C3-8F05-17D4AC4C29DB}"/>
              </a:ext>
            </a:extLst>
          </p:cNvPr>
          <p:cNvSpPr/>
          <p:nvPr/>
        </p:nvSpPr>
        <p:spPr>
          <a:xfrm>
            <a:off x="3154680" y="640080"/>
            <a:ext cx="60106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Bootstrap </a:t>
            </a:r>
            <a:r>
              <a:rPr lang="zh-TW" altLang="en-US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按鈕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02128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229" y="705040"/>
            <a:ext cx="6225540" cy="849440"/>
          </a:xfrm>
        </p:spPr>
        <p:txBody>
          <a:bodyPr>
            <a:normAutofit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JavaScript </a:t>
            </a:r>
            <a:r>
              <a:rPr lang="zh-TW" altLang="en-US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按鈕控制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069CD4-FFC6-40DC-9CD1-13F8C9754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08" y="3601783"/>
            <a:ext cx="5608783" cy="28538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37E4A2-75E5-40EE-97B3-0BEA7044F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2" y="2092356"/>
            <a:ext cx="2657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20" y="477773"/>
            <a:ext cx="4785360" cy="849440"/>
          </a:xfrm>
        </p:spPr>
        <p:txBody>
          <a:bodyPr>
            <a:normAutofit fontScale="90000"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jQuery </a:t>
            </a:r>
            <a:r>
              <a:rPr lang="zh-TW" altLang="en-US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動畫設定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E890-F7B4-4DBE-9244-3AFA7A47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1327213"/>
            <a:ext cx="7477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77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19" y="1717018"/>
            <a:ext cx="4785360" cy="849440"/>
          </a:xfrm>
        </p:spPr>
        <p:txBody>
          <a:bodyPr>
            <a:normAutofit/>
          </a:bodyPr>
          <a:lstStyle/>
          <a:p>
            <a:pPr algn="ctr"/>
            <a:r>
              <a:rPr lang="zh-TW" altLang="en-US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網站</a:t>
            </a:r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demo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C92AAC-18A1-4C89-8E9A-83442F42B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48" y="3429000"/>
            <a:ext cx="6145301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295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FE9D5-6EA7-4022-BD8B-A0E773A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976" y="2798064"/>
            <a:ext cx="8229600" cy="126187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C4A76C"/>
                </a:solidFill>
                <a:latin typeface="Friz Quadrata Std" panose="020E0602040504020404" pitchFamily="34" charset="0"/>
              </a:rPr>
              <a:t>THANK YOU FOR WATCH !</a:t>
            </a:r>
          </a:p>
        </p:txBody>
      </p:sp>
    </p:spTree>
    <p:extLst>
      <p:ext uri="{BB962C8B-B14F-4D97-AF65-F5344CB8AC3E}">
        <p14:creationId xmlns:p14="http://schemas.microsoft.com/office/powerpoint/2010/main" val="34787564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50167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0984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332726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CCDBFD"/>
                </a:solidFill>
                <a:latin typeface="Friz Quadrata Std" panose="020E0602040504020404" pitchFamily="34" charset="0"/>
                <a:ea typeface="Yu Gothic Medium" panose="020B0500000000000000" pitchFamily="34" charset="-128"/>
              </a:rPr>
              <a:t>Sitemap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1CBC207-2D18-4702-8A21-FF9DE0FB5044}"/>
              </a:ext>
            </a:extLst>
          </p:cNvPr>
          <p:cNvGrpSpPr/>
          <p:nvPr/>
        </p:nvGrpSpPr>
        <p:grpSpPr>
          <a:xfrm>
            <a:off x="4299227" y="2085722"/>
            <a:ext cx="3790188" cy="2686555"/>
            <a:chOff x="3935788" y="2134711"/>
            <a:chExt cx="3790188" cy="2686555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08DCE139-F0E7-489E-B82E-EEBF72739E5D}"/>
                </a:ext>
              </a:extLst>
            </p:cNvPr>
            <p:cNvSpPr/>
            <p:nvPr/>
          </p:nvSpPr>
          <p:spPr>
            <a:xfrm>
              <a:off x="3935788" y="2134711"/>
              <a:ext cx="1263396" cy="459862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主頁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48F05695-70F8-4683-BE7F-DD952B7BC0BD}"/>
                </a:ext>
              </a:extLst>
            </p:cNvPr>
            <p:cNvSpPr/>
            <p:nvPr/>
          </p:nvSpPr>
          <p:spPr>
            <a:xfrm>
              <a:off x="5199184" y="3205888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32" name="流程圖: 程序 31">
              <a:extLst>
                <a:ext uri="{FF2B5EF4-FFF2-40B4-BE49-F238E27FC236}">
                  <a16:creationId xmlns:a16="http://schemas.microsoft.com/office/drawing/2014/main" id="{EECE8DE9-6AA0-4547-900E-92A393F8658C}"/>
                </a:ext>
              </a:extLst>
            </p:cNvPr>
            <p:cNvSpPr/>
            <p:nvPr/>
          </p:nvSpPr>
          <p:spPr>
            <a:xfrm>
              <a:off x="6462580" y="4361405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連技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75E2617-7FA4-4F77-825F-FB14625FE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486" y="3435819"/>
              <a:ext cx="631698" cy="0"/>
            </a:xfrm>
            <a:prstGeom prst="line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3362BBDA-F1C0-41A5-BD90-42F8D34095E1}"/>
                </a:ext>
              </a:extLst>
            </p:cNvPr>
            <p:cNvCxnSpPr>
              <a:cxnSpLocks/>
              <a:stCxn id="3" idx="2"/>
              <a:endCxn id="32" idx="1"/>
            </p:cNvCxnSpPr>
            <p:nvPr/>
          </p:nvCxnSpPr>
          <p:spPr>
            <a:xfrm rot="16200000" flipH="1">
              <a:off x="4516652" y="2645407"/>
              <a:ext cx="1996763" cy="1895094"/>
            </a:xfrm>
            <a:prstGeom prst="bentConnector2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31598A64-B874-4B5A-A4BD-517A3A09319D}"/>
                </a:ext>
              </a:extLst>
            </p:cNvPr>
            <p:cNvCxnSpPr>
              <a:cxnSpLocks/>
              <a:stCxn id="27" idx="3"/>
              <a:endCxn id="32" idx="0"/>
            </p:cNvCxnSpPr>
            <p:nvPr/>
          </p:nvCxnSpPr>
          <p:spPr>
            <a:xfrm>
              <a:off x="6462580" y="3435819"/>
              <a:ext cx="631698" cy="925586"/>
            </a:xfrm>
            <a:prstGeom prst="bentConnector2">
              <a:avLst/>
            </a:prstGeom>
            <a:ln w="57150">
              <a:solidFill>
                <a:srgbClr val="C4A7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391275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391273" y="228092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391274" y="4435348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391273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3618350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和主要導覽列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637666" y="122936"/>
            <a:ext cx="2049272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637664" y="2292604"/>
            <a:ext cx="2049274" cy="28100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637665" y="4013814"/>
            <a:ext cx="2049273" cy="146623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637664" y="6077966"/>
            <a:ext cx="2049274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25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3277327" y="2441824"/>
            <a:ext cx="5935500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構想為玩家在遊戲和攻略網間可以不影響遊戲體驗下無縫切換，以英雄聯盟中常見到的配色及風格來製作攻略網，讓玩家能更沉浸在遊戲世界裡。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</TotalTime>
  <Words>385</Words>
  <Application>Microsoft Office PowerPoint</Application>
  <PresentationFormat>寬螢幕</PresentationFormat>
  <Paragraphs>75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2" baseType="lpstr">
      <vt:lpstr>Friz Quadrata Std</vt:lpstr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  <vt:lpstr>PowerPoint 簡報</vt:lpstr>
      <vt:lpstr>PowerPoint 簡報</vt:lpstr>
      <vt:lpstr>技術使用</vt:lpstr>
      <vt:lpstr>PowerPoint 簡報</vt:lpstr>
      <vt:lpstr>PowerPoint 簡報</vt:lpstr>
      <vt:lpstr>PowerPoint 簡報</vt:lpstr>
      <vt:lpstr>JavaScript 按鈕控制</vt:lpstr>
      <vt:lpstr>jQuery 動畫設定</vt:lpstr>
      <vt:lpstr>網站demo</vt:lpstr>
      <vt:lpstr>THANK YOU FOR WATCH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柯承亨</cp:lastModifiedBy>
  <cp:revision>121</cp:revision>
  <dcterms:created xsi:type="dcterms:W3CDTF">2020-04-26T11:32:33Z</dcterms:created>
  <dcterms:modified xsi:type="dcterms:W3CDTF">2020-04-30T06:16:22Z</dcterms:modified>
</cp:coreProperties>
</file>