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5" r:id="rId20"/>
    <p:sldId id="306" r:id="rId21"/>
    <p:sldId id="307" r:id="rId22"/>
    <p:sldId id="308" r:id="rId23"/>
    <p:sldId id="309" r:id="rId24"/>
    <p:sldId id="310" r:id="rId25"/>
    <p:sldId id="304" r:id="rId26"/>
    <p:sldId id="292" r:id="rId27"/>
    <p:sldId id="27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0B7"/>
    <a:srgbClr val="EC9689"/>
    <a:srgbClr val="92A8D1"/>
    <a:srgbClr val="42406F"/>
    <a:srgbClr val="E6DD32"/>
    <a:srgbClr val="E6CE1E"/>
    <a:srgbClr val="B2AD52"/>
    <a:srgbClr val="F7CBCA"/>
    <a:srgbClr val="E77D6B"/>
    <a:srgbClr val="F6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7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1913" y="752016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192666" y="88860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831211"/>
            <a:ext cx="2902298" cy="150246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裝備符文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影片速度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使用技巧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英雄連結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-Hover</a:t>
            </a:r>
            <a:r>
              <a:rPr lang="zh-TW" altLang="en-US" sz="2200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960120"/>
            <a:ext cx="2902298" cy="1565285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提升自我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符文介紹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免責聲明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725197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364523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503417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138726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687892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293552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1990835"/>
            <a:ext cx="0" cy="3241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1990835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626144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3C0B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EC9689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rgbClr val="EC9689"/>
                  </a:solidFill>
                </a:rPr>
                <a:t>設</a:t>
              </a:r>
              <a:r>
                <a:rPr lang="zh-TW" altLang="en-US" sz="4800" dirty="0">
                  <a:solidFill>
                    <a:srgbClr val="EC9689"/>
                  </a:solidFill>
                </a:rPr>
                <a:t>計概念</a:t>
              </a:r>
              <a:endParaRPr lang="zh-CN" altLang="en-US" sz="4800" dirty="0">
                <a:solidFill>
                  <a:srgbClr val="EC96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6728" y="91129"/>
            <a:ext cx="8629324" cy="6611423"/>
          </a:xfrm>
          <a:prstGeom prst="rect">
            <a:avLst/>
          </a:prstGeom>
          <a:solidFill>
            <a:srgbClr val="4240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92A8D1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4806" y="188408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4929" y="188409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35052" y="198137"/>
            <a:ext cx="461665" cy="647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3F508BFB-D5A4-4C0A-987C-CD927A7CE653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743059" y="970835"/>
            <a:ext cx="677108" cy="5096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57430" y="752929"/>
            <a:ext cx="923330" cy="54065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62752" y="3163627"/>
            <a:ext cx="2611131" cy="2145438"/>
            <a:chOff x="543932" y="3157437"/>
            <a:chExt cx="3771824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91058" y="4257877"/>
              <a:ext cx="1005488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43932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91058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097491" y="3163628"/>
            <a:ext cx="2584312" cy="2145437"/>
            <a:chOff x="4195064" y="3165567"/>
            <a:chExt cx="3733081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565423" y="4255863"/>
              <a:ext cx="69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195064" y="5092485"/>
              <a:ext cx="1469450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6" y="3163628"/>
            <a:ext cx="2572477" cy="2145437"/>
            <a:chOff x="8080554" y="3165567"/>
            <a:chExt cx="3715987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486416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41" y="5108961"/>
              <a:ext cx="95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十</a:t>
              </a:r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大易用性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1497310" y="2440663"/>
            <a:ext cx="3564501" cy="1256118"/>
            <a:chOff x="1044457" y="4308290"/>
            <a:chExt cx="3600404" cy="1256118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276893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09" y="4390604"/>
              <a:ext cx="23185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缺乏英雄相關的訊息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044457" y="4904547"/>
              <a:ext cx="3600404" cy="65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pPr algn="ctr"/>
              <a:r>
                <a:rPr lang="zh-TW" altLang="en-US" dirty="0"/>
                <a:t>加入</a:t>
              </a:r>
              <a:r>
                <a:rPr lang="en-US" altLang="zh-TW" dirty="0"/>
                <a:t>hover</a:t>
              </a:r>
              <a:r>
                <a:rPr lang="zh-TW" altLang="en-US" dirty="0"/>
                <a:t>使滑鼠移動到圖片上時有相關的資訊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449530" y="1395243"/>
            <a:ext cx="3511346" cy="847015"/>
            <a:chOff x="3398025" y="3833280"/>
            <a:chExt cx="3546716" cy="847015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344314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29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文字大小不同，排版不好看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398025" y="4315900"/>
              <a:ext cx="3290595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r>
                <a:rPr lang="zh-TW" altLang="en-US" dirty="0"/>
                <a:t>修改統一的字體大小並重新排版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272166" y="1045720"/>
            <a:ext cx="3182605" cy="858574"/>
            <a:chOff x="5612076" y="3331876"/>
            <a:chExt cx="3214663" cy="858574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2582930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2132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標題字體太過單調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6" y="3826055"/>
              <a:ext cx="321466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  </a:t>
              </a: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採用多變化和符合主題的字體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1429066" y="4050166"/>
            <a:ext cx="3564501" cy="829017"/>
            <a:chOff x="7937240" y="2804084"/>
            <a:chExt cx="3600405" cy="829017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不同解析度瀏覽時會有困難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9090042" y="3268706"/>
              <a:ext cx="188792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</a:t>
              </a: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RWD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5788126" y="2956497"/>
            <a:ext cx="3579029" cy="945004"/>
            <a:chOff x="7667518" y="2804084"/>
            <a:chExt cx="3615079" cy="945004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231850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803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標題列太過單調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7667518" y="3384693"/>
              <a:ext cx="361507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新增更多</a:t>
              </a:r>
              <a:r>
                <a:rPr lang="en-US" altLang="zh-CN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Sitemap</a:t>
              </a: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讓網站更加完整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689916E-35E4-4A5C-A555-DBB494CBAB4B}"/>
              </a:ext>
            </a:extLst>
          </p:cNvPr>
          <p:cNvGrpSpPr/>
          <p:nvPr/>
        </p:nvGrpSpPr>
        <p:grpSpPr>
          <a:xfrm>
            <a:off x="5682529" y="4736682"/>
            <a:ext cx="3629149" cy="820414"/>
            <a:chOff x="7937240" y="2804084"/>
            <a:chExt cx="3665704" cy="820414"/>
          </a:xfrm>
        </p:grpSpPr>
        <p:sp>
          <p:nvSpPr>
            <p:cNvPr id="58" name="圆角矩形 25">
              <a:extLst>
                <a:ext uri="{FF2B5EF4-FFF2-40B4-BE49-F238E27FC236}">
                  <a16:creationId xmlns:a16="http://schemas.microsoft.com/office/drawing/2014/main" id="{09FFC918-9C69-4E32-AA06-7541A7D8907B}"/>
                </a:ext>
              </a:extLst>
            </p:cNvPr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26">
              <a:extLst>
                <a:ext uri="{FF2B5EF4-FFF2-40B4-BE49-F238E27FC236}">
                  <a16:creationId xmlns:a16="http://schemas.microsoft.com/office/drawing/2014/main" id="{BD0497C1-780D-481F-81E7-69DBCF2B026A}"/>
                </a:ext>
              </a:extLst>
            </p:cNvPr>
            <p:cNvSpPr txBox="1"/>
            <p:nvPr/>
          </p:nvSpPr>
          <p:spPr bwMode="auto">
            <a:xfrm>
              <a:off x="8452974" y="2876899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付費時沒有確認機制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27">
              <a:extLst>
                <a:ext uri="{FF2B5EF4-FFF2-40B4-BE49-F238E27FC236}">
                  <a16:creationId xmlns:a16="http://schemas.microsoft.com/office/drawing/2014/main" id="{EA9DAEB9-C910-4204-97FC-5F8A04462E79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62" name="文本框 45">
              <a:extLst>
                <a:ext uri="{FF2B5EF4-FFF2-40B4-BE49-F238E27FC236}">
                  <a16:creationId xmlns:a16="http://schemas.microsoft.com/office/drawing/2014/main" id="{48B646C2-1A3B-4E03-9CAF-17805F3BCC8F}"/>
                </a:ext>
              </a:extLst>
            </p:cNvPr>
            <p:cNvSpPr txBox="1"/>
            <p:nvPr/>
          </p:nvSpPr>
          <p:spPr bwMode="auto">
            <a:xfrm flipH="1">
              <a:off x="8793477" y="3260103"/>
              <a:ext cx="227654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新增確認付費對話框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5">
            <a:extLst>
              <a:ext uri="{FF2B5EF4-FFF2-40B4-BE49-F238E27FC236}">
                <a16:creationId xmlns:a16="http://schemas.microsoft.com/office/drawing/2014/main" id="{F9857440-00CE-483F-B60C-36D6D9BC8018}"/>
              </a:ext>
            </a:extLst>
          </p:cNvPr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31BD55D8-0D06-47F8-9901-E63A78A878A7}"/>
              </a:ext>
            </a:extLst>
          </p:cNvPr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41913E-E769-4098-9D27-502ABEE9CBDB}"/>
              </a:ext>
            </a:extLst>
          </p:cNvPr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2EA55A-81BD-448B-BCCB-9516F342C6FE}"/>
              </a:ext>
            </a:extLst>
          </p:cNvPr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7">
            <a:extLst>
              <a:ext uri="{FF2B5EF4-FFF2-40B4-BE49-F238E27FC236}">
                <a16:creationId xmlns:a16="http://schemas.microsoft.com/office/drawing/2014/main" id="{16746E6E-0077-4D8A-90D2-755A8B74EA0F}"/>
              </a:ext>
            </a:extLst>
          </p:cNvPr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11">
            <a:extLst>
              <a:ext uri="{FF2B5EF4-FFF2-40B4-BE49-F238E27FC236}">
                <a16:creationId xmlns:a16="http://schemas.microsoft.com/office/drawing/2014/main" id="{999B076E-702C-4DBB-8FCC-433A681084CA}"/>
              </a:ext>
            </a:extLst>
          </p:cNvPr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23" name="直接连接符 12">
              <a:extLst>
                <a:ext uri="{FF2B5EF4-FFF2-40B4-BE49-F238E27FC236}">
                  <a16:creationId xmlns:a16="http://schemas.microsoft.com/office/drawing/2014/main" id="{74AD3641-D0B7-40E5-8389-635834F7F402}"/>
                </a:ext>
              </a:extLst>
            </p:cNvPr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3">
              <a:extLst>
                <a:ext uri="{FF2B5EF4-FFF2-40B4-BE49-F238E27FC236}">
                  <a16:creationId xmlns:a16="http://schemas.microsoft.com/office/drawing/2014/main" id="{19D95DCB-7C1C-47F4-9F0E-5A542F3FDAB5}"/>
                </a:ext>
              </a:extLst>
            </p:cNvPr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14">
              <a:extLst>
                <a:ext uri="{FF2B5EF4-FFF2-40B4-BE49-F238E27FC236}">
                  <a16:creationId xmlns:a16="http://schemas.microsoft.com/office/drawing/2014/main" id="{FB0FDCF3-5483-4BBF-813D-CD11EF1C770E}"/>
                </a:ext>
              </a:extLst>
            </p:cNvPr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5">
              <a:extLst>
                <a:ext uri="{FF2B5EF4-FFF2-40B4-BE49-F238E27FC236}">
                  <a16:creationId xmlns:a16="http://schemas.microsoft.com/office/drawing/2014/main" id="{0720CEEE-C776-40E3-A4BE-22AEB118D193}"/>
                </a:ext>
              </a:extLst>
            </p:cNvPr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6">
              <a:extLst>
                <a:ext uri="{FF2B5EF4-FFF2-40B4-BE49-F238E27FC236}">
                  <a16:creationId xmlns:a16="http://schemas.microsoft.com/office/drawing/2014/main" id="{EBC4BFBB-6C71-4A1B-BD4F-58A6772F7D4E}"/>
                </a:ext>
              </a:extLst>
            </p:cNvPr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7">
              <a:extLst>
                <a:ext uri="{FF2B5EF4-FFF2-40B4-BE49-F238E27FC236}">
                  <a16:creationId xmlns:a16="http://schemas.microsoft.com/office/drawing/2014/main" id="{3B216831-9A18-4ECF-AEB9-51E410A7ADA4}"/>
                </a:ext>
              </a:extLst>
            </p:cNvPr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2373443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4595939" y="507129"/>
            <a:ext cx="4184333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5004765" y="65242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標題字體太過單調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831105" y="1175647"/>
            <a:ext cx="9713999" cy="1346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F3C0B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採用多變化和符合主題的字體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TW" altLang="en-US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  <a:endParaRPr lang="zh-TW" altLang="en-US" sz="3200" spc="1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4B30E02-DD58-4BE7-93EB-8CEA7A95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70" y="3045066"/>
            <a:ext cx="5466667" cy="1104762"/>
          </a:xfrm>
          <a:prstGeom prst="rect">
            <a:avLst/>
          </a:prstGeom>
        </p:spPr>
      </p:pic>
      <p:sp>
        <p:nvSpPr>
          <p:cNvPr id="30" name="任意多边形 8">
            <a:extLst>
              <a:ext uri="{FF2B5EF4-FFF2-40B4-BE49-F238E27FC236}">
                <a16:creationId xmlns:a16="http://schemas.microsoft.com/office/drawing/2014/main" id="{6DB2D89D-C1D2-4FAD-85CC-2939C9B25514}"/>
              </a:ext>
            </a:extLst>
          </p:cNvPr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8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824625" y="507129"/>
            <a:ext cx="513466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6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文字大小不同，排版不好看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修改統一的字體大小並重新排版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7946DBD-353B-466F-B289-393FB7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2780346"/>
            <a:ext cx="45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969255" y="507129"/>
            <a:ext cx="4673454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22671" y="652427"/>
            <a:ext cx="3531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缺乏英雄相關的訊息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194514"/>
            <a:ext cx="7661810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使滑鼠移動到圖片上時有相關的資訊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0ED666-2D3B-437D-BCF9-6DFDDDB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03A242D6-1F98-46AD-AD54-7CA281FE110B}"/>
              </a:ext>
            </a:extLst>
          </p:cNvPr>
          <p:cNvSpPr/>
          <p:nvPr/>
        </p:nvSpPr>
        <p:spPr>
          <a:xfrm flipH="1"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339167" y="501537"/>
            <a:ext cx="393429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894568" y="652427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標題列太過單調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新增更多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Sitemap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讓網站更加完整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38A377-10ED-464F-B336-E1F4DAE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173789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593007" y="507129"/>
            <a:ext cx="559790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7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不同解析度瀏覽時會有困難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RWD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07027-900A-4E19-9C96-B5FC1E0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2168419"/>
            <a:ext cx="7661810" cy="39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161452" y="507129"/>
            <a:ext cx="4394227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99887" y="652427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付費時沒有確認機制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422318" y="1832350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新增確認付費對話框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預防錯誤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7381C16-7E92-4EE3-91B3-96F3292A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0" y="2940748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在未來能夠加入更多的頁面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諸如選手的影片展示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還有符文搭配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還有希望可以讓更多人使用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並且進入有營收的狀況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讓網站可以長久的運行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2701B8EA-03ED-4E98-9B1A-4C1E51A8F1BC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141122"/>
            <a:chOff x="559002" y="2619489"/>
            <a:chExt cx="4421837" cy="2141122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8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8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335669"/>
              <a:ext cx="4421837" cy="142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809171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42406F"/>
                </a:solidFill>
              </a:rPr>
              <a:t>與解決方法</a:t>
            </a:r>
            <a:endParaRPr lang="zh-CN" altLang="en-US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CDF3307-713D-4B17-9734-DA4876F65248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9822" y="1417816"/>
            <a:ext cx="3570514" cy="35394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000" b="1" dirty="0">
                <a:solidFill>
                  <a:srgbClr val="42406F"/>
                </a:solidFill>
              </a:rPr>
              <a:t>與解決方法</a:t>
            </a:r>
            <a:endParaRPr lang="zh-CN" altLang="en-US" sz="20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427706" y="3503227"/>
            <a:ext cx="242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600" b="1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4037" y="1750780"/>
            <a:ext cx="4257897" cy="66172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EC9689"/>
                </a:solidFill>
              </a:rPr>
              <a:t>When is it used?</a:t>
            </a:r>
            <a:endParaRPr lang="zh-CN" altLang="en-US" sz="40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3400" y="232406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E77D6B"/>
                </a:solidFill>
              </a:rPr>
              <a:t>應用場景及使用時機</a:t>
            </a:r>
            <a:endParaRPr lang="zh-CN" altLang="en-US" b="1" dirty="0">
              <a:solidFill>
                <a:srgbClr val="E77D6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699" y="2855771"/>
            <a:ext cx="4119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當你勤於練習用某隻腳色遊玩時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從</a:t>
            </a:r>
            <a:r>
              <a:rPr lang="zh-TW" altLang="en-US" sz="2200" b="1" dirty="0">
                <a:solidFill>
                  <a:srgbClr val="92D050"/>
                </a:solidFill>
              </a:rPr>
              <a:t>簡單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的到</a:t>
            </a:r>
            <a:r>
              <a:rPr lang="zh-TW" altLang="en-US" sz="2200" b="1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的都有</a:t>
            </a:r>
            <a:endParaRPr lang="zh-CN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465580"/>
            <a:chOff x="994" y="2429"/>
            <a:chExt cx="5238" cy="2308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2308"/>
              <a:chOff x="9300" y="2727"/>
              <a:chExt cx="4472" cy="23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488653" cy="2168525"/>
            <a:chOff x="994" y="2429"/>
            <a:chExt cx="5117" cy="3415"/>
          </a:xfrm>
        </p:grpSpPr>
        <p:grpSp>
          <p:nvGrpSpPr>
            <p:cNvPr id="25" name="组合 24"/>
            <p:cNvGrpSpPr/>
            <p:nvPr/>
          </p:nvGrpSpPr>
          <p:grpSpPr>
            <a:xfrm>
              <a:off x="1640" y="2429"/>
              <a:ext cx="4471" cy="3415"/>
              <a:chOff x="9180" y="2727"/>
              <a:chExt cx="4471" cy="341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180" y="3232"/>
                <a:ext cx="4471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65847" cy="2218690"/>
            <a:chOff x="994" y="2429"/>
            <a:chExt cx="5205" cy="3494"/>
          </a:xfrm>
        </p:grpSpPr>
        <p:grpSp>
          <p:nvGrpSpPr>
            <p:cNvPr id="30" name="组合 29"/>
            <p:cNvGrpSpPr/>
            <p:nvPr/>
          </p:nvGrpSpPr>
          <p:grpSpPr>
            <a:xfrm>
              <a:off x="1101" y="2429"/>
              <a:ext cx="5098" cy="3494"/>
              <a:chOff x="8641" y="2727"/>
              <a:chExt cx="5098" cy="34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641" y="3311"/>
                <a:ext cx="5098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354992" y="4438650"/>
            <a:ext cx="4594795" cy="1360805"/>
            <a:chOff x="994" y="2429"/>
            <a:chExt cx="5238" cy="2143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2143"/>
              <a:chOff x="9300" y="2727"/>
              <a:chExt cx="4472" cy="214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811</Words>
  <Application>Microsoft Office PowerPoint</Application>
  <PresentationFormat>寬螢幕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Friz Quadrata Std</vt:lpstr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方正兰亭黑_GBK</vt:lpstr>
      <vt:lpstr>方正正中黑简体</vt:lpstr>
      <vt:lpstr>思源黑體 Normal</vt:lpstr>
      <vt:lpstr>微软雅黑 Light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柯承亨</cp:lastModifiedBy>
  <cp:revision>602</cp:revision>
  <dcterms:created xsi:type="dcterms:W3CDTF">2017-04-24T01:40:05Z</dcterms:created>
  <dcterms:modified xsi:type="dcterms:W3CDTF">2020-06-18T03:10:43Z</dcterms:modified>
</cp:coreProperties>
</file>