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523A6-2559-4917-A2A2-51E0B40B4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07531"/>
            <a:ext cx="7766936" cy="799636"/>
          </a:xfrm>
        </p:spPr>
        <p:txBody>
          <a:bodyPr/>
          <a:lstStyle/>
          <a:p>
            <a:pPr algn="ctr"/>
            <a:r>
              <a:rPr lang="zh-TW" altLang="en-US" sz="4800" dirty="0">
                <a:latin typeface="Arial" panose="020B0604020202020204" pitchFamily="34" charset="0"/>
                <a:ea typeface="微軟正黑體" panose="020B0604030504040204" pitchFamily="34" charset="-120"/>
              </a:rPr>
              <a:t>網頁的十大易用性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F21F17-BAD1-4C55-9AB7-CF0F958B5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4799" y="3429000"/>
            <a:ext cx="3889203" cy="1867367"/>
          </a:xfrm>
        </p:spPr>
        <p:txBody>
          <a:bodyPr>
            <a:noAutofit/>
          </a:bodyPr>
          <a:lstStyle/>
          <a:p>
            <a:pPr algn="just"/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資工二 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107590005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 莊    永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資工二 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107590006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 柯承亨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資工二 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107590007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 劉恒育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資工二 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107590028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</a:rPr>
              <a:t> 莊    禹</a:t>
            </a:r>
          </a:p>
        </p:txBody>
      </p:sp>
    </p:spTree>
    <p:extLst>
      <p:ext uri="{BB962C8B-B14F-4D97-AF65-F5344CB8AC3E}">
        <p14:creationId xmlns:p14="http://schemas.microsoft.com/office/powerpoint/2010/main" val="123968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523A6-2559-4917-A2A2-51E0B40B4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774700"/>
          </a:xfrm>
        </p:spPr>
        <p:txBody>
          <a:bodyPr/>
          <a:lstStyle/>
          <a:p>
            <a:pPr algn="ctr"/>
            <a:r>
              <a:rPr lang="zh-TW" altLang="en-US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問題</a:t>
            </a:r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標題字體太過單調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533533" y="774700"/>
            <a:ext cx="9713999" cy="134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解決</a:t>
            </a: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採用多變化和符合主題的字體</a:t>
            </a:r>
            <a:endParaRPr lang="en-US" altLang="zh-TW" sz="40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algn="l"/>
            <a:r>
              <a:rPr lang="zh-TW" alt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一致性和標準 </a:t>
            </a:r>
            <a:r>
              <a:rPr lang="en-US" altLang="zh-TW" sz="4000" dirty="0">
                <a:solidFill>
                  <a:srgbClr val="FF0000"/>
                </a:solidFill>
                <a:latin typeface="Arial" panose="020B0604020202020204" pitchFamily="34" charset="0"/>
              </a:rPr>
              <a:t>Consistency and standards</a:t>
            </a:r>
            <a:endParaRPr lang="zh-TW" altLang="en-US" sz="40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FBD820-F3D8-43CA-AC1E-F53A7CFA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00" y="2876619"/>
            <a:ext cx="5466667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523A6-2559-4917-A2A2-51E0B40B4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774700"/>
          </a:xfrm>
        </p:spPr>
        <p:txBody>
          <a:bodyPr/>
          <a:lstStyle/>
          <a:p>
            <a:pPr algn="ctr"/>
            <a:r>
              <a:rPr lang="zh-TW" altLang="en-US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問題</a:t>
            </a:r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文字</a:t>
            </a:r>
            <a:r>
              <a:rPr lang="zh-TW" altLang="en-US" sz="4000" dirty="0">
                <a:latin typeface="Arial" panose="020B0604020202020204" pitchFamily="34" charset="0"/>
              </a:rPr>
              <a:t>大小不同，排版不好看</a:t>
            </a:r>
            <a:endParaRPr lang="zh-TW" altLang="en-US" sz="4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446001" y="774700"/>
            <a:ext cx="9879099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解決</a:t>
            </a: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修改統一的字體大小並重新排版</a:t>
            </a:r>
            <a:endParaRPr lang="en-US" altLang="zh-TW" sz="40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algn="l"/>
            <a:r>
              <a:rPr lang="zh-TW" alt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一致性和標準 </a:t>
            </a:r>
            <a:r>
              <a:rPr lang="en-US" altLang="zh-TW" sz="4000" dirty="0">
                <a:solidFill>
                  <a:srgbClr val="FF0000"/>
                </a:solidFill>
                <a:latin typeface="Arial" panose="020B0604020202020204" pitchFamily="34" charset="0"/>
              </a:rPr>
              <a:t>Consistency and</a:t>
            </a:r>
            <a:r>
              <a:rPr lang="zh-TW" alt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Arial" panose="020B0604020202020204" pitchFamily="34" charset="0"/>
              </a:rPr>
              <a:t>standards</a:t>
            </a:r>
            <a:endParaRPr lang="zh-TW" altLang="en-US" sz="40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B36385-2554-4A4C-889F-340F4F0F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35" y="2095500"/>
            <a:ext cx="4571429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523A6-2559-4917-A2A2-51E0B40B4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774700"/>
          </a:xfrm>
        </p:spPr>
        <p:txBody>
          <a:bodyPr/>
          <a:lstStyle/>
          <a:p>
            <a:pPr algn="ctr"/>
            <a:r>
              <a:rPr lang="zh-TW" altLang="en-US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問題</a:t>
            </a:r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Arial" panose="020B0604020202020204" pitchFamily="34" charset="0"/>
              </a:rPr>
              <a:t>缺乏英雄相關的訊息</a:t>
            </a:r>
            <a:endParaRPr lang="zh-TW" altLang="en-US" sz="4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801600" y="774700"/>
            <a:ext cx="9177867" cy="1917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解決</a:t>
            </a: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加入</a:t>
            </a: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hover</a:t>
            </a:r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使滑鼠移動到圖片上時有相關的資訊</a:t>
            </a:r>
            <a:endParaRPr lang="en-US" altLang="zh-TW" sz="40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zh-TW" altLang="en-US" sz="40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其他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A8B067-74E7-427C-ABA5-3D1D987B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07" y="2692400"/>
            <a:ext cx="7947852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6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523A6-2559-4917-A2A2-51E0B40B4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774700"/>
          </a:xfrm>
        </p:spPr>
        <p:txBody>
          <a:bodyPr/>
          <a:lstStyle/>
          <a:p>
            <a:pPr algn="ctr"/>
            <a:r>
              <a:rPr lang="zh-TW" altLang="en-US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問題</a:t>
            </a:r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Arial" panose="020B0604020202020204" pitchFamily="34" charset="0"/>
              </a:rPr>
              <a:t>標題列太過單調</a:t>
            </a:r>
            <a:endParaRPr lang="zh-TW" altLang="en-US" sz="4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801596" y="732015"/>
            <a:ext cx="9177867" cy="13126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解決</a:t>
            </a: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新增更多</a:t>
            </a: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Sitemap</a:t>
            </a:r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讓網站更加完整</a:t>
            </a:r>
            <a:endParaRPr lang="en-US" altLang="zh-TW" sz="40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zh-TW" altLang="en-US" sz="40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其他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823D44-CB1B-4F48-9CE0-08976C37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63" y="3173790"/>
            <a:ext cx="8763000" cy="5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4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523A6-2559-4917-A2A2-51E0B40B4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3" y="0"/>
            <a:ext cx="7766936" cy="747876"/>
          </a:xfrm>
        </p:spPr>
        <p:txBody>
          <a:bodyPr/>
          <a:lstStyle/>
          <a:p>
            <a:pPr algn="ctr"/>
            <a:r>
              <a:rPr lang="zh-TW" altLang="en-US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問題</a:t>
            </a:r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Arial" panose="020B0604020202020204" pitchFamily="34" charset="0"/>
              </a:rPr>
              <a:t>不同解析度瀏覽時會有困難</a:t>
            </a:r>
            <a:endParaRPr lang="zh-TW" altLang="en-US" sz="4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801597" y="747876"/>
            <a:ext cx="9177867" cy="1258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解決</a:t>
            </a: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新增</a:t>
            </a: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RWD</a:t>
            </a:r>
          </a:p>
          <a:p>
            <a:pPr algn="ctr"/>
            <a:r>
              <a:rPr lang="zh-TW" altLang="en-US" sz="40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其他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E7CF2B-45F7-4F24-9627-4C1A99F2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97" y="2006600"/>
            <a:ext cx="8042866" cy="414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5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523A6-2559-4917-A2A2-51E0B40B4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774700"/>
          </a:xfrm>
        </p:spPr>
        <p:txBody>
          <a:bodyPr/>
          <a:lstStyle/>
          <a:p>
            <a:pPr algn="ctr"/>
            <a:r>
              <a:rPr lang="zh-TW" altLang="en-US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問題</a:t>
            </a:r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Arial" panose="020B0604020202020204" pitchFamily="34" charset="0"/>
                <a:ea typeface="微軟正黑體" panose="020B0604030504040204" pitchFamily="34" charset="-120"/>
              </a:rPr>
              <a:t>付費時沒有確認機制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801601" y="774700"/>
            <a:ext cx="9177867" cy="127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解決</a:t>
            </a: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新增確認付費對話框</a:t>
            </a:r>
            <a:endParaRPr lang="en-US" altLang="zh-TW" sz="40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zh-TW" altLang="en-US" sz="40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預防錯誤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2F896A-9900-4F5B-BF80-F54A211E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2538412"/>
            <a:ext cx="7772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7231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143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多面向</vt:lpstr>
      <vt:lpstr>網頁的十大易用性</vt:lpstr>
      <vt:lpstr>問題-標題字體太過單調</vt:lpstr>
      <vt:lpstr>問題-文字大小不同，排版不好看</vt:lpstr>
      <vt:lpstr>問題-缺乏英雄相關的訊息</vt:lpstr>
      <vt:lpstr>問題-標題列太過單調</vt:lpstr>
      <vt:lpstr>問題-不同解析度瀏覽時會有困難</vt:lpstr>
      <vt:lpstr>問題-付費時沒有確認機制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網頁的十大易用性</dc:title>
  <dc:creator>User</dc:creator>
  <cp:lastModifiedBy>User</cp:lastModifiedBy>
  <cp:revision>5</cp:revision>
  <dcterms:created xsi:type="dcterms:W3CDTF">2020-05-30T11:34:41Z</dcterms:created>
  <dcterms:modified xsi:type="dcterms:W3CDTF">2020-05-30T12:15:02Z</dcterms:modified>
</cp:coreProperties>
</file>