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BFD"/>
    <a:srgbClr val="17172E"/>
    <a:srgbClr val="C4A76C"/>
    <a:srgbClr val="BBBEDB"/>
    <a:srgbClr val="FF3399"/>
    <a:srgbClr val="00FFFF"/>
    <a:srgbClr val="BDA168"/>
    <a:srgbClr val="070720"/>
    <a:srgbClr val="203864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F40DC28-E9E9-4537-8A70-A004C08D570A}"/>
              </a:ext>
            </a:extLst>
          </p:cNvPr>
          <p:cNvGrpSpPr/>
          <p:nvPr/>
        </p:nvGrpSpPr>
        <p:grpSpPr>
          <a:xfrm>
            <a:off x="6643986" y="214393"/>
            <a:ext cx="4965941" cy="6489097"/>
            <a:chOff x="6561691" y="214393"/>
            <a:chExt cx="4965941" cy="6489097"/>
          </a:xfrm>
          <a:solidFill>
            <a:schemeClr val="accent3">
              <a:alpha val="37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DA06D-5AF0-4BA5-AAD5-42CFE6E838CB}"/>
                </a:ext>
              </a:extLst>
            </p:cNvPr>
            <p:cNvSpPr/>
            <p:nvPr/>
          </p:nvSpPr>
          <p:spPr>
            <a:xfrm>
              <a:off x="6569580" y="3745964"/>
              <a:ext cx="4958052" cy="12120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主要標題為純白色，在深色背景中可讀性高</a:t>
              </a:r>
              <a:endParaRPr lang="en-US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3C50F1-87EC-426F-A549-5C8BB750F1F8}"/>
                </a:ext>
              </a:extLst>
            </p:cNvPr>
            <p:cNvSpPr/>
            <p:nvPr/>
          </p:nvSpPr>
          <p:spPr>
            <a:xfrm>
              <a:off x="6561691" y="214393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背景色為有點帶藍色的黑色，讓主題符合遊戲介面的風格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07072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6FB33-0150-4B8C-9AA5-DDBC0AF49F39}"/>
                </a:ext>
              </a:extLst>
            </p:cNvPr>
            <p:cNvSpPr/>
            <p:nvPr/>
          </p:nvSpPr>
          <p:spPr>
            <a:xfrm>
              <a:off x="6561691" y="1973402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CCDBFD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674D06-C082-4EFB-8F21-29215570EA93}"/>
                </a:ext>
              </a:extLst>
            </p:cNvPr>
            <p:cNvSpPr/>
            <p:nvPr/>
          </p:nvSpPr>
          <p:spPr>
            <a:xfrm>
              <a:off x="6561691" y="5177288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在藍紫色系中醒目的暗黃色，只用在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C4A76C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89097"/>
            <a:chOff x="3332196" y="214393"/>
            <a:chExt cx="2020824" cy="64890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4531615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3092541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5970689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653467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172E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34322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9833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CCDBFD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3935788" y="2134711"/>
            <a:ext cx="1263396" cy="459862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5199184" y="486842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5199184" y="3205889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094277" y="405894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7094277" y="2352834"/>
            <a:ext cx="143865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菁英配置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7094277" y="3030780"/>
            <a:ext cx="1263396" cy="810077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裝備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75E2617-7FA4-4F77-825F-FB14625FE122}"/>
              </a:ext>
            </a:extLst>
          </p:cNvPr>
          <p:cNvCxnSpPr>
            <a:cxnSpLocks/>
          </p:cNvCxnSpPr>
          <p:nvPr/>
        </p:nvCxnSpPr>
        <p:spPr>
          <a:xfrm>
            <a:off x="4567486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3362BBDA-F1C0-41A5-BD90-42F8D34095E1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3631445" y="3530614"/>
            <a:ext cx="2503780" cy="63169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C56C332-114E-4EE9-AF73-E1E6AADA3F4F}"/>
              </a:ext>
            </a:extLst>
          </p:cNvPr>
          <p:cNvCxnSpPr>
            <a:cxnSpLocks/>
          </p:cNvCxnSpPr>
          <p:nvPr/>
        </p:nvCxnSpPr>
        <p:spPr>
          <a:xfrm>
            <a:off x="6462580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3344133-BBF7-4A05-9B71-056DF91A686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6756889" y="2582765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DD19F507-94FE-4730-B04D-A91918436D56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6756889" y="3435819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CFEC5A33-43DA-4CF8-99F9-DC38836612D5}"/>
              </a:ext>
            </a:extLst>
          </p:cNvPr>
          <p:cNvCxnSpPr>
            <a:stCxn id="10" idx="3"/>
            <a:endCxn id="32" idx="2"/>
          </p:cNvCxnSpPr>
          <p:nvPr/>
        </p:nvCxnSpPr>
        <p:spPr>
          <a:xfrm flipV="1">
            <a:off x="6462580" y="4518803"/>
            <a:ext cx="1263395" cy="579550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2412087" y="2256702"/>
            <a:ext cx="7722388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構想為玩家能在遊戲和攻略網間無縫切換，以英雄聯盟中常見到的風格及配色來製作網頁，讓玩家能更沉浸在遊戲世界裡。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237</Words>
  <Application>Microsoft Office PowerPoint</Application>
  <PresentationFormat>寬螢幕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75</cp:revision>
  <dcterms:created xsi:type="dcterms:W3CDTF">2020-04-26T11:32:33Z</dcterms:created>
  <dcterms:modified xsi:type="dcterms:W3CDTF">2020-04-29T09:20:09Z</dcterms:modified>
</cp:coreProperties>
</file>